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323" r:id="rId2"/>
    <p:sldId id="257" r:id="rId3"/>
    <p:sldId id="266" r:id="rId4"/>
    <p:sldId id="319" r:id="rId5"/>
    <p:sldId id="315" r:id="rId6"/>
    <p:sldId id="316" r:id="rId7"/>
    <p:sldId id="318" r:id="rId8"/>
    <p:sldId id="267" r:id="rId9"/>
    <p:sldId id="314" r:id="rId10"/>
    <p:sldId id="258" r:id="rId11"/>
    <p:sldId id="259" r:id="rId12"/>
    <p:sldId id="320" r:id="rId13"/>
    <p:sldId id="321" r:id="rId14"/>
    <p:sldId id="264" r:id="rId15"/>
    <p:sldId id="261" r:id="rId16"/>
    <p:sldId id="263" r:id="rId17"/>
    <p:sldId id="265" r:id="rId18"/>
    <p:sldId id="262" r:id="rId19"/>
    <p:sldId id="322" r:id="rId20"/>
    <p:sldId id="32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38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7F1B79-4D61-4158-8B01-E3A8DEFD18B6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C5E628-6043-4D51-AEEE-2C5EBD596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37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b5e3ec5bec_0_1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b5e3ec5bec_0_1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4" name="Google Shape;2164;gb5e6390668_2_45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5" name="Google Shape;2165;gb5e6390668_2_45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0418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 panose="020B0604020202020204"/>
              <a:buChar char="●"/>
              <a:defRPr/>
            </a:pPr>
            <a:r>
              <a:rPr lang="en-US" dirty="0" err="1"/>
              <a:t>Thầy</a:t>
            </a:r>
            <a:r>
              <a:rPr lang="en-US" baseline="0" dirty="0"/>
              <a:t> </a:t>
            </a:r>
            <a:r>
              <a:rPr lang="en-US" baseline="0" dirty="0" err="1"/>
              <a:t>cô</a:t>
            </a:r>
            <a:r>
              <a:rPr lang="en-US" baseline="0" dirty="0"/>
              <a:t>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mũi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cũ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2511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1" name="Google Shape;2261;gb5e3ec5bec_0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2" name="Google Shape;2262;gb5e3ec5bec_0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D28766-34D7-48DA-8DDB-00F72E099F5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25497F-388C-48C5-BDF8-164C9F684C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8CC4C9-E48D-4FFE-B8C1-0C60FB31E5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0ACCC1-4120-40D2-9E12-609B50D2C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C02104-62E9-4A7B-A300-2BC51D2E72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6506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25B528-F2CA-4AF6-AED0-2E29AECF1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F4B876-28C2-47C6-B21B-019791A534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3D29E5-A2BF-47D8-8C46-7C1FDF134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9ED565-2B2B-4B24-BB28-012935CEC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40401C-9FF8-40D1-B841-1325605AE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824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50C4AF4-7ABD-4F60-9721-2D53760B8F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526D1A8-1BAD-4CE5-8A2B-53D8291CB5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50C820-8CD0-4F61-BA68-265CC9D4D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0E985-DBB9-496C-8E5A-A58875FE8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B8F6E4-B6BF-4878-AF48-4D5820139F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4738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ubTitle" idx="1"/>
          </p:nvPr>
        </p:nvSpPr>
        <p:spPr>
          <a:xfrm>
            <a:off x="2326233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6" name="Google Shape;126;p5"/>
          <p:cNvSpPr txBox="1">
            <a:spLocks noGrp="1"/>
          </p:cNvSpPr>
          <p:nvPr>
            <p:ph type="subTitle" idx="2"/>
          </p:nvPr>
        </p:nvSpPr>
        <p:spPr>
          <a:xfrm>
            <a:off x="2326233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5"/>
          <p:cNvSpPr txBox="1">
            <a:spLocks noGrp="1"/>
          </p:cNvSpPr>
          <p:nvPr>
            <p:ph type="subTitle" idx="3"/>
          </p:nvPr>
        </p:nvSpPr>
        <p:spPr>
          <a:xfrm>
            <a:off x="6788788" y="4228029"/>
            <a:ext cx="3336400" cy="50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latin typeface="Gochi Hand"/>
                <a:ea typeface="Gochi Hand"/>
                <a:cs typeface="Gochi Hand"/>
                <a:sym typeface="Gochi Han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2400"/>
              <a:buFont typeface="Gochi Hand"/>
              <a:buNone/>
              <a:defRPr sz="3200">
                <a:solidFill>
                  <a:schemeClr val="dk2"/>
                </a:solidFill>
                <a:latin typeface="Gochi Hand"/>
                <a:ea typeface="Gochi Hand"/>
                <a:cs typeface="Gochi Hand"/>
                <a:sym typeface="Gochi Hand"/>
              </a:defRPr>
            </a:lvl9pPr>
          </a:lstStyle>
          <a:p>
            <a:endParaRPr/>
          </a:p>
        </p:txBody>
      </p:sp>
      <p:sp>
        <p:nvSpPr>
          <p:cNvPr id="128" name="Google Shape;128;p5"/>
          <p:cNvSpPr txBox="1">
            <a:spLocks noGrp="1"/>
          </p:cNvSpPr>
          <p:nvPr>
            <p:ph type="subTitle" idx="4"/>
          </p:nvPr>
        </p:nvSpPr>
        <p:spPr>
          <a:xfrm>
            <a:off x="6788800" y="4784833"/>
            <a:ext cx="33364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29" name="Google Shape;129;p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130" name="Google Shape;130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" name="Google Shape;132;p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133" name="Google Shape;133;p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5" name="Google Shape;135;p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136" name="Google Shape;136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9" name="Google Shape;139;p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>
            <a:off x="415600" y="4608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43" name="Google Shape;143;p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144" name="Google Shape;144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47" name="Google Shape;147;p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148" name="Google Shape;148;p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1" name="Google Shape;151;p5"/>
          <p:cNvSpPr/>
          <p:nvPr/>
        </p:nvSpPr>
        <p:spPr>
          <a:xfrm>
            <a:off x="-1337299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5"/>
          <p:cNvSpPr/>
          <p:nvPr/>
        </p:nvSpPr>
        <p:spPr>
          <a:xfrm>
            <a:off x="11241801" y="5680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0761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5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6" name="Google Shape;596;p18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18"/>
          <p:cNvGrpSpPr/>
          <p:nvPr/>
        </p:nvGrpSpPr>
        <p:grpSpPr>
          <a:xfrm rot="3320949">
            <a:off x="12115232" y="3117335"/>
            <a:ext cx="205731" cy="289477"/>
            <a:chOff x="5248950" y="2607450"/>
            <a:chExt cx="27575" cy="38800"/>
          </a:xfrm>
        </p:grpSpPr>
        <p:sp>
          <p:nvSpPr>
            <p:cNvPr id="598" name="Google Shape;59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0" name="Google Shape;600;p18"/>
          <p:cNvGrpSpPr/>
          <p:nvPr/>
        </p:nvGrpSpPr>
        <p:grpSpPr>
          <a:xfrm rot="7179494">
            <a:off x="10274243" y="3188283"/>
            <a:ext cx="1201005" cy="1656601"/>
            <a:chOff x="330281" y="38723"/>
            <a:chExt cx="1614914" cy="2227176"/>
          </a:xfrm>
        </p:grpSpPr>
        <p:sp>
          <p:nvSpPr>
            <p:cNvPr id="601" name="Google Shape;60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04" name="Google Shape;604;p18"/>
          <p:cNvGrpSpPr/>
          <p:nvPr/>
        </p:nvGrpSpPr>
        <p:grpSpPr>
          <a:xfrm>
            <a:off x="1124191" y="-177931"/>
            <a:ext cx="1232287" cy="1640092"/>
            <a:chOff x="330281" y="38723"/>
            <a:chExt cx="1614914" cy="2227176"/>
          </a:xfrm>
        </p:grpSpPr>
        <p:sp>
          <p:nvSpPr>
            <p:cNvPr id="605" name="Google Shape;605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08" name="Google Shape;608;p18"/>
          <p:cNvSpPr/>
          <p:nvPr/>
        </p:nvSpPr>
        <p:spPr>
          <a:xfrm>
            <a:off x="-1287366" y="-568167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18"/>
          <p:cNvSpPr/>
          <p:nvPr/>
        </p:nvSpPr>
        <p:spPr>
          <a:xfrm>
            <a:off x="11277134" y="2225934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10" name="Google Shape;610;p18"/>
          <p:cNvGrpSpPr/>
          <p:nvPr/>
        </p:nvGrpSpPr>
        <p:grpSpPr>
          <a:xfrm rot="-5118020">
            <a:off x="398199" y="5376623"/>
            <a:ext cx="1201012" cy="1656648"/>
            <a:chOff x="330281" y="38723"/>
            <a:chExt cx="1614914" cy="2227176"/>
          </a:xfrm>
        </p:grpSpPr>
        <p:sp>
          <p:nvSpPr>
            <p:cNvPr id="611" name="Google Shape;611;p18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4" name="Google Shape;614;p18"/>
          <p:cNvGrpSpPr/>
          <p:nvPr/>
        </p:nvGrpSpPr>
        <p:grpSpPr>
          <a:xfrm rot="-2241120">
            <a:off x="11197213" y="320860"/>
            <a:ext cx="223377" cy="314312"/>
            <a:chOff x="5248950" y="2607450"/>
            <a:chExt cx="27575" cy="38800"/>
          </a:xfrm>
        </p:grpSpPr>
        <p:sp>
          <p:nvSpPr>
            <p:cNvPr id="615" name="Google Shape;615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17" name="Google Shape;617;p18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618" name="Google Shape;618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621" name="Google Shape;621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3" name="Google Shape;623;p18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624" name="Google Shape;624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6" name="Google Shape;626;p18"/>
          <p:cNvGrpSpPr/>
          <p:nvPr/>
        </p:nvGrpSpPr>
        <p:grpSpPr>
          <a:xfrm rot="-2700000">
            <a:off x="764953" y="2334431"/>
            <a:ext cx="139484" cy="196264"/>
            <a:chOff x="5248950" y="2607450"/>
            <a:chExt cx="27575" cy="38800"/>
          </a:xfrm>
        </p:grpSpPr>
        <p:sp>
          <p:nvSpPr>
            <p:cNvPr id="627" name="Google Shape;627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8" name="Google Shape;628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9" name="Google Shape;629;p18"/>
          <p:cNvGrpSpPr/>
          <p:nvPr/>
        </p:nvGrpSpPr>
        <p:grpSpPr>
          <a:xfrm rot="3320916">
            <a:off x="11519193" y="1527693"/>
            <a:ext cx="139487" cy="196267"/>
            <a:chOff x="5248950" y="2607450"/>
            <a:chExt cx="27575" cy="38800"/>
          </a:xfrm>
        </p:grpSpPr>
        <p:sp>
          <p:nvSpPr>
            <p:cNvPr id="630" name="Google Shape;630;p18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31" name="Google Shape;631;p18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32" name="Google Shape;632;p18"/>
          <p:cNvSpPr/>
          <p:nvPr/>
        </p:nvSpPr>
        <p:spPr>
          <a:xfrm>
            <a:off x="607400" y="5234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3" name="Google Shape;633;p18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4" name="Google Shape;634;p18"/>
          <p:cNvSpPr/>
          <p:nvPr/>
        </p:nvSpPr>
        <p:spPr>
          <a:xfrm>
            <a:off x="10276367" y="10047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5" name="Google Shape;635;p18"/>
          <p:cNvSpPr/>
          <p:nvPr/>
        </p:nvSpPr>
        <p:spPr>
          <a:xfrm>
            <a:off x="11493033" y="5014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6" name="Google Shape;636;p18"/>
          <p:cNvSpPr/>
          <p:nvPr/>
        </p:nvSpPr>
        <p:spPr>
          <a:xfrm>
            <a:off x="607400" y="157545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7" name="Google Shape;637;p18"/>
          <p:cNvSpPr/>
          <p:nvPr/>
        </p:nvSpPr>
        <p:spPr>
          <a:xfrm>
            <a:off x="6129933" y="6462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244943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450;p15"/>
          <p:cNvSpPr txBox="1">
            <a:spLocks noGrp="1"/>
          </p:cNvSpPr>
          <p:nvPr>
            <p:ph type="body" idx="1"/>
          </p:nvPr>
        </p:nvSpPr>
        <p:spPr>
          <a:xfrm>
            <a:off x="3153000" y="1745367"/>
            <a:ext cx="5886000" cy="42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 sz="1735"/>
            </a:lvl1pPr>
            <a:lvl2pPr marL="1219200" lvl="1" indent="-431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 sz="2000"/>
            </a:lvl2pPr>
            <a:lvl3pPr marL="1828800" lvl="2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3pPr>
            <a:lvl4pPr marL="2438400" lvl="3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4pPr>
            <a:lvl5pPr marL="3048000" lvl="4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5pPr>
            <a:lvl6pPr marL="3657600" lvl="5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■"/>
              <a:defRPr sz="2000"/>
            </a:lvl6pPr>
            <a:lvl7pPr marL="4267200" lvl="6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●"/>
              <a:defRPr sz="2000"/>
            </a:lvl7pPr>
            <a:lvl8pPr marL="4876800" lvl="7" indent="-431800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Char char="○"/>
              <a:defRPr sz="2000"/>
            </a:lvl8pPr>
            <a:lvl9pPr marL="5486400" lvl="8" indent="-431800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Char char="■"/>
              <a:defRPr sz="2000"/>
            </a:lvl9pPr>
          </a:lstStyle>
          <a:p>
            <a:endParaRPr/>
          </a:p>
        </p:txBody>
      </p:sp>
      <p:grpSp>
        <p:nvGrpSpPr>
          <p:cNvPr id="451" name="Google Shape;451;p15"/>
          <p:cNvGrpSpPr/>
          <p:nvPr/>
        </p:nvGrpSpPr>
        <p:grpSpPr>
          <a:xfrm rot="-2241120">
            <a:off x="11651330" y="499493"/>
            <a:ext cx="223377" cy="314312"/>
            <a:chOff x="5248950" y="2607450"/>
            <a:chExt cx="27575" cy="38800"/>
          </a:xfrm>
        </p:grpSpPr>
        <p:sp>
          <p:nvSpPr>
            <p:cNvPr id="452" name="Google Shape;452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4" name="Google Shape;454;p15"/>
          <p:cNvGrpSpPr/>
          <p:nvPr/>
        </p:nvGrpSpPr>
        <p:grpSpPr>
          <a:xfrm rot="-2700000">
            <a:off x="656353" y="613931"/>
            <a:ext cx="139484" cy="196264"/>
            <a:chOff x="5248950" y="2607450"/>
            <a:chExt cx="27575" cy="38800"/>
          </a:xfrm>
        </p:grpSpPr>
        <p:sp>
          <p:nvSpPr>
            <p:cNvPr id="455" name="Google Shape;455;p15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" name="Google Shape;456;p15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57" name="Google Shape;457;p15"/>
          <p:cNvGrpSpPr/>
          <p:nvPr/>
        </p:nvGrpSpPr>
        <p:grpSpPr>
          <a:xfrm rot="3488692">
            <a:off x="11664383" y="1111983"/>
            <a:ext cx="1201097" cy="1656627"/>
            <a:chOff x="330281" y="38723"/>
            <a:chExt cx="1614914" cy="2227176"/>
          </a:xfrm>
        </p:grpSpPr>
        <p:sp>
          <p:nvSpPr>
            <p:cNvPr id="458" name="Google Shape;45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" name="Google Shape;45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15"/>
          <p:cNvGrpSpPr/>
          <p:nvPr/>
        </p:nvGrpSpPr>
        <p:grpSpPr>
          <a:xfrm rot="3488692">
            <a:off x="-568350" y="1653316"/>
            <a:ext cx="1201097" cy="1656627"/>
            <a:chOff x="330281" y="38723"/>
            <a:chExt cx="1614914" cy="2227176"/>
          </a:xfrm>
        </p:grpSpPr>
        <p:sp>
          <p:nvSpPr>
            <p:cNvPr id="462" name="Google Shape;462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" name="Google Shape;464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5" name="Google Shape;465;p15"/>
          <p:cNvSpPr/>
          <p:nvPr/>
        </p:nvSpPr>
        <p:spPr>
          <a:xfrm>
            <a:off x="1513033" y="37386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15"/>
          <p:cNvSpPr/>
          <p:nvPr/>
        </p:nvSpPr>
        <p:spPr>
          <a:xfrm>
            <a:off x="10060151" y="60411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67" name="Google Shape;467;p15"/>
          <p:cNvGrpSpPr/>
          <p:nvPr/>
        </p:nvGrpSpPr>
        <p:grpSpPr>
          <a:xfrm rot="3488692">
            <a:off x="5226950" y="5477400"/>
            <a:ext cx="1201097" cy="1656627"/>
            <a:chOff x="330281" y="38723"/>
            <a:chExt cx="1614914" cy="2227176"/>
          </a:xfrm>
        </p:grpSpPr>
        <p:sp>
          <p:nvSpPr>
            <p:cNvPr id="468" name="Google Shape;468;p15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" name="Google Shape;469;p15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" name="Google Shape;470;p15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1" name="Google Shape;471;p15"/>
          <p:cNvSpPr/>
          <p:nvPr/>
        </p:nvSpPr>
        <p:spPr>
          <a:xfrm>
            <a:off x="2256667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2" name="Google Shape;472;p15"/>
          <p:cNvSpPr/>
          <p:nvPr/>
        </p:nvSpPr>
        <p:spPr>
          <a:xfrm>
            <a:off x="7716300" y="62553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473" name="Google Shape;473;p15"/>
          <p:cNvGrpSpPr/>
          <p:nvPr/>
        </p:nvGrpSpPr>
        <p:grpSpPr>
          <a:xfrm>
            <a:off x="10814981" y="3495468"/>
            <a:ext cx="2394689" cy="4934176"/>
            <a:chOff x="6239025" y="396475"/>
            <a:chExt cx="480900" cy="990825"/>
          </a:xfrm>
        </p:grpSpPr>
        <p:sp>
          <p:nvSpPr>
            <p:cNvPr id="474" name="Google Shape;47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" name="Google Shape;47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" name="Google Shape;47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" name="Google Shape;47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83" name="Google Shape;483;p15"/>
          <p:cNvGrpSpPr/>
          <p:nvPr/>
        </p:nvGrpSpPr>
        <p:grpSpPr>
          <a:xfrm>
            <a:off x="-1251453" y="3606301"/>
            <a:ext cx="2394689" cy="4934176"/>
            <a:chOff x="6239025" y="396475"/>
            <a:chExt cx="480900" cy="990825"/>
          </a:xfrm>
        </p:grpSpPr>
        <p:sp>
          <p:nvSpPr>
            <p:cNvPr id="484" name="Google Shape;484;p15"/>
            <p:cNvSpPr/>
            <p:nvPr/>
          </p:nvSpPr>
          <p:spPr>
            <a:xfrm>
              <a:off x="6239025" y="396475"/>
              <a:ext cx="480900" cy="743850"/>
            </a:xfrm>
            <a:custGeom>
              <a:avLst/>
              <a:gdLst/>
              <a:ahLst/>
              <a:cxnLst/>
              <a:rect l="l" t="t" r="r" b="b"/>
              <a:pathLst>
                <a:path w="19236" h="29754" extrusionOk="0">
                  <a:moveTo>
                    <a:pt x="9996" y="0"/>
                  </a:moveTo>
                  <a:lnTo>
                    <a:pt x="9298" y="58"/>
                  </a:lnTo>
                  <a:lnTo>
                    <a:pt x="8601" y="233"/>
                  </a:lnTo>
                  <a:lnTo>
                    <a:pt x="7962" y="523"/>
                  </a:lnTo>
                  <a:lnTo>
                    <a:pt x="7323" y="872"/>
                  </a:lnTo>
                  <a:lnTo>
                    <a:pt x="6800" y="1337"/>
                  </a:lnTo>
                  <a:lnTo>
                    <a:pt x="6335" y="1918"/>
                  </a:lnTo>
                  <a:lnTo>
                    <a:pt x="5928" y="2557"/>
                  </a:lnTo>
                  <a:lnTo>
                    <a:pt x="5812" y="2906"/>
                  </a:lnTo>
                  <a:lnTo>
                    <a:pt x="5695" y="3313"/>
                  </a:lnTo>
                  <a:lnTo>
                    <a:pt x="5579" y="3719"/>
                  </a:lnTo>
                  <a:lnTo>
                    <a:pt x="5521" y="4126"/>
                  </a:lnTo>
                  <a:lnTo>
                    <a:pt x="5521" y="5346"/>
                  </a:lnTo>
                  <a:lnTo>
                    <a:pt x="5405" y="5928"/>
                  </a:lnTo>
                  <a:lnTo>
                    <a:pt x="5347" y="6218"/>
                  </a:lnTo>
                  <a:lnTo>
                    <a:pt x="5231" y="6451"/>
                  </a:lnTo>
                  <a:lnTo>
                    <a:pt x="4940" y="6799"/>
                  </a:lnTo>
                  <a:lnTo>
                    <a:pt x="4591" y="7148"/>
                  </a:lnTo>
                  <a:lnTo>
                    <a:pt x="3894" y="7671"/>
                  </a:lnTo>
                  <a:lnTo>
                    <a:pt x="3487" y="8078"/>
                  </a:lnTo>
                  <a:lnTo>
                    <a:pt x="3139" y="8543"/>
                  </a:lnTo>
                  <a:lnTo>
                    <a:pt x="2906" y="9007"/>
                  </a:lnTo>
                  <a:lnTo>
                    <a:pt x="2732" y="9472"/>
                  </a:lnTo>
                  <a:lnTo>
                    <a:pt x="2616" y="9937"/>
                  </a:lnTo>
                  <a:lnTo>
                    <a:pt x="2557" y="10402"/>
                  </a:lnTo>
                  <a:lnTo>
                    <a:pt x="2557" y="10867"/>
                  </a:lnTo>
                  <a:lnTo>
                    <a:pt x="2557" y="11390"/>
                  </a:lnTo>
                  <a:lnTo>
                    <a:pt x="2674" y="12378"/>
                  </a:lnTo>
                  <a:lnTo>
                    <a:pt x="2790" y="13424"/>
                  </a:lnTo>
                  <a:lnTo>
                    <a:pt x="2848" y="14412"/>
                  </a:lnTo>
                  <a:lnTo>
                    <a:pt x="2848" y="14935"/>
                  </a:lnTo>
                  <a:lnTo>
                    <a:pt x="2790" y="15458"/>
                  </a:lnTo>
                  <a:lnTo>
                    <a:pt x="2557" y="16852"/>
                  </a:lnTo>
                  <a:lnTo>
                    <a:pt x="2267" y="18073"/>
                  </a:lnTo>
                  <a:lnTo>
                    <a:pt x="2151" y="18596"/>
                  </a:lnTo>
                  <a:lnTo>
                    <a:pt x="1918" y="19119"/>
                  </a:lnTo>
                  <a:lnTo>
                    <a:pt x="1628" y="19584"/>
                  </a:lnTo>
                  <a:lnTo>
                    <a:pt x="1337" y="20049"/>
                  </a:lnTo>
                  <a:lnTo>
                    <a:pt x="756" y="20920"/>
                  </a:lnTo>
                  <a:lnTo>
                    <a:pt x="465" y="21443"/>
                  </a:lnTo>
                  <a:lnTo>
                    <a:pt x="233" y="21908"/>
                  </a:lnTo>
                  <a:lnTo>
                    <a:pt x="117" y="22315"/>
                  </a:lnTo>
                  <a:lnTo>
                    <a:pt x="59" y="22780"/>
                  </a:lnTo>
                  <a:lnTo>
                    <a:pt x="1" y="23187"/>
                  </a:lnTo>
                  <a:lnTo>
                    <a:pt x="1" y="23652"/>
                  </a:lnTo>
                  <a:lnTo>
                    <a:pt x="59" y="24116"/>
                  </a:lnTo>
                  <a:lnTo>
                    <a:pt x="175" y="24523"/>
                  </a:lnTo>
                  <a:lnTo>
                    <a:pt x="291" y="24930"/>
                  </a:lnTo>
                  <a:lnTo>
                    <a:pt x="465" y="25395"/>
                  </a:lnTo>
                  <a:lnTo>
                    <a:pt x="930" y="26150"/>
                  </a:lnTo>
                  <a:lnTo>
                    <a:pt x="1453" y="26906"/>
                  </a:lnTo>
                  <a:lnTo>
                    <a:pt x="2093" y="27545"/>
                  </a:lnTo>
                  <a:lnTo>
                    <a:pt x="2848" y="28068"/>
                  </a:lnTo>
                  <a:lnTo>
                    <a:pt x="3603" y="28533"/>
                  </a:lnTo>
                  <a:lnTo>
                    <a:pt x="4475" y="28882"/>
                  </a:lnTo>
                  <a:lnTo>
                    <a:pt x="5289" y="29172"/>
                  </a:lnTo>
                  <a:lnTo>
                    <a:pt x="6160" y="29346"/>
                  </a:lnTo>
                  <a:lnTo>
                    <a:pt x="7090" y="29521"/>
                  </a:lnTo>
                  <a:lnTo>
                    <a:pt x="8020" y="29637"/>
                  </a:lnTo>
                  <a:lnTo>
                    <a:pt x="9821" y="29695"/>
                  </a:lnTo>
                  <a:lnTo>
                    <a:pt x="11390" y="29753"/>
                  </a:lnTo>
                  <a:lnTo>
                    <a:pt x="12204" y="29695"/>
                  </a:lnTo>
                  <a:lnTo>
                    <a:pt x="13018" y="29637"/>
                  </a:lnTo>
                  <a:lnTo>
                    <a:pt x="13831" y="29521"/>
                  </a:lnTo>
                  <a:lnTo>
                    <a:pt x="14587" y="29346"/>
                  </a:lnTo>
                  <a:lnTo>
                    <a:pt x="15342" y="29114"/>
                  </a:lnTo>
                  <a:lnTo>
                    <a:pt x="16039" y="28823"/>
                  </a:lnTo>
                  <a:lnTo>
                    <a:pt x="16737" y="28417"/>
                  </a:lnTo>
                  <a:lnTo>
                    <a:pt x="17376" y="27894"/>
                  </a:lnTo>
                  <a:lnTo>
                    <a:pt x="17957" y="27371"/>
                  </a:lnTo>
                  <a:lnTo>
                    <a:pt x="18480" y="26731"/>
                  </a:lnTo>
                  <a:lnTo>
                    <a:pt x="18829" y="26034"/>
                  </a:lnTo>
                  <a:lnTo>
                    <a:pt x="19119" y="25279"/>
                  </a:lnTo>
                  <a:lnTo>
                    <a:pt x="19177" y="24930"/>
                  </a:lnTo>
                  <a:lnTo>
                    <a:pt x="19235" y="24523"/>
                  </a:lnTo>
                  <a:lnTo>
                    <a:pt x="19235" y="24116"/>
                  </a:lnTo>
                  <a:lnTo>
                    <a:pt x="19235" y="23768"/>
                  </a:lnTo>
                  <a:lnTo>
                    <a:pt x="19061" y="23070"/>
                  </a:lnTo>
                  <a:lnTo>
                    <a:pt x="18887" y="22431"/>
                  </a:lnTo>
                  <a:lnTo>
                    <a:pt x="18596" y="21850"/>
                  </a:lnTo>
                  <a:lnTo>
                    <a:pt x="18248" y="21211"/>
                  </a:lnTo>
                  <a:lnTo>
                    <a:pt x="17550" y="19991"/>
                  </a:lnTo>
                  <a:lnTo>
                    <a:pt x="17260" y="19351"/>
                  </a:lnTo>
                  <a:lnTo>
                    <a:pt x="17027" y="18712"/>
                  </a:lnTo>
                  <a:lnTo>
                    <a:pt x="16969" y="18189"/>
                  </a:lnTo>
                  <a:lnTo>
                    <a:pt x="16853" y="17724"/>
                  </a:lnTo>
                  <a:lnTo>
                    <a:pt x="16853" y="16678"/>
                  </a:lnTo>
                  <a:lnTo>
                    <a:pt x="16911" y="15690"/>
                  </a:lnTo>
                  <a:lnTo>
                    <a:pt x="17027" y="14702"/>
                  </a:lnTo>
                  <a:lnTo>
                    <a:pt x="17202" y="13714"/>
                  </a:lnTo>
                  <a:lnTo>
                    <a:pt x="17318" y="12727"/>
                  </a:lnTo>
                  <a:lnTo>
                    <a:pt x="17376" y="11681"/>
                  </a:lnTo>
                  <a:lnTo>
                    <a:pt x="17318" y="10693"/>
                  </a:lnTo>
                  <a:lnTo>
                    <a:pt x="17202" y="10053"/>
                  </a:lnTo>
                  <a:lnTo>
                    <a:pt x="16969" y="9414"/>
                  </a:lnTo>
                  <a:lnTo>
                    <a:pt x="16737" y="8891"/>
                  </a:lnTo>
                  <a:lnTo>
                    <a:pt x="16388" y="8368"/>
                  </a:lnTo>
                  <a:lnTo>
                    <a:pt x="15691" y="7322"/>
                  </a:lnTo>
                  <a:lnTo>
                    <a:pt x="15400" y="6799"/>
                  </a:lnTo>
                  <a:lnTo>
                    <a:pt x="15110" y="6218"/>
                  </a:lnTo>
                  <a:lnTo>
                    <a:pt x="14935" y="5753"/>
                  </a:lnTo>
                  <a:lnTo>
                    <a:pt x="14877" y="5288"/>
                  </a:lnTo>
                  <a:lnTo>
                    <a:pt x="14703" y="4359"/>
                  </a:lnTo>
                  <a:lnTo>
                    <a:pt x="14528" y="3429"/>
                  </a:lnTo>
                  <a:lnTo>
                    <a:pt x="14412" y="2964"/>
                  </a:lnTo>
                  <a:lnTo>
                    <a:pt x="14238" y="2499"/>
                  </a:lnTo>
                  <a:lnTo>
                    <a:pt x="14005" y="2092"/>
                  </a:lnTo>
                  <a:lnTo>
                    <a:pt x="13773" y="1802"/>
                  </a:lnTo>
                  <a:lnTo>
                    <a:pt x="13308" y="1220"/>
                  </a:lnTo>
                  <a:lnTo>
                    <a:pt x="12727" y="756"/>
                  </a:lnTo>
                  <a:lnTo>
                    <a:pt x="12088" y="407"/>
                  </a:lnTo>
                  <a:lnTo>
                    <a:pt x="11390" y="174"/>
                  </a:lnTo>
                  <a:lnTo>
                    <a:pt x="1069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15"/>
            <p:cNvSpPr/>
            <p:nvPr/>
          </p:nvSpPr>
          <p:spPr>
            <a:xfrm>
              <a:off x="6471475" y="734975"/>
              <a:ext cx="24725" cy="652325"/>
            </a:xfrm>
            <a:custGeom>
              <a:avLst/>
              <a:gdLst/>
              <a:ahLst/>
              <a:cxnLst/>
              <a:rect l="l" t="t" r="r" b="b"/>
              <a:pathLst>
                <a:path w="989" h="26093" extrusionOk="0">
                  <a:moveTo>
                    <a:pt x="233" y="0"/>
                  </a:moveTo>
                  <a:lnTo>
                    <a:pt x="117" y="58"/>
                  </a:lnTo>
                  <a:lnTo>
                    <a:pt x="58" y="116"/>
                  </a:lnTo>
                  <a:lnTo>
                    <a:pt x="0" y="174"/>
                  </a:lnTo>
                  <a:lnTo>
                    <a:pt x="0" y="233"/>
                  </a:lnTo>
                  <a:lnTo>
                    <a:pt x="523" y="25860"/>
                  </a:lnTo>
                  <a:lnTo>
                    <a:pt x="523" y="25976"/>
                  </a:lnTo>
                  <a:lnTo>
                    <a:pt x="581" y="26034"/>
                  </a:lnTo>
                  <a:lnTo>
                    <a:pt x="640" y="26092"/>
                  </a:lnTo>
                  <a:lnTo>
                    <a:pt x="814" y="26092"/>
                  </a:lnTo>
                  <a:lnTo>
                    <a:pt x="872" y="26034"/>
                  </a:lnTo>
                  <a:lnTo>
                    <a:pt x="930" y="25976"/>
                  </a:lnTo>
                  <a:lnTo>
                    <a:pt x="988" y="25860"/>
                  </a:lnTo>
                  <a:lnTo>
                    <a:pt x="465" y="233"/>
                  </a:lnTo>
                  <a:lnTo>
                    <a:pt x="465" y="174"/>
                  </a:lnTo>
                  <a:lnTo>
                    <a:pt x="407" y="58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15"/>
            <p:cNvSpPr/>
            <p:nvPr/>
          </p:nvSpPr>
          <p:spPr>
            <a:xfrm>
              <a:off x="6456950" y="559175"/>
              <a:ext cx="46500" cy="42150"/>
            </a:xfrm>
            <a:custGeom>
              <a:avLst/>
              <a:gdLst/>
              <a:ahLst/>
              <a:cxnLst/>
              <a:rect l="l" t="t" r="r" b="b"/>
              <a:pathLst>
                <a:path w="1860" h="1686" extrusionOk="0">
                  <a:moveTo>
                    <a:pt x="872" y="1"/>
                  </a:moveTo>
                  <a:lnTo>
                    <a:pt x="523" y="59"/>
                  </a:lnTo>
                  <a:lnTo>
                    <a:pt x="291" y="233"/>
                  </a:lnTo>
                  <a:lnTo>
                    <a:pt x="58" y="524"/>
                  </a:lnTo>
                  <a:lnTo>
                    <a:pt x="0" y="698"/>
                  </a:lnTo>
                  <a:lnTo>
                    <a:pt x="0" y="814"/>
                  </a:lnTo>
                  <a:lnTo>
                    <a:pt x="116" y="1163"/>
                  </a:lnTo>
                  <a:lnTo>
                    <a:pt x="291" y="1453"/>
                  </a:lnTo>
                  <a:lnTo>
                    <a:pt x="523" y="1628"/>
                  </a:lnTo>
                  <a:lnTo>
                    <a:pt x="698" y="1686"/>
                  </a:lnTo>
                  <a:lnTo>
                    <a:pt x="1046" y="1686"/>
                  </a:lnTo>
                  <a:lnTo>
                    <a:pt x="1337" y="1628"/>
                  </a:lnTo>
                  <a:lnTo>
                    <a:pt x="1627" y="1453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7" y="233"/>
                  </a:lnTo>
                  <a:lnTo>
                    <a:pt x="1337" y="59"/>
                  </a:lnTo>
                  <a:lnTo>
                    <a:pt x="116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15"/>
            <p:cNvSpPr/>
            <p:nvPr/>
          </p:nvSpPr>
          <p:spPr>
            <a:xfrm>
              <a:off x="6577525" y="761125"/>
              <a:ext cx="42150" cy="42150"/>
            </a:xfrm>
            <a:custGeom>
              <a:avLst/>
              <a:gdLst/>
              <a:ahLst/>
              <a:cxnLst/>
              <a:rect l="l" t="t" r="r" b="b"/>
              <a:pathLst>
                <a:path w="1686" h="1686" extrusionOk="0">
                  <a:moveTo>
                    <a:pt x="640" y="0"/>
                  </a:moveTo>
                  <a:lnTo>
                    <a:pt x="465" y="58"/>
                  </a:lnTo>
                  <a:lnTo>
                    <a:pt x="349" y="174"/>
                  </a:lnTo>
                  <a:lnTo>
                    <a:pt x="233" y="291"/>
                  </a:lnTo>
                  <a:lnTo>
                    <a:pt x="59" y="523"/>
                  </a:lnTo>
                  <a:lnTo>
                    <a:pt x="1" y="872"/>
                  </a:lnTo>
                  <a:lnTo>
                    <a:pt x="59" y="1162"/>
                  </a:lnTo>
                  <a:lnTo>
                    <a:pt x="233" y="1453"/>
                  </a:lnTo>
                  <a:lnTo>
                    <a:pt x="349" y="1569"/>
                  </a:lnTo>
                  <a:lnTo>
                    <a:pt x="465" y="1627"/>
                  </a:lnTo>
                  <a:lnTo>
                    <a:pt x="640" y="1685"/>
                  </a:lnTo>
                  <a:lnTo>
                    <a:pt x="1047" y="1685"/>
                  </a:lnTo>
                  <a:lnTo>
                    <a:pt x="1221" y="1627"/>
                  </a:lnTo>
                  <a:lnTo>
                    <a:pt x="1337" y="1569"/>
                  </a:lnTo>
                  <a:lnTo>
                    <a:pt x="1453" y="1453"/>
                  </a:lnTo>
                  <a:lnTo>
                    <a:pt x="1628" y="1162"/>
                  </a:lnTo>
                  <a:lnTo>
                    <a:pt x="1686" y="872"/>
                  </a:lnTo>
                  <a:lnTo>
                    <a:pt x="1628" y="523"/>
                  </a:lnTo>
                  <a:lnTo>
                    <a:pt x="1453" y="291"/>
                  </a:lnTo>
                  <a:lnTo>
                    <a:pt x="1337" y="174"/>
                  </a:lnTo>
                  <a:lnTo>
                    <a:pt x="1221" y="58"/>
                  </a:lnTo>
                  <a:lnTo>
                    <a:pt x="1047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15"/>
            <p:cNvSpPr/>
            <p:nvPr/>
          </p:nvSpPr>
          <p:spPr>
            <a:xfrm>
              <a:off x="6326200" y="979025"/>
              <a:ext cx="46500" cy="45075"/>
            </a:xfrm>
            <a:custGeom>
              <a:avLst/>
              <a:gdLst/>
              <a:ahLst/>
              <a:cxnLst/>
              <a:rect l="l" t="t" r="r" b="b"/>
              <a:pathLst>
                <a:path w="1860" h="1803" extrusionOk="0">
                  <a:moveTo>
                    <a:pt x="872" y="1"/>
                  </a:moveTo>
                  <a:lnTo>
                    <a:pt x="523" y="59"/>
                  </a:lnTo>
                  <a:lnTo>
                    <a:pt x="407" y="117"/>
                  </a:lnTo>
                  <a:lnTo>
                    <a:pt x="233" y="233"/>
                  </a:lnTo>
                  <a:lnTo>
                    <a:pt x="175" y="350"/>
                  </a:lnTo>
                  <a:lnTo>
                    <a:pt x="58" y="524"/>
                  </a:lnTo>
                  <a:lnTo>
                    <a:pt x="0" y="814"/>
                  </a:lnTo>
                  <a:lnTo>
                    <a:pt x="58" y="1163"/>
                  </a:lnTo>
                  <a:lnTo>
                    <a:pt x="175" y="1279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3" y="1686"/>
                  </a:lnTo>
                  <a:lnTo>
                    <a:pt x="698" y="1744"/>
                  </a:lnTo>
                  <a:lnTo>
                    <a:pt x="988" y="1802"/>
                  </a:lnTo>
                  <a:lnTo>
                    <a:pt x="1337" y="1744"/>
                  </a:lnTo>
                  <a:lnTo>
                    <a:pt x="1453" y="1686"/>
                  </a:lnTo>
                  <a:lnTo>
                    <a:pt x="1627" y="1570"/>
                  </a:lnTo>
                  <a:lnTo>
                    <a:pt x="1744" y="1454"/>
                  </a:lnTo>
                  <a:lnTo>
                    <a:pt x="1802" y="1279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744" y="524"/>
                  </a:lnTo>
                  <a:lnTo>
                    <a:pt x="1627" y="350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2" y="59"/>
                  </a:lnTo>
                  <a:lnTo>
                    <a:pt x="87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15"/>
            <p:cNvSpPr/>
            <p:nvPr/>
          </p:nvSpPr>
          <p:spPr>
            <a:xfrm>
              <a:off x="6385750" y="862800"/>
              <a:ext cx="46525" cy="42175"/>
            </a:xfrm>
            <a:custGeom>
              <a:avLst/>
              <a:gdLst/>
              <a:ahLst/>
              <a:cxnLst/>
              <a:rect l="l" t="t" r="r" b="b"/>
              <a:pathLst>
                <a:path w="1861" h="1687" extrusionOk="0">
                  <a:moveTo>
                    <a:pt x="872" y="1"/>
                  </a:moveTo>
                  <a:lnTo>
                    <a:pt x="524" y="59"/>
                  </a:lnTo>
                  <a:lnTo>
                    <a:pt x="291" y="233"/>
                  </a:lnTo>
                  <a:lnTo>
                    <a:pt x="59" y="524"/>
                  </a:lnTo>
                  <a:lnTo>
                    <a:pt x="59" y="640"/>
                  </a:lnTo>
                  <a:lnTo>
                    <a:pt x="1" y="814"/>
                  </a:lnTo>
                  <a:lnTo>
                    <a:pt x="117" y="1163"/>
                  </a:lnTo>
                  <a:lnTo>
                    <a:pt x="291" y="1454"/>
                  </a:lnTo>
                  <a:lnTo>
                    <a:pt x="524" y="1628"/>
                  </a:lnTo>
                  <a:lnTo>
                    <a:pt x="698" y="1686"/>
                  </a:lnTo>
                  <a:lnTo>
                    <a:pt x="1047" y="1686"/>
                  </a:lnTo>
                  <a:lnTo>
                    <a:pt x="1337" y="1628"/>
                  </a:lnTo>
                  <a:lnTo>
                    <a:pt x="1628" y="1454"/>
                  </a:lnTo>
                  <a:lnTo>
                    <a:pt x="1802" y="1163"/>
                  </a:lnTo>
                  <a:lnTo>
                    <a:pt x="1860" y="989"/>
                  </a:lnTo>
                  <a:lnTo>
                    <a:pt x="1860" y="814"/>
                  </a:lnTo>
                  <a:lnTo>
                    <a:pt x="1802" y="524"/>
                  </a:lnTo>
                  <a:lnTo>
                    <a:pt x="1628" y="233"/>
                  </a:lnTo>
                  <a:lnTo>
                    <a:pt x="1337" y="59"/>
                  </a:lnTo>
                  <a:lnTo>
                    <a:pt x="1221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15"/>
            <p:cNvSpPr/>
            <p:nvPr/>
          </p:nvSpPr>
          <p:spPr>
            <a:xfrm>
              <a:off x="6577525" y="967400"/>
              <a:ext cx="46525" cy="46525"/>
            </a:xfrm>
            <a:custGeom>
              <a:avLst/>
              <a:gdLst/>
              <a:ahLst/>
              <a:cxnLst/>
              <a:rect l="l" t="t" r="r" b="b"/>
              <a:pathLst>
                <a:path w="1861" h="1861" extrusionOk="0">
                  <a:moveTo>
                    <a:pt x="814" y="1"/>
                  </a:moveTo>
                  <a:lnTo>
                    <a:pt x="524" y="59"/>
                  </a:lnTo>
                  <a:lnTo>
                    <a:pt x="349" y="117"/>
                  </a:lnTo>
                  <a:lnTo>
                    <a:pt x="233" y="233"/>
                  </a:lnTo>
                  <a:lnTo>
                    <a:pt x="117" y="350"/>
                  </a:lnTo>
                  <a:lnTo>
                    <a:pt x="59" y="524"/>
                  </a:lnTo>
                  <a:lnTo>
                    <a:pt x="1" y="815"/>
                  </a:lnTo>
                  <a:lnTo>
                    <a:pt x="59" y="1163"/>
                  </a:lnTo>
                  <a:lnTo>
                    <a:pt x="117" y="1338"/>
                  </a:lnTo>
                  <a:lnTo>
                    <a:pt x="233" y="1454"/>
                  </a:lnTo>
                  <a:lnTo>
                    <a:pt x="407" y="1570"/>
                  </a:lnTo>
                  <a:lnTo>
                    <a:pt x="524" y="1686"/>
                  </a:lnTo>
                  <a:lnTo>
                    <a:pt x="640" y="1802"/>
                  </a:lnTo>
                  <a:lnTo>
                    <a:pt x="988" y="1861"/>
                  </a:lnTo>
                  <a:lnTo>
                    <a:pt x="1337" y="1802"/>
                  </a:lnTo>
                  <a:lnTo>
                    <a:pt x="1453" y="1686"/>
                  </a:lnTo>
                  <a:lnTo>
                    <a:pt x="1570" y="1570"/>
                  </a:lnTo>
                  <a:lnTo>
                    <a:pt x="1686" y="1454"/>
                  </a:lnTo>
                  <a:lnTo>
                    <a:pt x="1802" y="1338"/>
                  </a:lnTo>
                  <a:lnTo>
                    <a:pt x="1860" y="989"/>
                  </a:lnTo>
                  <a:lnTo>
                    <a:pt x="1802" y="640"/>
                  </a:lnTo>
                  <a:lnTo>
                    <a:pt x="1686" y="524"/>
                  </a:lnTo>
                  <a:lnTo>
                    <a:pt x="1570" y="408"/>
                  </a:lnTo>
                  <a:lnTo>
                    <a:pt x="1453" y="233"/>
                  </a:lnTo>
                  <a:lnTo>
                    <a:pt x="1337" y="117"/>
                  </a:lnTo>
                  <a:lnTo>
                    <a:pt x="1163" y="59"/>
                  </a:lnTo>
                  <a:lnTo>
                    <a:pt x="81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" name="Google Shape;491;p15"/>
            <p:cNvSpPr/>
            <p:nvPr/>
          </p:nvSpPr>
          <p:spPr>
            <a:xfrm>
              <a:off x="6472925" y="888950"/>
              <a:ext cx="94450" cy="164200"/>
            </a:xfrm>
            <a:custGeom>
              <a:avLst/>
              <a:gdLst/>
              <a:ahLst/>
              <a:cxnLst/>
              <a:rect l="l" t="t" r="r" b="b"/>
              <a:pathLst>
                <a:path w="3778" h="6568" extrusionOk="0">
                  <a:moveTo>
                    <a:pt x="3487" y="1"/>
                  </a:moveTo>
                  <a:lnTo>
                    <a:pt x="3371" y="59"/>
                  </a:lnTo>
                  <a:lnTo>
                    <a:pt x="3313" y="117"/>
                  </a:lnTo>
                  <a:lnTo>
                    <a:pt x="59" y="6219"/>
                  </a:lnTo>
                  <a:lnTo>
                    <a:pt x="0" y="6277"/>
                  </a:lnTo>
                  <a:lnTo>
                    <a:pt x="59" y="6393"/>
                  </a:lnTo>
                  <a:lnTo>
                    <a:pt x="59" y="6451"/>
                  </a:lnTo>
                  <a:lnTo>
                    <a:pt x="175" y="6509"/>
                  </a:lnTo>
                  <a:lnTo>
                    <a:pt x="233" y="6568"/>
                  </a:lnTo>
                  <a:lnTo>
                    <a:pt x="349" y="6509"/>
                  </a:lnTo>
                  <a:lnTo>
                    <a:pt x="465" y="6393"/>
                  </a:lnTo>
                  <a:lnTo>
                    <a:pt x="3720" y="350"/>
                  </a:lnTo>
                  <a:lnTo>
                    <a:pt x="3778" y="233"/>
                  </a:lnTo>
                  <a:lnTo>
                    <a:pt x="3720" y="175"/>
                  </a:lnTo>
                  <a:lnTo>
                    <a:pt x="3720" y="59"/>
                  </a:lnTo>
                  <a:lnTo>
                    <a:pt x="366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" name="Google Shape;492;p15"/>
            <p:cNvSpPr/>
            <p:nvPr/>
          </p:nvSpPr>
          <p:spPr>
            <a:xfrm>
              <a:off x="6378500" y="774200"/>
              <a:ext cx="106075" cy="52325"/>
            </a:xfrm>
            <a:custGeom>
              <a:avLst/>
              <a:gdLst/>
              <a:ahLst/>
              <a:cxnLst/>
              <a:rect l="l" t="t" r="r" b="b"/>
              <a:pathLst>
                <a:path w="4243" h="2093" extrusionOk="0">
                  <a:moveTo>
                    <a:pt x="175" y="0"/>
                  </a:moveTo>
                  <a:lnTo>
                    <a:pt x="116" y="58"/>
                  </a:lnTo>
                  <a:lnTo>
                    <a:pt x="0" y="116"/>
                  </a:lnTo>
                  <a:lnTo>
                    <a:pt x="0" y="233"/>
                  </a:lnTo>
                  <a:lnTo>
                    <a:pt x="0" y="291"/>
                  </a:lnTo>
                  <a:lnTo>
                    <a:pt x="58" y="349"/>
                  </a:lnTo>
                  <a:lnTo>
                    <a:pt x="116" y="465"/>
                  </a:lnTo>
                  <a:lnTo>
                    <a:pt x="1046" y="930"/>
                  </a:lnTo>
                  <a:lnTo>
                    <a:pt x="1976" y="1395"/>
                  </a:lnTo>
                  <a:lnTo>
                    <a:pt x="2964" y="1743"/>
                  </a:lnTo>
                  <a:lnTo>
                    <a:pt x="3952" y="2034"/>
                  </a:lnTo>
                  <a:lnTo>
                    <a:pt x="4010" y="2092"/>
                  </a:lnTo>
                  <a:lnTo>
                    <a:pt x="4126" y="2034"/>
                  </a:lnTo>
                  <a:lnTo>
                    <a:pt x="4242" y="1918"/>
                  </a:lnTo>
                  <a:lnTo>
                    <a:pt x="4242" y="1802"/>
                  </a:lnTo>
                  <a:lnTo>
                    <a:pt x="4184" y="1743"/>
                  </a:lnTo>
                  <a:lnTo>
                    <a:pt x="4126" y="1627"/>
                  </a:lnTo>
                  <a:lnTo>
                    <a:pt x="4068" y="1627"/>
                  </a:lnTo>
                  <a:lnTo>
                    <a:pt x="3080" y="1337"/>
                  </a:lnTo>
                  <a:lnTo>
                    <a:pt x="2150" y="930"/>
                  </a:lnTo>
                  <a:lnTo>
                    <a:pt x="1221" y="523"/>
                  </a:lnTo>
                  <a:lnTo>
                    <a:pt x="349" y="5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3" name="Google Shape;493;p1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26523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"/>
          <p:cNvSpPr txBox="1">
            <a:spLocks noGrp="1"/>
          </p:cNvSpPr>
          <p:nvPr>
            <p:ph type="title" hasCustomPrompt="1"/>
          </p:nvPr>
        </p:nvSpPr>
        <p:spPr>
          <a:xfrm>
            <a:off x="1536557" y="994460"/>
            <a:ext cx="1691600" cy="125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6900"/>
              <a:buNone/>
              <a:defRPr sz="10265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2pPr>
            <a:lvl3pPr lvl="2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3pPr>
            <a:lvl4pPr lvl="3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4pPr>
            <a:lvl5pPr lvl="4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5pPr>
            <a:lvl6pPr lvl="5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6pPr>
            <a:lvl7pPr lvl="6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7pPr>
            <a:lvl8pPr lvl="7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8pPr>
            <a:lvl9pPr lvl="8" rtl="0">
              <a:spcBef>
                <a:spcPts val="0"/>
              </a:spcBef>
              <a:spcAft>
                <a:spcPts val="0"/>
              </a:spcAft>
              <a:buSzPts val="6900"/>
              <a:buNone/>
              <a:defRPr sz="9200"/>
            </a:lvl9pPr>
          </a:lstStyle>
          <a:p>
            <a:r>
              <a:t>xx%</a:t>
            </a:r>
          </a:p>
        </p:txBody>
      </p:sp>
      <p:sp>
        <p:nvSpPr>
          <p:cNvPr id="60" name="Google Shape;60;p3"/>
          <p:cNvSpPr txBox="1">
            <a:spLocks noGrp="1"/>
          </p:cNvSpPr>
          <p:nvPr>
            <p:ph type="title" idx="2"/>
          </p:nvPr>
        </p:nvSpPr>
        <p:spPr>
          <a:xfrm>
            <a:off x="1166067" y="2405900"/>
            <a:ext cx="6040400" cy="218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 sz="7735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3"/>
          <p:cNvSpPr txBox="1">
            <a:spLocks noGrp="1"/>
          </p:cNvSpPr>
          <p:nvPr>
            <p:ph type="subTitle" idx="1"/>
          </p:nvPr>
        </p:nvSpPr>
        <p:spPr>
          <a:xfrm>
            <a:off x="1166067" y="5012367"/>
            <a:ext cx="3452400" cy="95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135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62" name="Google Shape;62;p3"/>
          <p:cNvGrpSpPr/>
          <p:nvPr/>
        </p:nvGrpSpPr>
        <p:grpSpPr>
          <a:xfrm rot="7179494">
            <a:off x="10423076" y="218550"/>
            <a:ext cx="1201005" cy="1656601"/>
            <a:chOff x="330281" y="38723"/>
            <a:chExt cx="1614914" cy="2227176"/>
          </a:xfrm>
        </p:grpSpPr>
        <p:sp>
          <p:nvSpPr>
            <p:cNvPr id="63" name="Google Shape;6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" name="Google Shape;6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" name="Google Shape;6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6" name="Google Shape;66;p3"/>
          <p:cNvGrpSpPr/>
          <p:nvPr/>
        </p:nvGrpSpPr>
        <p:grpSpPr>
          <a:xfrm rot="-4940312">
            <a:off x="5328917" y="5226733"/>
            <a:ext cx="1232307" cy="1640169"/>
            <a:chOff x="330281" y="38723"/>
            <a:chExt cx="1614914" cy="2227176"/>
          </a:xfrm>
        </p:grpSpPr>
        <p:sp>
          <p:nvSpPr>
            <p:cNvPr id="67" name="Google Shape;67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" name="Google Shape;68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" name="Google Shape;69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0" name="Google Shape;70;p3"/>
          <p:cNvSpPr/>
          <p:nvPr/>
        </p:nvSpPr>
        <p:spPr>
          <a:xfrm>
            <a:off x="4683667" y="-928800"/>
            <a:ext cx="2522796" cy="157292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7366700" y="6141901"/>
            <a:ext cx="2458781" cy="1588775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" name="Google Shape;72;p3"/>
          <p:cNvGrpSpPr/>
          <p:nvPr/>
        </p:nvGrpSpPr>
        <p:grpSpPr>
          <a:xfrm rot="-5856778">
            <a:off x="4115731" y="795177"/>
            <a:ext cx="1201101" cy="1656475"/>
            <a:chOff x="330281" y="38723"/>
            <a:chExt cx="1614914" cy="2227176"/>
          </a:xfrm>
        </p:grpSpPr>
        <p:sp>
          <p:nvSpPr>
            <p:cNvPr id="73" name="Google Shape;73;p3"/>
            <p:cNvSpPr/>
            <p:nvPr/>
          </p:nvSpPr>
          <p:spPr>
            <a:xfrm>
              <a:off x="1518000" y="952300"/>
              <a:ext cx="427195" cy="42630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3"/>
            <p:cNvSpPr/>
            <p:nvPr/>
          </p:nvSpPr>
          <p:spPr>
            <a:xfrm rot="7396832">
              <a:off x="423324" y="1609721"/>
              <a:ext cx="578658" cy="534985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" name="Google Shape;75;p3"/>
            <p:cNvSpPr/>
            <p:nvPr/>
          </p:nvSpPr>
          <p:spPr>
            <a:xfrm rot="-6325258">
              <a:off x="1139729" y="121218"/>
              <a:ext cx="578603" cy="534996"/>
            </a:xfrm>
            <a:custGeom>
              <a:avLst/>
              <a:gdLst/>
              <a:ahLst/>
              <a:cxnLst/>
              <a:rect l="l" t="t" r="r" b="b"/>
              <a:pathLst>
                <a:path w="72745" h="33720" extrusionOk="0">
                  <a:moveTo>
                    <a:pt x="19513" y="1"/>
                  </a:moveTo>
                  <a:lnTo>
                    <a:pt x="18778" y="83"/>
                  </a:lnTo>
                  <a:lnTo>
                    <a:pt x="18085" y="164"/>
                  </a:lnTo>
                  <a:lnTo>
                    <a:pt x="17595" y="246"/>
                  </a:lnTo>
                  <a:lnTo>
                    <a:pt x="14900" y="450"/>
                  </a:lnTo>
                  <a:lnTo>
                    <a:pt x="14084" y="532"/>
                  </a:lnTo>
                  <a:lnTo>
                    <a:pt x="13349" y="695"/>
                  </a:lnTo>
                  <a:lnTo>
                    <a:pt x="12574" y="899"/>
                  </a:lnTo>
                  <a:lnTo>
                    <a:pt x="11880" y="1185"/>
                  </a:lnTo>
                  <a:lnTo>
                    <a:pt x="11471" y="1307"/>
                  </a:lnTo>
                  <a:lnTo>
                    <a:pt x="11063" y="1511"/>
                  </a:lnTo>
                  <a:lnTo>
                    <a:pt x="10573" y="1756"/>
                  </a:lnTo>
                  <a:lnTo>
                    <a:pt x="10002" y="2001"/>
                  </a:lnTo>
                  <a:lnTo>
                    <a:pt x="9430" y="2246"/>
                  </a:lnTo>
                  <a:lnTo>
                    <a:pt x="8818" y="2450"/>
                  </a:lnTo>
                  <a:lnTo>
                    <a:pt x="7634" y="2899"/>
                  </a:lnTo>
                  <a:lnTo>
                    <a:pt x="7226" y="3063"/>
                  </a:lnTo>
                  <a:lnTo>
                    <a:pt x="6859" y="3267"/>
                  </a:lnTo>
                  <a:lnTo>
                    <a:pt x="6450" y="3430"/>
                  </a:lnTo>
                  <a:lnTo>
                    <a:pt x="6083" y="3593"/>
                  </a:lnTo>
                  <a:lnTo>
                    <a:pt x="5634" y="3797"/>
                  </a:lnTo>
                  <a:lnTo>
                    <a:pt x="5267" y="4001"/>
                  </a:lnTo>
                  <a:lnTo>
                    <a:pt x="4899" y="4206"/>
                  </a:lnTo>
                  <a:lnTo>
                    <a:pt x="4532" y="4450"/>
                  </a:lnTo>
                  <a:lnTo>
                    <a:pt x="3879" y="4940"/>
                  </a:lnTo>
                  <a:lnTo>
                    <a:pt x="3226" y="5430"/>
                  </a:lnTo>
                  <a:lnTo>
                    <a:pt x="3226" y="5553"/>
                  </a:lnTo>
                  <a:lnTo>
                    <a:pt x="3144" y="5634"/>
                  </a:lnTo>
                  <a:lnTo>
                    <a:pt x="3021" y="5757"/>
                  </a:lnTo>
                  <a:lnTo>
                    <a:pt x="2654" y="6002"/>
                  </a:lnTo>
                  <a:lnTo>
                    <a:pt x="2368" y="6247"/>
                  </a:lnTo>
                  <a:lnTo>
                    <a:pt x="2123" y="6573"/>
                  </a:lnTo>
                  <a:lnTo>
                    <a:pt x="1715" y="7185"/>
                  </a:lnTo>
                  <a:lnTo>
                    <a:pt x="1511" y="7471"/>
                  </a:lnTo>
                  <a:lnTo>
                    <a:pt x="1225" y="7716"/>
                  </a:lnTo>
                  <a:lnTo>
                    <a:pt x="1144" y="7757"/>
                  </a:lnTo>
                  <a:lnTo>
                    <a:pt x="1062" y="7839"/>
                  </a:lnTo>
                  <a:lnTo>
                    <a:pt x="1062" y="7961"/>
                  </a:lnTo>
                  <a:lnTo>
                    <a:pt x="1062" y="8084"/>
                  </a:lnTo>
                  <a:lnTo>
                    <a:pt x="1062" y="8247"/>
                  </a:lnTo>
                  <a:lnTo>
                    <a:pt x="899" y="8247"/>
                  </a:lnTo>
                  <a:lnTo>
                    <a:pt x="776" y="8288"/>
                  </a:lnTo>
                  <a:lnTo>
                    <a:pt x="695" y="8410"/>
                  </a:lnTo>
                  <a:lnTo>
                    <a:pt x="654" y="8492"/>
                  </a:lnTo>
                  <a:lnTo>
                    <a:pt x="572" y="8696"/>
                  </a:lnTo>
                  <a:lnTo>
                    <a:pt x="409" y="8900"/>
                  </a:lnTo>
                  <a:lnTo>
                    <a:pt x="368" y="9022"/>
                  </a:lnTo>
                  <a:lnTo>
                    <a:pt x="327" y="9145"/>
                  </a:lnTo>
                  <a:lnTo>
                    <a:pt x="286" y="9349"/>
                  </a:lnTo>
                  <a:lnTo>
                    <a:pt x="286" y="9594"/>
                  </a:lnTo>
                  <a:lnTo>
                    <a:pt x="246" y="9839"/>
                  </a:lnTo>
                  <a:lnTo>
                    <a:pt x="246" y="9880"/>
                  </a:lnTo>
                  <a:lnTo>
                    <a:pt x="286" y="9961"/>
                  </a:lnTo>
                  <a:lnTo>
                    <a:pt x="368" y="10125"/>
                  </a:lnTo>
                  <a:lnTo>
                    <a:pt x="450" y="10329"/>
                  </a:lnTo>
                  <a:lnTo>
                    <a:pt x="490" y="10533"/>
                  </a:lnTo>
                  <a:lnTo>
                    <a:pt x="531" y="10696"/>
                  </a:lnTo>
                  <a:lnTo>
                    <a:pt x="531" y="10819"/>
                  </a:lnTo>
                  <a:lnTo>
                    <a:pt x="490" y="10900"/>
                  </a:lnTo>
                  <a:lnTo>
                    <a:pt x="368" y="11104"/>
                  </a:lnTo>
                  <a:lnTo>
                    <a:pt x="327" y="11308"/>
                  </a:lnTo>
                  <a:lnTo>
                    <a:pt x="205" y="11717"/>
                  </a:lnTo>
                  <a:lnTo>
                    <a:pt x="164" y="12002"/>
                  </a:lnTo>
                  <a:lnTo>
                    <a:pt x="123" y="12329"/>
                  </a:lnTo>
                  <a:lnTo>
                    <a:pt x="82" y="12656"/>
                  </a:lnTo>
                  <a:lnTo>
                    <a:pt x="41" y="12941"/>
                  </a:lnTo>
                  <a:lnTo>
                    <a:pt x="1" y="13064"/>
                  </a:lnTo>
                  <a:lnTo>
                    <a:pt x="41" y="13227"/>
                  </a:lnTo>
                  <a:lnTo>
                    <a:pt x="41" y="13349"/>
                  </a:lnTo>
                  <a:lnTo>
                    <a:pt x="1" y="13472"/>
                  </a:lnTo>
                  <a:lnTo>
                    <a:pt x="1" y="13594"/>
                  </a:lnTo>
                  <a:lnTo>
                    <a:pt x="41" y="13676"/>
                  </a:lnTo>
                  <a:lnTo>
                    <a:pt x="123" y="13880"/>
                  </a:lnTo>
                  <a:lnTo>
                    <a:pt x="205" y="14084"/>
                  </a:lnTo>
                  <a:lnTo>
                    <a:pt x="205" y="14166"/>
                  </a:lnTo>
                  <a:lnTo>
                    <a:pt x="164" y="14248"/>
                  </a:lnTo>
                  <a:lnTo>
                    <a:pt x="123" y="14370"/>
                  </a:lnTo>
                  <a:lnTo>
                    <a:pt x="164" y="14452"/>
                  </a:lnTo>
                  <a:lnTo>
                    <a:pt x="205" y="14533"/>
                  </a:lnTo>
                  <a:lnTo>
                    <a:pt x="246" y="14615"/>
                  </a:lnTo>
                  <a:lnTo>
                    <a:pt x="409" y="14778"/>
                  </a:lnTo>
                  <a:lnTo>
                    <a:pt x="450" y="14860"/>
                  </a:lnTo>
                  <a:lnTo>
                    <a:pt x="450" y="14982"/>
                  </a:lnTo>
                  <a:lnTo>
                    <a:pt x="490" y="15023"/>
                  </a:lnTo>
                  <a:lnTo>
                    <a:pt x="531" y="15105"/>
                  </a:lnTo>
                  <a:lnTo>
                    <a:pt x="531" y="15268"/>
                  </a:lnTo>
                  <a:lnTo>
                    <a:pt x="531" y="15391"/>
                  </a:lnTo>
                  <a:lnTo>
                    <a:pt x="531" y="15554"/>
                  </a:lnTo>
                  <a:lnTo>
                    <a:pt x="490" y="15717"/>
                  </a:lnTo>
                  <a:lnTo>
                    <a:pt x="450" y="15799"/>
                  </a:lnTo>
                  <a:lnTo>
                    <a:pt x="450" y="15880"/>
                  </a:lnTo>
                  <a:lnTo>
                    <a:pt x="572" y="16085"/>
                  </a:lnTo>
                  <a:lnTo>
                    <a:pt x="735" y="16248"/>
                  </a:lnTo>
                  <a:lnTo>
                    <a:pt x="940" y="16411"/>
                  </a:lnTo>
                  <a:lnTo>
                    <a:pt x="899" y="16574"/>
                  </a:lnTo>
                  <a:lnTo>
                    <a:pt x="899" y="16697"/>
                  </a:lnTo>
                  <a:lnTo>
                    <a:pt x="1021" y="17023"/>
                  </a:lnTo>
                  <a:lnTo>
                    <a:pt x="1225" y="17554"/>
                  </a:lnTo>
                  <a:lnTo>
                    <a:pt x="1429" y="18085"/>
                  </a:lnTo>
                  <a:lnTo>
                    <a:pt x="1715" y="18534"/>
                  </a:lnTo>
                  <a:lnTo>
                    <a:pt x="2001" y="18983"/>
                  </a:lnTo>
                  <a:lnTo>
                    <a:pt x="2287" y="19391"/>
                  </a:lnTo>
                  <a:lnTo>
                    <a:pt x="2572" y="19840"/>
                  </a:lnTo>
                  <a:lnTo>
                    <a:pt x="2736" y="20248"/>
                  </a:lnTo>
                  <a:lnTo>
                    <a:pt x="2695" y="20493"/>
                  </a:lnTo>
                  <a:lnTo>
                    <a:pt x="2695" y="20738"/>
                  </a:lnTo>
                  <a:lnTo>
                    <a:pt x="2695" y="20861"/>
                  </a:lnTo>
                  <a:lnTo>
                    <a:pt x="2695" y="20983"/>
                  </a:lnTo>
                  <a:lnTo>
                    <a:pt x="2776" y="21106"/>
                  </a:lnTo>
                  <a:lnTo>
                    <a:pt x="2858" y="21228"/>
                  </a:lnTo>
                  <a:lnTo>
                    <a:pt x="3021" y="21391"/>
                  </a:lnTo>
                  <a:lnTo>
                    <a:pt x="3144" y="21555"/>
                  </a:lnTo>
                  <a:lnTo>
                    <a:pt x="3348" y="21963"/>
                  </a:lnTo>
                  <a:lnTo>
                    <a:pt x="3389" y="22044"/>
                  </a:lnTo>
                  <a:lnTo>
                    <a:pt x="3389" y="22208"/>
                  </a:lnTo>
                  <a:lnTo>
                    <a:pt x="3430" y="22289"/>
                  </a:lnTo>
                  <a:lnTo>
                    <a:pt x="3470" y="22330"/>
                  </a:lnTo>
                  <a:lnTo>
                    <a:pt x="3675" y="22412"/>
                  </a:lnTo>
                  <a:lnTo>
                    <a:pt x="3756" y="22534"/>
                  </a:lnTo>
                  <a:lnTo>
                    <a:pt x="3756" y="22657"/>
                  </a:lnTo>
                  <a:lnTo>
                    <a:pt x="3756" y="22820"/>
                  </a:lnTo>
                  <a:lnTo>
                    <a:pt x="3756" y="22902"/>
                  </a:lnTo>
                  <a:lnTo>
                    <a:pt x="3797" y="22942"/>
                  </a:lnTo>
                  <a:lnTo>
                    <a:pt x="3879" y="22983"/>
                  </a:lnTo>
                  <a:lnTo>
                    <a:pt x="3960" y="23024"/>
                  </a:lnTo>
                  <a:lnTo>
                    <a:pt x="4287" y="23392"/>
                  </a:lnTo>
                  <a:lnTo>
                    <a:pt x="4613" y="23759"/>
                  </a:lnTo>
                  <a:lnTo>
                    <a:pt x="4899" y="24126"/>
                  </a:lnTo>
                  <a:lnTo>
                    <a:pt x="5022" y="24330"/>
                  </a:lnTo>
                  <a:lnTo>
                    <a:pt x="5144" y="24535"/>
                  </a:lnTo>
                  <a:lnTo>
                    <a:pt x="5185" y="24698"/>
                  </a:lnTo>
                  <a:lnTo>
                    <a:pt x="5307" y="24820"/>
                  </a:lnTo>
                  <a:lnTo>
                    <a:pt x="5471" y="24984"/>
                  </a:lnTo>
                  <a:lnTo>
                    <a:pt x="5634" y="25188"/>
                  </a:lnTo>
                  <a:lnTo>
                    <a:pt x="5920" y="25555"/>
                  </a:lnTo>
                  <a:lnTo>
                    <a:pt x="6205" y="25882"/>
                  </a:lnTo>
                  <a:lnTo>
                    <a:pt x="6369" y="26086"/>
                  </a:lnTo>
                  <a:lnTo>
                    <a:pt x="6532" y="26249"/>
                  </a:lnTo>
                  <a:lnTo>
                    <a:pt x="6655" y="26331"/>
                  </a:lnTo>
                  <a:lnTo>
                    <a:pt x="6695" y="26453"/>
                  </a:lnTo>
                  <a:lnTo>
                    <a:pt x="6777" y="26576"/>
                  </a:lnTo>
                  <a:lnTo>
                    <a:pt x="6899" y="26698"/>
                  </a:lnTo>
                  <a:lnTo>
                    <a:pt x="7104" y="26821"/>
                  </a:lnTo>
                  <a:lnTo>
                    <a:pt x="7308" y="26984"/>
                  </a:lnTo>
                  <a:lnTo>
                    <a:pt x="7634" y="27270"/>
                  </a:lnTo>
                  <a:lnTo>
                    <a:pt x="7920" y="27596"/>
                  </a:lnTo>
                  <a:lnTo>
                    <a:pt x="8287" y="27882"/>
                  </a:lnTo>
                  <a:lnTo>
                    <a:pt x="8287" y="28045"/>
                  </a:lnTo>
                  <a:lnTo>
                    <a:pt x="8369" y="28127"/>
                  </a:lnTo>
                  <a:lnTo>
                    <a:pt x="8573" y="28331"/>
                  </a:lnTo>
                  <a:lnTo>
                    <a:pt x="8736" y="28413"/>
                  </a:lnTo>
                  <a:lnTo>
                    <a:pt x="8818" y="28453"/>
                  </a:lnTo>
                  <a:lnTo>
                    <a:pt x="8859" y="28494"/>
                  </a:lnTo>
                  <a:lnTo>
                    <a:pt x="9145" y="28821"/>
                  </a:lnTo>
                  <a:lnTo>
                    <a:pt x="9512" y="29106"/>
                  </a:lnTo>
                  <a:lnTo>
                    <a:pt x="10247" y="29678"/>
                  </a:lnTo>
                  <a:lnTo>
                    <a:pt x="10410" y="29800"/>
                  </a:lnTo>
                  <a:lnTo>
                    <a:pt x="10573" y="29841"/>
                  </a:lnTo>
                  <a:lnTo>
                    <a:pt x="10737" y="29841"/>
                  </a:lnTo>
                  <a:lnTo>
                    <a:pt x="10941" y="29760"/>
                  </a:lnTo>
                  <a:lnTo>
                    <a:pt x="11186" y="29923"/>
                  </a:lnTo>
                  <a:lnTo>
                    <a:pt x="11308" y="30045"/>
                  </a:lnTo>
                  <a:lnTo>
                    <a:pt x="11349" y="30168"/>
                  </a:lnTo>
                  <a:lnTo>
                    <a:pt x="11390" y="30290"/>
                  </a:lnTo>
                  <a:lnTo>
                    <a:pt x="11471" y="30372"/>
                  </a:lnTo>
                  <a:lnTo>
                    <a:pt x="11594" y="30454"/>
                  </a:lnTo>
                  <a:lnTo>
                    <a:pt x="11757" y="30454"/>
                  </a:lnTo>
                  <a:lnTo>
                    <a:pt x="11880" y="30494"/>
                  </a:lnTo>
                  <a:lnTo>
                    <a:pt x="12002" y="30535"/>
                  </a:lnTo>
                  <a:lnTo>
                    <a:pt x="12247" y="30658"/>
                  </a:lnTo>
                  <a:lnTo>
                    <a:pt x="12329" y="30699"/>
                  </a:lnTo>
                  <a:lnTo>
                    <a:pt x="12410" y="30739"/>
                  </a:lnTo>
                  <a:lnTo>
                    <a:pt x="12614" y="30780"/>
                  </a:lnTo>
                  <a:lnTo>
                    <a:pt x="12819" y="30780"/>
                  </a:lnTo>
                  <a:lnTo>
                    <a:pt x="12941" y="30821"/>
                  </a:lnTo>
                  <a:lnTo>
                    <a:pt x="12982" y="30903"/>
                  </a:lnTo>
                  <a:lnTo>
                    <a:pt x="13308" y="30984"/>
                  </a:lnTo>
                  <a:lnTo>
                    <a:pt x="13594" y="31107"/>
                  </a:lnTo>
                  <a:lnTo>
                    <a:pt x="13880" y="31188"/>
                  </a:lnTo>
                  <a:lnTo>
                    <a:pt x="14043" y="31229"/>
                  </a:lnTo>
                  <a:lnTo>
                    <a:pt x="14206" y="31229"/>
                  </a:lnTo>
                  <a:lnTo>
                    <a:pt x="14860" y="31352"/>
                  </a:lnTo>
                  <a:lnTo>
                    <a:pt x="15186" y="31433"/>
                  </a:lnTo>
                  <a:lnTo>
                    <a:pt x="15472" y="31597"/>
                  </a:lnTo>
                  <a:lnTo>
                    <a:pt x="15758" y="31678"/>
                  </a:lnTo>
                  <a:lnTo>
                    <a:pt x="16043" y="31760"/>
                  </a:lnTo>
                  <a:lnTo>
                    <a:pt x="16697" y="31801"/>
                  </a:lnTo>
                  <a:lnTo>
                    <a:pt x="16942" y="31801"/>
                  </a:lnTo>
                  <a:lnTo>
                    <a:pt x="17186" y="31842"/>
                  </a:lnTo>
                  <a:lnTo>
                    <a:pt x="17758" y="32046"/>
                  </a:lnTo>
                  <a:lnTo>
                    <a:pt x="18329" y="32209"/>
                  </a:lnTo>
                  <a:lnTo>
                    <a:pt x="19554" y="32495"/>
                  </a:lnTo>
                  <a:lnTo>
                    <a:pt x="19677" y="32617"/>
                  </a:lnTo>
                  <a:lnTo>
                    <a:pt x="19799" y="32658"/>
                  </a:lnTo>
                  <a:lnTo>
                    <a:pt x="20126" y="32699"/>
                  </a:lnTo>
                  <a:lnTo>
                    <a:pt x="20452" y="32740"/>
                  </a:lnTo>
                  <a:lnTo>
                    <a:pt x="20738" y="32821"/>
                  </a:lnTo>
                  <a:lnTo>
                    <a:pt x="21350" y="32944"/>
                  </a:lnTo>
                  <a:lnTo>
                    <a:pt x="22820" y="33270"/>
                  </a:lnTo>
                  <a:lnTo>
                    <a:pt x="23595" y="33393"/>
                  </a:lnTo>
                  <a:lnTo>
                    <a:pt x="24330" y="33434"/>
                  </a:lnTo>
                  <a:lnTo>
                    <a:pt x="24453" y="33434"/>
                  </a:lnTo>
                  <a:lnTo>
                    <a:pt x="24902" y="33597"/>
                  </a:lnTo>
                  <a:lnTo>
                    <a:pt x="25147" y="33638"/>
                  </a:lnTo>
                  <a:lnTo>
                    <a:pt x="25392" y="33597"/>
                  </a:lnTo>
                  <a:lnTo>
                    <a:pt x="25636" y="33597"/>
                  </a:lnTo>
                  <a:lnTo>
                    <a:pt x="25800" y="33678"/>
                  </a:lnTo>
                  <a:lnTo>
                    <a:pt x="26086" y="33678"/>
                  </a:lnTo>
                  <a:lnTo>
                    <a:pt x="27024" y="33719"/>
                  </a:lnTo>
                  <a:lnTo>
                    <a:pt x="27922" y="33719"/>
                  </a:lnTo>
                  <a:lnTo>
                    <a:pt x="29759" y="33678"/>
                  </a:lnTo>
                  <a:lnTo>
                    <a:pt x="31147" y="33638"/>
                  </a:lnTo>
                  <a:lnTo>
                    <a:pt x="32576" y="33597"/>
                  </a:lnTo>
                  <a:lnTo>
                    <a:pt x="33148" y="33556"/>
                  </a:lnTo>
                  <a:lnTo>
                    <a:pt x="33678" y="33556"/>
                  </a:lnTo>
                  <a:lnTo>
                    <a:pt x="34250" y="33597"/>
                  </a:lnTo>
                  <a:lnTo>
                    <a:pt x="34821" y="33597"/>
                  </a:lnTo>
                  <a:lnTo>
                    <a:pt x="35393" y="33556"/>
                  </a:lnTo>
                  <a:lnTo>
                    <a:pt x="35964" y="33597"/>
                  </a:lnTo>
                  <a:lnTo>
                    <a:pt x="37107" y="33597"/>
                  </a:lnTo>
                  <a:lnTo>
                    <a:pt x="38250" y="33556"/>
                  </a:lnTo>
                  <a:lnTo>
                    <a:pt x="38863" y="33556"/>
                  </a:lnTo>
                  <a:lnTo>
                    <a:pt x="39475" y="33515"/>
                  </a:lnTo>
                  <a:lnTo>
                    <a:pt x="40087" y="33474"/>
                  </a:lnTo>
                  <a:lnTo>
                    <a:pt x="40700" y="33352"/>
                  </a:lnTo>
                  <a:lnTo>
                    <a:pt x="41108" y="33352"/>
                  </a:lnTo>
                  <a:lnTo>
                    <a:pt x="41883" y="33311"/>
                  </a:lnTo>
                  <a:lnTo>
                    <a:pt x="42659" y="33270"/>
                  </a:lnTo>
                  <a:lnTo>
                    <a:pt x="43149" y="33229"/>
                  </a:lnTo>
                  <a:lnTo>
                    <a:pt x="43680" y="33189"/>
                  </a:lnTo>
                  <a:lnTo>
                    <a:pt x="44455" y="33148"/>
                  </a:lnTo>
                  <a:lnTo>
                    <a:pt x="44863" y="33107"/>
                  </a:lnTo>
                  <a:lnTo>
                    <a:pt x="45231" y="33025"/>
                  </a:lnTo>
                  <a:lnTo>
                    <a:pt x="45476" y="32985"/>
                  </a:lnTo>
                  <a:lnTo>
                    <a:pt x="45557" y="32985"/>
                  </a:lnTo>
                  <a:lnTo>
                    <a:pt x="45639" y="33066"/>
                  </a:lnTo>
                  <a:lnTo>
                    <a:pt x="45761" y="33107"/>
                  </a:lnTo>
                  <a:lnTo>
                    <a:pt x="46210" y="33107"/>
                  </a:lnTo>
                  <a:lnTo>
                    <a:pt x="46578" y="33066"/>
                  </a:lnTo>
                  <a:lnTo>
                    <a:pt x="46945" y="32985"/>
                  </a:lnTo>
                  <a:lnTo>
                    <a:pt x="47313" y="32985"/>
                  </a:lnTo>
                  <a:lnTo>
                    <a:pt x="47517" y="32903"/>
                  </a:lnTo>
                  <a:lnTo>
                    <a:pt x="47639" y="32903"/>
                  </a:lnTo>
                  <a:lnTo>
                    <a:pt x="47803" y="32862"/>
                  </a:lnTo>
                  <a:lnTo>
                    <a:pt x="48170" y="32903"/>
                  </a:lnTo>
                  <a:lnTo>
                    <a:pt x="48578" y="32862"/>
                  </a:lnTo>
                  <a:lnTo>
                    <a:pt x="48946" y="32821"/>
                  </a:lnTo>
                  <a:lnTo>
                    <a:pt x="49354" y="32780"/>
                  </a:lnTo>
                  <a:lnTo>
                    <a:pt x="49925" y="32699"/>
                  </a:lnTo>
                  <a:lnTo>
                    <a:pt x="50538" y="32658"/>
                  </a:lnTo>
                  <a:lnTo>
                    <a:pt x="50701" y="32658"/>
                  </a:lnTo>
                  <a:lnTo>
                    <a:pt x="50823" y="32617"/>
                  </a:lnTo>
                  <a:lnTo>
                    <a:pt x="50946" y="32535"/>
                  </a:lnTo>
                  <a:lnTo>
                    <a:pt x="51068" y="32454"/>
                  </a:lnTo>
                  <a:lnTo>
                    <a:pt x="51191" y="32372"/>
                  </a:lnTo>
                  <a:lnTo>
                    <a:pt x="51272" y="32454"/>
                  </a:lnTo>
                  <a:lnTo>
                    <a:pt x="51395" y="32495"/>
                  </a:lnTo>
                  <a:lnTo>
                    <a:pt x="51640" y="32495"/>
                  </a:lnTo>
                  <a:lnTo>
                    <a:pt x="52987" y="32168"/>
                  </a:lnTo>
                  <a:lnTo>
                    <a:pt x="53109" y="32127"/>
                  </a:lnTo>
                  <a:lnTo>
                    <a:pt x="53191" y="32086"/>
                  </a:lnTo>
                  <a:lnTo>
                    <a:pt x="53232" y="31964"/>
                  </a:lnTo>
                  <a:lnTo>
                    <a:pt x="53273" y="31923"/>
                  </a:lnTo>
                  <a:lnTo>
                    <a:pt x="53518" y="31882"/>
                  </a:lnTo>
                  <a:lnTo>
                    <a:pt x="53803" y="31842"/>
                  </a:lnTo>
                  <a:lnTo>
                    <a:pt x="54007" y="31678"/>
                  </a:lnTo>
                  <a:lnTo>
                    <a:pt x="54130" y="31597"/>
                  </a:lnTo>
                  <a:lnTo>
                    <a:pt x="54171" y="31556"/>
                  </a:lnTo>
                  <a:lnTo>
                    <a:pt x="54252" y="31556"/>
                  </a:lnTo>
                  <a:lnTo>
                    <a:pt x="54416" y="31597"/>
                  </a:lnTo>
                  <a:lnTo>
                    <a:pt x="54538" y="31597"/>
                  </a:lnTo>
                  <a:lnTo>
                    <a:pt x="54783" y="31556"/>
                  </a:lnTo>
                  <a:lnTo>
                    <a:pt x="55028" y="31433"/>
                  </a:lnTo>
                  <a:lnTo>
                    <a:pt x="55273" y="31311"/>
                  </a:lnTo>
                  <a:lnTo>
                    <a:pt x="55354" y="31270"/>
                  </a:lnTo>
                  <a:lnTo>
                    <a:pt x="55926" y="31270"/>
                  </a:lnTo>
                  <a:lnTo>
                    <a:pt x="56416" y="31188"/>
                  </a:lnTo>
                  <a:lnTo>
                    <a:pt x="56947" y="31066"/>
                  </a:lnTo>
                  <a:lnTo>
                    <a:pt x="57436" y="31025"/>
                  </a:lnTo>
                  <a:lnTo>
                    <a:pt x="57722" y="31025"/>
                  </a:lnTo>
                  <a:lnTo>
                    <a:pt x="58008" y="30984"/>
                  </a:lnTo>
                  <a:lnTo>
                    <a:pt x="58294" y="30903"/>
                  </a:lnTo>
                  <a:lnTo>
                    <a:pt x="58539" y="30780"/>
                  </a:lnTo>
                  <a:lnTo>
                    <a:pt x="58824" y="30780"/>
                  </a:lnTo>
                  <a:lnTo>
                    <a:pt x="58947" y="30739"/>
                  </a:lnTo>
                  <a:lnTo>
                    <a:pt x="59028" y="30658"/>
                  </a:lnTo>
                  <a:lnTo>
                    <a:pt x="59192" y="30617"/>
                  </a:lnTo>
                  <a:lnTo>
                    <a:pt x="59763" y="30494"/>
                  </a:lnTo>
                  <a:lnTo>
                    <a:pt x="60335" y="30290"/>
                  </a:lnTo>
                  <a:lnTo>
                    <a:pt x="60906" y="30086"/>
                  </a:lnTo>
                  <a:lnTo>
                    <a:pt x="61478" y="29923"/>
                  </a:lnTo>
                  <a:lnTo>
                    <a:pt x="61559" y="29882"/>
                  </a:lnTo>
                  <a:lnTo>
                    <a:pt x="61600" y="29841"/>
                  </a:lnTo>
                  <a:lnTo>
                    <a:pt x="61682" y="29719"/>
                  </a:lnTo>
                  <a:lnTo>
                    <a:pt x="61927" y="29678"/>
                  </a:lnTo>
                  <a:lnTo>
                    <a:pt x="62212" y="29596"/>
                  </a:lnTo>
                  <a:lnTo>
                    <a:pt x="62662" y="29433"/>
                  </a:lnTo>
                  <a:lnTo>
                    <a:pt x="63192" y="29270"/>
                  </a:lnTo>
                  <a:lnTo>
                    <a:pt x="63437" y="29188"/>
                  </a:lnTo>
                  <a:lnTo>
                    <a:pt x="63682" y="29066"/>
                  </a:lnTo>
                  <a:lnTo>
                    <a:pt x="63845" y="28984"/>
                  </a:lnTo>
                  <a:lnTo>
                    <a:pt x="64009" y="28902"/>
                  </a:lnTo>
                  <a:lnTo>
                    <a:pt x="64417" y="28780"/>
                  </a:lnTo>
                  <a:lnTo>
                    <a:pt x="64743" y="28617"/>
                  </a:lnTo>
                  <a:lnTo>
                    <a:pt x="64907" y="28494"/>
                  </a:lnTo>
                  <a:lnTo>
                    <a:pt x="65029" y="28372"/>
                  </a:lnTo>
                  <a:lnTo>
                    <a:pt x="65111" y="28331"/>
                  </a:lnTo>
                  <a:lnTo>
                    <a:pt x="65192" y="28331"/>
                  </a:lnTo>
                  <a:lnTo>
                    <a:pt x="65397" y="28290"/>
                  </a:lnTo>
                  <a:lnTo>
                    <a:pt x="65601" y="28168"/>
                  </a:lnTo>
                  <a:lnTo>
                    <a:pt x="65764" y="28045"/>
                  </a:lnTo>
                  <a:lnTo>
                    <a:pt x="65886" y="27923"/>
                  </a:lnTo>
                  <a:lnTo>
                    <a:pt x="66091" y="27882"/>
                  </a:lnTo>
                  <a:lnTo>
                    <a:pt x="66254" y="27800"/>
                  </a:lnTo>
                  <a:lnTo>
                    <a:pt x="66499" y="27637"/>
                  </a:lnTo>
                  <a:lnTo>
                    <a:pt x="66703" y="27433"/>
                  </a:lnTo>
                  <a:lnTo>
                    <a:pt x="66948" y="27310"/>
                  </a:lnTo>
                  <a:lnTo>
                    <a:pt x="67478" y="26984"/>
                  </a:lnTo>
                  <a:lnTo>
                    <a:pt x="67968" y="26657"/>
                  </a:lnTo>
                  <a:lnTo>
                    <a:pt x="68907" y="25963"/>
                  </a:lnTo>
                  <a:lnTo>
                    <a:pt x="69070" y="25882"/>
                  </a:lnTo>
                  <a:lnTo>
                    <a:pt x="69152" y="25800"/>
                  </a:lnTo>
                  <a:lnTo>
                    <a:pt x="69234" y="25718"/>
                  </a:lnTo>
                  <a:lnTo>
                    <a:pt x="69275" y="25596"/>
                  </a:lnTo>
                  <a:lnTo>
                    <a:pt x="69315" y="25514"/>
                  </a:lnTo>
                  <a:lnTo>
                    <a:pt x="69356" y="25433"/>
                  </a:lnTo>
                  <a:lnTo>
                    <a:pt x="69479" y="25228"/>
                  </a:lnTo>
                  <a:lnTo>
                    <a:pt x="69601" y="25065"/>
                  </a:lnTo>
                  <a:lnTo>
                    <a:pt x="69601" y="24984"/>
                  </a:lnTo>
                  <a:lnTo>
                    <a:pt x="69560" y="24861"/>
                  </a:lnTo>
                  <a:lnTo>
                    <a:pt x="69601" y="24779"/>
                  </a:lnTo>
                  <a:lnTo>
                    <a:pt x="69683" y="24739"/>
                  </a:lnTo>
                  <a:lnTo>
                    <a:pt x="69846" y="24657"/>
                  </a:lnTo>
                  <a:lnTo>
                    <a:pt x="69969" y="24535"/>
                  </a:lnTo>
                  <a:lnTo>
                    <a:pt x="70091" y="24412"/>
                  </a:lnTo>
                  <a:lnTo>
                    <a:pt x="70132" y="24290"/>
                  </a:lnTo>
                  <a:lnTo>
                    <a:pt x="70213" y="24045"/>
                  </a:lnTo>
                  <a:lnTo>
                    <a:pt x="70254" y="23718"/>
                  </a:lnTo>
                  <a:lnTo>
                    <a:pt x="70254" y="23596"/>
                  </a:lnTo>
                  <a:lnTo>
                    <a:pt x="70295" y="23473"/>
                  </a:lnTo>
                  <a:lnTo>
                    <a:pt x="70418" y="23351"/>
                  </a:lnTo>
                  <a:lnTo>
                    <a:pt x="70540" y="23269"/>
                  </a:lnTo>
                  <a:lnTo>
                    <a:pt x="70744" y="23147"/>
                  </a:lnTo>
                  <a:lnTo>
                    <a:pt x="70907" y="23024"/>
                  </a:lnTo>
                  <a:lnTo>
                    <a:pt x="71030" y="22861"/>
                  </a:lnTo>
                  <a:lnTo>
                    <a:pt x="71112" y="22698"/>
                  </a:lnTo>
                  <a:lnTo>
                    <a:pt x="71193" y="22412"/>
                  </a:lnTo>
                  <a:lnTo>
                    <a:pt x="71316" y="22167"/>
                  </a:lnTo>
                  <a:lnTo>
                    <a:pt x="71642" y="21636"/>
                  </a:lnTo>
                  <a:lnTo>
                    <a:pt x="71765" y="21350"/>
                  </a:lnTo>
                  <a:lnTo>
                    <a:pt x="71806" y="21187"/>
                  </a:lnTo>
                  <a:lnTo>
                    <a:pt x="71806" y="21024"/>
                  </a:lnTo>
                  <a:lnTo>
                    <a:pt x="71765" y="20901"/>
                  </a:lnTo>
                  <a:lnTo>
                    <a:pt x="71765" y="20738"/>
                  </a:lnTo>
                  <a:lnTo>
                    <a:pt x="71846" y="20616"/>
                  </a:lnTo>
                  <a:lnTo>
                    <a:pt x="71928" y="20493"/>
                  </a:lnTo>
                  <a:lnTo>
                    <a:pt x="72050" y="20330"/>
                  </a:lnTo>
                  <a:lnTo>
                    <a:pt x="72173" y="20167"/>
                  </a:lnTo>
                  <a:lnTo>
                    <a:pt x="72255" y="20003"/>
                  </a:lnTo>
                  <a:lnTo>
                    <a:pt x="72255" y="19840"/>
                  </a:lnTo>
                  <a:lnTo>
                    <a:pt x="72255" y="19677"/>
                  </a:lnTo>
                  <a:lnTo>
                    <a:pt x="72295" y="19554"/>
                  </a:lnTo>
                  <a:lnTo>
                    <a:pt x="72377" y="19309"/>
                  </a:lnTo>
                  <a:lnTo>
                    <a:pt x="72418" y="19146"/>
                  </a:lnTo>
                  <a:lnTo>
                    <a:pt x="72418" y="19024"/>
                  </a:lnTo>
                  <a:lnTo>
                    <a:pt x="72377" y="18901"/>
                  </a:lnTo>
                  <a:lnTo>
                    <a:pt x="72295" y="18738"/>
                  </a:lnTo>
                  <a:lnTo>
                    <a:pt x="72255" y="18656"/>
                  </a:lnTo>
                  <a:lnTo>
                    <a:pt x="72295" y="18615"/>
                  </a:lnTo>
                  <a:lnTo>
                    <a:pt x="72377" y="18452"/>
                  </a:lnTo>
                  <a:lnTo>
                    <a:pt x="72540" y="18166"/>
                  </a:lnTo>
                  <a:lnTo>
                    <a:pt x="72581" y="17881"/>
                  </a:lnTo>
                  <a:lnTo>
                    <a:pt x="72622" y="17595"/>
                  </a:lnTo>
                  <a:lnTo>
                    <a:pt x="72663" y="17268"/>
                  </a:lnTo>
                  <a:lnTo>
                    <a:pt x="72663" y="17187"/>
                  </a:lnTo>
                  <a:lnTo>
                    <a:pt x="72622" y="17064"/>
                  </a:lnTo>
                  <a:lnTo>
                    <a:pt x="72459" y="16901"/>
                  </a:lnTo>
                  <a:lnTo>
                    <a:pt x="72540" y="16860"/>
                  </a:lnTo>
                  <a:lnTo>
                    <a:pt x="72622" y="16778"/>
                  </a:lnTo>
                  <a:lnTo>
                    <a:pt x="72622" y="16738"/>
                  </a:lnTo>
                  <a:lnTo>
                    <a:pt x="72622" y="16656"/>
                  </a:lnTo>
                  <a:lnTo>
                    <a:pt x="72581" y="16493"/>
                  </a:lnTo>
                  <a:lnTo>
                    <a:pt x="72540" y="16370"/>
                  </a:lnTo>
                  <a:lnTo>
                    <a:pt x="72499" y="16248"/>
                  </a:lnTo>
                  <a:lnTo>
                    <a:pt x="72499" y="16085"/>
                  </a:lnTo>
                  <a:lnTo>
                    <a:pt x="72540" y="15962"/>
                  </a:lnTo>
                  <a:lnTo>
                    <a:pt x="72663" y="15880"/>
                  </a:lnTo>
                  <a:lnTo>
                    <a:pt x="72704" y="15799"/>
                  </a:lnTo>
                  <a:lnTo>
                    <a:pt x="72744" y="15676"/>
                  </a:lnTo>
                  <a:lnTo>
                    <a:pt x="72744" y="15595"/>
                  </a:lnTo>
                  <a:lnTo>
                    <a:pt x="72663" y="15513"/>
                  </a:lnTo>
                  <a:lnTo>
                    <a:pt x="72499" y="15391"/>
                  </a:lnTo>
                  <a:lnTo>
                    <a:pt x="72459" y="15268"/>
                  </a:lnTo>
                  <a:lnTo>
                    <a:pt x="72459" y="15146"/>
                  </a:lnTo>
                  <a:lnTo>
                    <a:pt x="72499" y="15023"/>
                  </a:lnTo>
                  <a:lnTo>
                    <a:pt x="72499" y="14942"/>
                  </a:lnTo>
                  <a:lnTo>
                    <a:pt x="72499" y="14860"/>
                  </a:lnTo>
                  <a:lnTo>
                    <a:pt x="72459" y="14697"/>
                  </a:lnTo>
                  <a:lnTo>
                    <a:pt x="72418" y="14533"/>
                  </a:lnTo>
                  <a:lnTo>
                    <a:pt x="72459" y="14452"/>
                  </a:lnTo>
                  <a:lnTo>
                    <a:pt x="72499" y="14370"/>
                  </a:lnTo>
                  <a:lnTo>
                    <a:pt x="72377" y="14125"/>
                  </a:lnTo>
                  <a:lnTo>
                    <a:pt x="72295" y="13880"/>
                  </a:lnTo>
                  <a:lnTo>
                    <a:pt x="72255" y="13594"/>
                  </a:lnTo>
                  <a:lnTo>
                    <a:pt x="72295" y="13309"/>
                  </a:lnTo>
                  <a:lnTo>
                    <a:pt x="72377" y="12900"/>
                  </a:lnTo>
                  <a:lnTo>
                    <a:pt x="72336" y="12696"/>
                  </a:lnTo>
                  <a:lnTo>
                    <a:pt x="72295" y="12615"/>
                  </a:lnTo>
                  <a:lnTo>
                    <a:pt x="72255" y="12492"/>
                  </a:lnTo>
                  <a:lnTo>
                    <a:pt x="72091" y="12288"/>
                  </a:lnTo>
                  <a:lnTo>
                    <a:pt x="71969" y="12084"/>
                  </a:lnTo>
                  <a:lnTo>
                    <a:pt x="71887" y="11880"/>
                  </a:lnTo>
                  <a:lnTo>
                    <a:pt x="71806" y="11676"/>
                  </a:lnTo>
                  <a:lnTo>
                    <a:pt x="71683" y="11431"/>
                  </a:lnTo>
                  <a:lnTo>
                    <a:pt x="71601" y="11308"/>
                  </a:lnTo>
                  <a:lnTo>
                    <a:pt x="71479" y="11186"/>
                  </a:lnTo>
                  <a:lnTo>
                    <a:pt x="71275" y="11023"/>
                  </a:lnTo>
                  <a:lnTo>
                    <a:pt x="71234" y="10900"/>
                  </a:lnTo>
                  <a:lnTo>
                    <a:pt x="71234" y="10819"/>
                  </a:lnTo>
                  <a:lnTo>
                    <a:pt x="71275" y="10737"/>
                  </a:lnTo>
                  <a:lnTo>
                    <a:pt x="71275" y="10696"/>
                  </a:lnTo>
                  <a:lnTo>
                    <a:pt x="71234" y="10655"/>
                  </a:lnTo>
                  <a:lnTo>
                    <a:pt x="71193" y="10614"/>
                  </a:lnTo>
                  <a:lnTo>
                    <a:pt x="71071" y="10533"/>
                  </a:lnTo>
                  <a:lnTo>
                    <a:pt x="70989" y="10492"/>
                  </a:lnTo>
                  <a:lnTo>
                    <a:pt x="70867" y="10370"/>
                  </a:lnTo>
                  <a:lnTo>
                    <a:pt x="70785" y="10288"/>
                  </a:lnTo>
                  <a:lnTo>
                    <a:pt x="70785" y="10247"/>
                  </a:lnTo>
                  <a:lnTo>
                    <a:pt x="70785" y="10084"/>
                  </a:lnTo>
                  <a:lnTo>
                    <a:pt x="70744" y="9961"/>
                  </a:lnTo>
                  <a:lnTo>
                    <a:pt x="70622" y="9880"/>
                  </a:lnTo>
                  <a:lnTo>
                    <a:pt x="70458" y="9798"/>
                  </a:lnTo>
                  <a:lnTo>
                    <a:pt x="70336" y="9553"/>
                  </a:lnTo>
                  <a:lnTo>
                    <a:pt x="70213" y="9349"/>
                  </a:lnTo>
                  <a:lnTo>
                    <a:pt x="69887" y="8941"/>
                  </a:lnTo>
                  <a:lnTo>
                    <a:pt x="69683" y="8696"/>
                  </a:lnTo>
                  <a:lnTo>
                    <a:pt x="69438" y="8451"/>
                  </a:lnTo>
                  <a:lnTo>
                    <a:pt x="68866" y="8002"/>
                  </a:lnTo>
                  <a:lnTo>
                    <a:pt x="68295" y="7594"/>
                  </a:lnTo>
                  <a:lnTo>
                    <a:pt x="67764" y="7145"/>
                  </a:lnTo>
                  <a:lnTo>
                    <a:pt x="67642" y="7104"/>
                  </a:lnTo>
                  <a:lnTo>
                    <a:pt x="67560" y="7104"/>
                  </a:lnTo>
                  <a:lnTo>
                    <a:pt x="67111" y="6777"/>
                  </a:lnTo>
                  <a:lnTo>
                    <a:pt x="66866" y="6614"/>
                  </a:lnTo>
                  <a:lnTo>
                    <a:pt x="66621" y="6532"/>
                  </a:lnTo>
                  <a:lnTo>
                    <a:pt x="66376" y="6369"/>
                  </a:lnTo>
                  <a:lnTo>
                    <a:pt x="66131" y="6247"/>
                  </a:lnTo>
                  <a:lnTo>
                    <a:pt x="65519" y="5838"/>
                  </a:lnTo>
                  <a:lnTo>
                    <a:pt x="65233" y="5675"/>
                  </a:lnTo>
                  <a:lnTo>
                    <a:pt x="64866" y="5553"/>
                  </a:lnTo>
                  <a:lnTo>
                    <a:pt x="64580" y="5430"/>
                  </a:lnTo>
                  <a:lnTo>
                    <a:pt x="64335" y="5267"/>
                  </a:lnTo>
                  <a:lnTo>
                    <a:pt x="64254" y="5144"/>
                  </a:lnTo>
                  <a:lnTo>
                    <a:pt x="64131" y="5063"/>
                  </a:lnTo>
                  <a:lnTo>
                    <a:pt x="63886" y="4981"/>
                  </a:lnTo>
                  <a:lnTo>
                    <a:pt x="63151" y="4695"/>
                  </a:lnTo>
                  <a:lnTo>
                    <a:pt x="62457" y="4410"/>
                  </a:lnTo>
                  <a:lnTo>
                    <a:pt x="61723" y="4124"/>
                  </a:lnTo>
                  <a:lnTo>
                    <a:pt x="60988" y="3879"/>
                  </a:lnTo>
                  <a:lnTo>
                    <a:pt x="60335" y="3634"/>
                  </a:lnTo>
                  <a:lnTo>
                    <a:pt x="59682" y="3389"/>
                  </a:lnTo>
                  <a:lnTo>
                    <a:pt x="58865" y="3144"/>
                  </a:lnTo>
                  <a:lnTo>
                    <a:pt x="58498" y="3022"/>
                  </a:lnTo>
                  <a:lnTo>
                    <a:pt x="58090" y="2899"/>
                  </a:lnTo>
                  <a:lnTo>
                    <a:pt x="57314" y="2613"/>
                  </a:lnTo>
                  <a:lnTo>
                    <a:pt x="56538" y="2409"/>
                  </a:lnTo>
                  <a:lnTo>
                    <a:pt x="54946" y="2083"/>
                  </a:lnTo>
                  <a:lnTo>
                    <a:pt x="53722" y="1838"/>
                  </a:lnTo>
                  <a:lnTo>
                    <a:pt x="52497" y="1593"/>
                  </a:lnTo>
                  <a:lnTo>
                    <a:pt x="51191" y="1389"/>
                  </a:lnTo>
                  <a:lnTo>
                    <a:pt x="49884" y="1226"/>
                  </a:lnTo>
                  <a:lnTo>
                    <a:pt x="48905" y="1144"/>
                  </a:lnTo>
                  <a:lnTo>
                    <a:pt x="47884" y="1062"/>
                  </a:lnTo>
                  <a:lnTo>
                    <a:pt x="46864" y="981"/>
                  </a:lnTo>
                  <a:lnTo>
                    <a:pt x="45843" y="858"/>
                  </a:lnTo>
                  <a:lnTo>
                    <a:pt x="44741" y="736"/>
                  </a:lnTo>
                  <a:lnTo>
                    <a:pt x="43639" y="654"/>
                  </a:lnTo>
                  <a:lnTo>
                    <a:pt x="41230" y="572"/>
                  </a:lnTo>
                  <a:lnTo>
                    <a:pt x="36781" y="327"/>
                  </a:lnTo>
                  <a:lnTo>
                    <a:pt x="34903" y="287"/>
                  </a:lnTo>
                  <a:lnTo>
                    <a:pt x="33066" y="246"/>
                  </a:lnTo>
                  <a:lnTo>
                    <a:pt x="27269" y="246"/>
                  </a:lnTo>
                  <a:lnTo>
                    <a:pt x="26575" y="205"/>
                  </a:lnTo>
                  <a:lnTo>
                    <a:pt x="25881" y="164"/>
                  </a:lnTo>
                  <a:lnTo>
                    <a:pt x="24493" y="83"/>
                  </a:lnTo>
                  <a:lnTo>
                    <a:pt x="23146" y="1"/>
                  </a:lnTo>
                  <a:close/>
                </a:path>
              </a:pathLst>
            </a:custGeom>
            <a:solidFill>
              <a:srgbClr val="FFFFFF">
                <a:alpha val="564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6" name="Google Shape;76;p3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77" name="Google Shape;77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9" name="Google Shape;79;p3"/>
          <p:cNvGrpSpPr/>
          <p:nvPr/>
        </p:nvGrpSpPr>
        <p:grpSpPr>
          <a:xfrm rot="1583875">
            <a:off x="11416248" y="5923791"/>
            <a:ext cx="213065" cy="299803"/>
            <a:chOff x="5248950" y="2607450"/>
            <a:chExt cx="27575" cy="38800"/>
          </a:xfrm>
        </p:grpSpPr>
        <p:sp>
          <p:nvSpPr>
            <p:cNvPr id="80" name="Google Shape;80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2" name="Google Shape;82;p3"/>
          <p:cNvGrpSpPr/>
          <p:nvPr/>
        </p:nvGrpSpPr>
        <p:grpSpPr>
          <a:xfrm rot="4025085">
            <a:off x="935031" y="6259682"/>
            <a:ext cx="140875" cy="198223"/>
            <a:chOff x="5248950" y="2607450"/>
            <a:chExt cx="27575" cy="38800"/>
          </a:xfrm>
        </p:grpSpPr>
        <p:sp>
          <p:nvSpPr>
            <p:cNvPr id="83" name="Google Shape;83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5" name="Google Shape;85;p3"/>
          <p:cNvGrpSpPr/>
          <p:nvPr/>
        </p:nvGrpSpPr>
        <p:grpSpPr>
          <a:xfrm rot="-5243946">
            <a:off x="-112494" y="3732874"/>
            <a:ext cx="223379" cy="314309"/>
            <a:chOff x="5248950" y="2607450"/>
            <a:chExt cx="27575" cy="38800"/>
          </a:xfrm>
        </p:grpSpPr>
        <p:sp>
          <p:nvSpPr>
            <p:cNvPr id="86" name="Google Shape;86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" name="Google Shape;88;p3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89" name="Google Shape;89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" name="Google Shape;91;p3"/>
          <p:cNvGrpSpPr/>
          <p:nvPr/>
        </p:nvGrpSpPr>
        <p:grpSpPr>
          <a:xfrm rot="3320916">
            <a:off x="11519175" y="731127"/>
            <a:ext cx="139487" cy="196267"/>
            <a:chOff x="5248950" y="2607450"/>
            <a:chExt cx="27575" cy="38800"/>
          </a:xfrm>
        </p:grpSpPr>
        <p:sp>
          <p:nvSpPr>
            <p:cNvPr id="92" name="Google Shape;92;p3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3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" name="Google Shape;94;p3"/>
          <p:cNvSpPr/>
          <p:nvPr/>
        </p:nvSpPr>
        <p:spPr>
          <a:xfrm>
            <a:off x="415600" y="55189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3"/>
          <p:cNvSpPr/>
          <p:nvPr/>
        </p:nvSpPr>
        <p:spPr>
          <a:xfrm>
            <a:off x="10276367" y="6023301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3"/>
          <p:cNvSpPr/>
          <p:nvPr/>
        </p:nvSpPr>
        <p:spPr>
          <a:xfrm>
            <a:off x="11643467" y="2609985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3"/>
          <p:cNvSpPr/>
          <p:nvPr/>
        </p:nvSpPr>
        <p:spPr>
          <a:xfrm>
            <a:off x="588167" y="10967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2069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200"/>
              <a:buNone/>
              <a:defRPr b="1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4"/>
          <p:cNvSpPr txBox="1">
            <a:spLocks noGrp="1"/>
          </p:cNvSpPr>
          <p:nvPr>
            <p:ph type="body" idx="1"/>
          </p:nvPr>
        </p:nvSpPr>
        <p:spPr>
          <a:xfrm>
            <a:off x="913467" y="1536633"/>
            <a:ext cx="10365200" cy="477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65"/>
            </a:lvl1pPr>
            <a:lvl2pPr marL="1219200" lvl="1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spcBef>
                <a:spcPts val="2135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spcBef>
                <a:spcPts val="2135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spcBef>
                <a:spcPts val="2135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spcBef>
                <a:spcPts val="2135"/>
              </a:spcBef>
              <a:spcAft>
                <a:spcPts val="2135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01" name="Google Shape;101;p4"/>
          <p:cNvGrpSpPr/>
          <p:nvPr/>
        </p:nvGrpSpPr>
        <p:grpSpPr>
          <a:xfrm rot="-2241120">
            <a:off x="9980546" y="499493"/>
            <a:ext cx="223377" cy="314312"/>
            <a:chOff x="5248950" y="2607450"/>
            <a:chExt cx="27575" cy="38800"/>
          </a:xfrm>
        </p:grpSpPr>
        <p:sp>
          <p:nvSpPr>
            <p:cNvPr id="102" name="Google Shape;102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4" name="Google Shape;104;p4"/>
          <p:cNvGrpSpPr/>
          <p:nvPr/>
        </p:nvGrpSpPr>
        <p:grpSpPr>
          <a:xfrm rot="1583875">
            <a:off x="11507814" y="6028591"/>
            <a:ext cx="213065" cy="299803"/>
            <a:chOff x="5248950" y="2607450"/>
            <a:chExt cx="27575" cy="38800"/>
          </a:xfrm>
        </p:grpSpPr>
        <p:sp>
          <p:nvSpPr>
            <p:cNvPr id="105" name="Google Shape;105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7" name="Google Shape;107;p4"/>
          <p:cNvGrpSpPr/>
          <p:nvPr/>
        </p:nvGrpSpPr>
        <p:grpSpPr>
          <a:xfrm rot="4025085">
            <a:off x="1094364" y="6311382"/>
            <a:ext cx="140875" cy="198223"/>
            <a:chOff x="5248950" y="2607450"/>
            <a:chExt cx="27575" cy="38800"/>
          </a:xfrm>
        </p:grpSpPr>
        <p:sp>
          <p:nvSpPr>
            <p:cNvPr id="108" name="Google Shape;108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 rot="-5243946">
            <a:off x="-112494" y="2989240"/>
            <a:ext cx="223379" cy="314309"/>
            <a:chOff x="5248950" y="2607450"/>
            <a:chExt cx="27575" cy="38800"/>
          </a:xfrm>
        </p:grpSpPr>
        <p:sp>
          <p:nvSpPr>
            <p:cNvPr id="111" name="Google Shape;111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3" name="Google Shape;113;p4"/>
          <p:cNvGrpSpPr/>
          <p:nvPr/>
        </p:nvGrpSpPr>
        <p:grpSpPr>
          <a:xfrm rot="-2700000">
            <a:off x="2632853" y="617964"/>
            <a:ext cx="139484" cy="196264"/>
            <a:chOff x="5248950" y="2607450"/>
            <a:chExt cx="27575" cy="38800"/>
          </a:xfrm>
        </p:grpSpPr>
        <p:sp>
          <p:nvSpPr>
            <p:cNvPr id="114" name="Google Shape;114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6" name="Google Shape;116;p4"/>
          <p:cNvGrpSpPr/>
          <p:nvPr/>
        </p:nvGrpSpPr>
        <p:grpSpPr>
          <a:xfrm rot="3320916">
            <a:off x="11502893" y="1444260"/>
            <a:ext cx="139487" cy="196267"/>
            <a:chOff x="5248950" y="2607450"/>
            <a:chExt cx="27575" cy="38800"/>
          </a:xfrm>
        </p:grpSpPr>
        <p:sp>
          <p:nvSpPr>
            <p:cNvPr id="117" name="Google Shape;117;p4"/>
            <p:cNvSpPr/>
            <p:nvPr/>
          </p:nvSpPr>
          <p:spPr>
            <a:xfrm>
              <a:off x="5248950" y="2609475"/>
              <a:ext cx="9200" cy="36775"/>
            </a:xfrm>
            <a:custGeom>
              <a:avLst/>
              <a:gdLst/>
              <a:ahLst/>
              <a:cxnLst/>
              <a:rect l="l" t="t" r="r" b="b"/>
              <a:pathLst>
                <a:path w="368" h="1471" extrusionOk="0">
                  <a:moveTo>
                    <a:pt x="41" y="1"/>
                  </a:moveTo>
                  <a:lnTo>
                    <a:pt x="0" y="42"/>
                  </a:lnTo>
                  <a:lnTo>
                    <a:pt x="0" y="83"/>
                  </a:lnTo>
                  <a:lnTo>
                    <a:pt x="123" y="736"/>
                  </a:lnTo>
                  <a:lnTo>
                    <a:pt x="245" y="1389"/>
                  </a:lnTo>
                  <a:lnTo>
                    <a:pt x="245" y="1430"/>
                  </a:lnTo>
                  <a:lnTo>
                    <a:pt x="286" y="1470"/>
                  </a:lnTo>
                  <a:lnTo>
                    <a:pt x="327" y="1470"/>
                  </a:lnTo>
                  <a:lnTo>
                    <a:pt x="368" y="1430"/>
                  </a:lnTo>
                  <a:lnTo>
                    <a:pt x="368" y="1389"/>
                  </a:lnTo>
                  <a:lnTo>
                    <a:pt x="286" y="736"/>
                  </a:lnTo>
                  <a:lnTo>
                    <a:pt x="123" y="83"/>
                  </a:lnTo>
                  <a:lnTo>
                    <a:pt x="82" y="42"/>
                  </a:lnTo>
                  <a:lnTo>
                    <a:pt x="4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5263225" y="2607450"/>
              <a:ext cx="13300" cy="38800"/>
            </a:xfrm>
            <a:custGeom>
              <a:avLst/>
              <a:gdLst/>
              <a:ahLst/>
              <a:cxnLst/>
              <a:rect l="l" t="t" r="r" b="b"/>
              <a:pathLst>
                <a:path w="532" h="1552" extrusionOk="0">
                  <a:moveTo>
                    <a:pt x="42" y="0"/>
                  </a:moveTo>
                  <a:lnTo>
                    <a:pt x="1" y="41"/>
                  </a:lnTo>
                  <a:lnTo>
                    <a:pt x="1" y="123"/>
                  </a:lnTo>
                  <a:lnTo>
                    <a:pt x="164" y="449"/>
                  </a:lnTo>
                  <a:lnTo>
                    <a:pt x="246" y="776"/>
                  </a:lnTo>
                  <a:lnTo>
                    <a:pt x="327" y="1143"/>
                  </a:lnTo>
                  <a:lnTo>
                    <a:pt x="409" y="1470"/>
                  </a:lnTo>
                  <a:lnTo>
                    <a:pt x="409" y="1511"/>
                  </a:lnTo>
                  <a:lnTo>
                    <a:pt x="450" y="1551"/>
                  </a:lnTo>
                  <a:lnTo>
                    <a:pt x="531" y="1511"/>
                  </a:lnTo>
                  <a:lnTo>
                    <a:pt x="531" y="1470"/>
                  </a:lnTo>
                  <a:lnTo>
                    <a:pt x="491" y="1102"/>
                  </a:lnTo>
                  <a:lnTo>
                    <a:pt x="409" y="735"/>
                  </a:lnTo>
                  <a:lnTo>
                    <a:pt x="286" y="368"/>
                  </a:lnTo>
                  <a:lnTo>
                    <a:pt x="123" y="41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9" name="Google Shape;119;p4"/>
          <p:cNvSpPr/>
          <p:nvPr/>
        </p:nvSpPr>
        <p:spPr>
          <a:xfrm>
            <a:off x="415600" y="5760434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4"/>
          <p:cNvSpPr/>
          <p:nvPr/>
        </p:nvSpPr>
        <p:spPr>
          <a:xfrm>
            <a:off x="10359000" y="63601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4"/>
          <p:cNvSpPr/>
          <p:nvPr/>
        </p:nvSpPr>
        <p:spPr>
          <a:xfrm>
            <a:off x="11145900" y="6062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>
            <a:off x="11643467" y="4862667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>
            <a:off x="854300" y="665718"/>
            <a:ext cx="191800" cy="100767"/>
          </a:xfrm>
          <a:custGeom>
            <a:avLst/>
            <a:gdLst/>
            <a:ahLst/>
            <a:cxnLst/>
            <a:rect l="l" t="t" r="r" b="b"/>
            <a:pathLst>
              <a:path w="5754" h="3023" extrusionOk="0">
                <a:moveTo>
                  <a:pt x="1" y="1"/>
                </a:moveTo>
                <a:lnTo>
                  <a:pt x="1" y="1"/>
                </a:lnTo>
                <a:lnTo>
                  <a:pt x="408" y="1"/>
                </a:lnTo>
                <a:lnTo>
                  <a:pt x="815" y="59"/>
                </a:lnTo>
                <a:lnTo>
                  <a:pt x="1279" y="117"/>
                </a:lnTo>
                <a:lnTo>
                  <a:pt x="1802" y="291"/>
                </a:lnTo>
                <a:lnTo>
                  <a:pt x="2267" y="524"/>
                </a:lnTo>
                <a:lnTo>
                  <a:pt x="2500" y="698"/>
                </a:lnTo>
                <a:lnTo>
                  <a:pt x="2674" y="930"/>
                </a:lnTo>
                <a:lnTo>
                  <a:pt x="2790" y="1163"/>
                </a:lnTo>
                <a:lnTo>
                  <a:pt x="2907" y="1395"/>
                </a:lnTo>
                <a:lnTo>
                  <a:pt x="2907" y="1395"/>
                </a:lnTo>
                <a:lnTo>
                  <a:pt x="3139" y="1163"/>
                </a:lnTo>
                <a:lnTo>
                  <a:pt x="3430" y="930"/>
                </a:lnTo>
                <a:lnTo>
                  <a:pt x="3778" y="640"/>
                </a:lnTo>
                <a:lnTo>
                  <a:pt x="4185" y="407"/>
                </a:lnTo>
                <a:lnTo>
                  <a:pt x="4650" y="175"/>
                </a:lnTo>
                <a:lnTo>
                  <a:pt x="5173" y="1"/>
                </a:lnTo>
                <a:lnTo>
                  <a:pt x="5463" y="1"/>
                </a:lnTo>
                <a:lnTo>
                  <a:pt x="5754" y="1"/>
                </a:lnTo>
                <a:lnTo>
                  <a:pt x="5754" y="1"/>
                </a:lnTo>
                <a:lnTo>
                  <a:pt x="5580" y="466"/>
                </a:lnTo>
                <a:lnTo>
                  <a:pt x="5405" y="930"/>
                </a:lnTo>
                <a:lnTo>
                  <a:pt x="5115" y="1512"/>
                </a:lnTo>
                <a:lnTo>
                  <a:pt x="4708" y="2093"/>
                </a:lnTo>
                <a:lnTo>
                  <a:pt x="4476" y="2325"/>
                </a:lnTo>
                <a:lnTo>
                  <a:pt x="4243" y="2558"/>
                </a:lnTo>
                <a:lnTo>
                  <a:pt x="3953" y="2732"/>
                </a:lnTo>
                <a:lnTo>
                  <a:pt x="3604" y="2906"/>
                </a:lnTo>
                <a:lnTo>
                  <a:pt x="3255" y="3022"/>
                </a:lnTo>
                <a:lnTo>
                  <a:pt x="2907" y="3022"/>
                </a:lnTo>
                <a:lnTo>
                  <a:pt x="2907" y="3022"/>
                </a:lnTo>
                <a:lnTo>
                  <a:pt x="2500" y="3022"/>
                </a:lnTo>
                <a:lnTo>
                  <a:pt x="2151" y="2964"/>
                </a:lnTo>
                <a:lnTo>
                  <a:pt x="1861" y="2790"/>
                </a:lnTo>
                <a:lnTo>
                  <a:pt x="1570" y="2674"/>
                </a:lnTo>
                <a:lnTo>
                  <a:pt x="1279" y="2441"/>
                </a:lnTo>
                <a:lnTo>
                  <a:pt x="1047" y="2267"/>
                </a:lnTo>
                <a:lnTo>
                  <a:pt x="640" y="1744"/>
                </a:lnTo>
                <a:lnTo>
                  <a:pt x="350" y="1221"/>
                </a:lnTo>
                <a:lnTo>
                  <a:pt x="117" y="756"/>
                </a:lnTo>
                <a:lnTo>
                  <a:pt x="59" y="29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869D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50789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54D7E-FA0C-42D9-99A8-7E9718623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D9322D-4787-4A2C-8351-728D15E425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D07ADD-88E8-4FA7-9BB4-0440BFD60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DFF2F2-8D08-49A6-BE94-C936CD661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76C350-89D5-455D-9FD1-A45D0558EA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1330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B560DE-CA27-42F7-A4ED-CBBE5AB10C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93BD56-74CB-42A6-A7AC-8472832C4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C93CC7-69FA-4582-BF52-84736AA871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69E85E-C395-4C7F-9E27-419AF581E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2CC286-A893-4ECF-B423-AD99DDF78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28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9D3136-76A8-45B3-91C8-BF2ABF4E0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57D0E-E6D1-4786-B7F4-2B8F7BBE50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2AAC4B-EEFE-4C70-BC0D-E126CAB15F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A640DE-36BF-477B-AED6-B929297D0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DFF71C-7987-4A3B-AB48-ECCEA914A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D59195-152D-42C2-BD5E-BBCBE9D4E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1301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D7D401-ECB0-4EC5-B248-1AD8CB2CB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3AD23F-C476-40B5-B7A9-6A469019F7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2F3052-5751-4E43-8AFF-A9B884C89F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107355-A491-4CAB-B748-67F077EEEE5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61B1FB3-88CE-44D9-BF59-BACD631FE9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D63693F-19BB-4A3E-B856-F6A8EE002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35BBB5-6DA1-417C-A0D8-C55803EB2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D5A3D16-B6A5-4D21-98B9-402C92C1D9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379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C9EF2D-3AEA-4DB6-B20C-996A93978D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BF9414-B08B-4DD5-8132-D40E0FB0C2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C77B6C-DFBB-4DF5-8591-602A2AD7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E0D533-11A1-40C4-85BB-F54B5E655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60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BCCC98-0AA1-4053-BC45-0A50D46C8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C35CB3-CB2C-4121-AE49-582FF974BD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C9A774-E81E-4C93-BF8F-814E47A50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878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895A6C-4C8F-4A05-B373-02EC85E64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3CC55-D279-4941-B244-EC523C81244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EDE432B-A09A-47DE-8932-0797723A52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B1A45C-51BC-4C77-AF27-0A2BA75C8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31105A-908B-4280-93AE-586E7C5B8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A30E67-8ECC-4962-BE71-2396C3FD77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771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302FC-5ED5-4981-AACF-6D501247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C6E532-7790-41A9-A122-FD12DB4294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8A210C-719B-4AE3-B351-ADB511BB8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207AD1-F8A5-44F6-8139-D246201FB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64DF1-DFD5-45AD-A9C8-B0222A842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496963-35A6-4AD3-B182-DDAEE3F9B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886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D4B7A507-89D1-491D-BCAB-D2E3B8059E5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C8D9922-1755-4CAD-891C-8D8E5004AF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6233C9-15CA-4EF8-A0C1-6C5F17413A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7686B6-57CD-45DE-BEAA-0A3CA5BE8EA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6FE932-1FA1-4162-B673-6C5EFD75EBEB}" type="datetimeFigureOut">
              <a:rPr lang="en-US" smtClean="0"/>
              <a:t>3/20/2022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466D29-D1A5-4749-8A92-E5675D506C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A5A759-6856-40AD-818F-F996BFA165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3B375B-C096-4952-88B6-48BAC88849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46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4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4.GIF"/><Relationship Id="rId5" Type="http://schemas.openxmlformats.org/officeDocument/2006/relationships/image" Target="../media/image13.png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9.png"/><Relationship Id="rId5" Type="http://schemas.openxmlformats.org/officeDocument/2006/relationships/image" Target="../media/image4.png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7.png"/><Relationship Id="rId5" Type="http://schemas.openxmlformats.org/officeDocument/2006/relationships/image" Target="../media/image4.png"/><Relationship Id="rId4" Type="http://schemas.openxmlformats.org/officeDocument/2006/relationships/image" Target="../media/image14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.png"/><Relationship Id="rId5" Type="http://schemas.openxmlformats.org/officeDocument/2006/relationships/image" Target="../media/image23.GIF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8.png"/><Relationship Id="rId5" Type="http://schemas.openxmlformats.org/officeDocument/2006/relationships/image" Target="../media/image17.png"/><Relationship Id="rId4" Type="http://schemas.openxmlformats.org/officeDocument/2006/relationships/image" Target="../media/image2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slideLayout" Target="../slideLayouts/slideLayout12.xml"/><Relationship Id="rId7" Type="http://schemas.microsoft.com/office/2007/relationships/hdphoto" Target="../media/hdphoto1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openxmlformats.org/officeDocument/2006/relationships/image" Target="../media/image5.jpeg"/><Relationship Id="rId10" Type="http://schemas.microsoft.com/office/2007/relationships/hdphoto" Target="../media/hdphoto2.wdp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FD025D-4EAD-4968-AEFA-AE48F0ADAB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A9C197-E7FE-4E7F-A8D0-21C9AE76AB3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77769F-023B-42FC-ADD6-013980F27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333"/>
            <a:ext cx="12192000" cy="677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42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18915"/>
            <a:ext cx="11865935" cy="553908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73344"/>
            <a:ext cx="9480732" cy="1187471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</a:rPr>
              <a:t>Bài 1: Tính độ dài quãng đường với đơn vị là</a:t>
            </a:r>
            <a:r>
              <a:rPr lang="en-US" sz="3200" dirty="0">
                <a:solidFill>
                  <a:schemeClr val="tx1"/>
                </a:solidFill>
              </a:rPr>
              <a:t>           </a:t>
            </a:r>
            <a:r>
              <a:rPr lang="vi-VN" sz="3200" dirty="0">
                <a:solidFill>
                  <a:srgbClr val="FF0000"/>
                </a:solidFill>
              </a:rPr>
              <a:t>ki – lô – mét </a:t>
            </a:r>
            <a:r>
              <a:rPr lang="vi-VN" sz="3200" dirty="0">
                <a:solidFill>
                  <a:schemeClr val="tx1"/>
                </a:solidFill>
              </a:rPr>
              <a:t>rồi viết vào ô trống:</a:t>
            </a:r>
            <a:endParaRPr lang="en-US" sz="3200" dirty="0">
              <a:solidFill>
                <a:schemeClr val="tx1"/>
              </a:solidFill>
            </a:endParaRP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graphicFrame>
        <p:nvGraphicFramePr>
          <p:cNvPr id="72" name="Table 71">
            <a:extLst>
              <a:ext uri="{FF2B5EF4-FFF2-40B4-BE49-F238E27FC236}">
                <a16:creationId xmlns:a16="http://schemas.microsoft.com/office/drawing/2014/main" id="{936C9524-2995-4112-9988-A563A8915C6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4267619"/>
              </p:ext>
            </p:extLst>
          </p:nvPr>
        </p:nvGraphicFramePr>
        <p:xfrm>
          <a:off x="2934156" y="1774470"/>
          <a:ext cx="8128000" cy="2090025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1414440">
                  <a:extLst>
                    <a:ext uri="{9D8B030D-6E8A-4147-A177-3AD203B41FA5}">
                      <a16:colId xmlns:a16="http://schemas.microsoft.com/office/drawing/2014/main" val="3544092644"/>
                    </a:ext>
                  </a:extLst>
                </a:gridCol>
                <a:gridCol w="2104845">
                  <a:extLst>
                    <a:ext uri="{9D8B030D-6E8A-4147-A177-3AD203B41FA5}">
                      <a16:colId xmlns:a16="http://schemas.microsoft.com/office/drawing/2014/main" val="3071656276"/>
                    </a:ext>
                  </a:extLst>
                </a:gridCol>
                <a:gridCol w="2320506">
                  <a:extLst>
                    <a:ext uri="{9D8B030D-6E8A-4147-A177-3AD203B41FA5}">
                      <a16:colId xmlns:a16="http://schemas.microsoft.com/office/drawing/2014/main" val="555104324"/>
                    </a:ext>
                  </a:extLst>
                </a:gridCol>
                <a:gridCol w="2288209">
                  <a:extLst>
                    <a:ext uri="{9D8B030D-6E8A-4147-A177-3AD203B41FA5}">
                      <a16:colId xmlns:a16="http://schemas.microsoft.com/office/drawing/2014/main" val="1363733330"/>
                    </a:ext>
                  </a:extLst>
                </a:gridCol>
              </a:tblGrid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v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32, 5 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210m/phút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36km/giờ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28831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t 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 giờ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7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40 phút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77661356"/>
                  </a:ext>
                </a:extLst>
              </a:tr>
              <a:tr h="6713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vi-VN" sz="2400" b="1" baseline="0" dirty="0">
                          <a:solidFill>
                            <a:schemeClr val="accent5">
                              <a:lumMod val="75000"/>
                            </a:schemeClr>
                          </a:solidFill>
                        </a:rPr>
                        <a:t>s</a:t>
                      </a:r>
                      <a:endParaRPr lang="en-US" sz="2400" b="1" baseline="0" dirty="0">
                        <a:solidFill>
                          <a:schemeClr val="accent5">
                            <a:lumMod val="75000"/>
                          </a:schemeClr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b="1" baseline="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endParaRPr lang="en-US" sz="32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18264703"/>
                  </a:ext>
                </a:extLst>
              </a:tr>
            </a:tbl>
          </a:graphicData>
        </a:graphic>
      </p:graphicFrame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755A0B5A-25A2-4950-8A96-8D6EB7AEFF98}"/>
              </a:ext>
            </a:extLst>
          </p:cNvPr>
          <p:cNvCxnSpPr/>
          <p:nvPr/>
        </p:nvCxnSpPr>
        <p:spPr>
          <a:xfrm>
            <a:off x="7344790" y="2320397"/>
            <a:ext cx="256032" cy="0"/>
          </a:xfrm>
          <a:prstGeom prst="line">
            <a:avLst/>
          </a:prstGeom>
          <a:ln w="38100"/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D9E2B250-A2F7-40D3-932F-89C47C7EAF51}"/>
              </a:ext>
            </a:extLst>
          </p:cNvPr>
          <p:cNvSpPr txBox="1"/>
          <p:nvPr/>
        </p:nvSpPr>
        <p:spPr>
          <a:xfrm>
            <a:off x="4200158" y="3186222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130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8D652060-2BE1-4465-844A-7B59D4EB3BF7}"/>
              </a:ext>
            </a:extLst>
          </p:cNvPr>
          <p:cNvSpPr txBox="1"/>
          <p:nvPr/>
        </p:nvSpPr>
        <p:spPr>
          <a:xfrm>
            <a:off x="8717519" y="3103458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24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A63AC94-D2C4-442B-B92C-35C5BB7DA745}"/>
              </a:ext>
            </a:extLst>
          </p:cNvPr>
          <p:cNvSpPr txBox="1"/>
          <p:nvPr/>
        </p:nvSpPr>
        <p:spPr>
          <a:xfrm>
            <a:off x="6605270" y="3135769"/>
            <a:ext cx="20517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1,47 km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80DD4CD3-E504-430E-80D9-261CEDB0B421}"/>
              </a:ext>
            </a:extLst>
          </p:cNvPr>
          <p:cNvSpPr txBox="1"/>
          <p:nvPr/>
        </p:nvSpPr>
        <p:spPr>
          <a:xfrm>
            <a:off x="4002024" y="4234697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/>
              <a:t>s = 210 x 7 = 1470m = 1,47km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/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lvl="2"/>
                <a:r>
                  <a:rPr lang="vi-VN" sz="3600" dirty="0"/>
                  <a:t>Đổi 40 phút =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 </m:t>
                    </m:r>
                    <m:r>
                      <m:rPr>
                        <m:sty m:val="p"/>
                      </m:rP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gi</m:t>
                    </m:r>
                    <m:r>
                      <a:rPr lang="vi-VN" sz="3600" b="0" i="0" smtClean="0">
                        <a:latin typeface="Cambria Math" panose="02040503050406030204" pitchFamily="18" charset="0"/>
                        <a:sym typeface="Symbol" panose="05050102010706020507" pitchFamily="18" charset="2"/>
                      </a:rPr>
                      <m:t>ờ</m:t>
                    </m:r>
                  </m:oMath>
                </a14:m>
                <a:endParaRPr lang="vi-VN" sz="3600" dirty="0"/>
              </a:p>
              <a:p>
                <a:r>
                  <a:rPr lang="vi-VN" sz="3600" dirty="0"/>
                  <a:t>s = 36 x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</m:ctrlPr>
                      </m:fPr>
                      <m:num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2</m:t>
                        </m:r>
                      </m:num>
                      <m:den>
                        <m:r>
                          <a:rPr lang="vi-VN" sz="3600" i="1">
                            <a:latin typeface="Cambria Math" panose="02040503050406030204" pitchFamily="18" charset="0"/>
                            <a:sym typeface="Symbol" panose="05050102010706020507" pitchFamily="18" charset="2"/>
                          </a:rPr>
                          <m:t>3</m:t>
                        </m:r>
                      </m:den>
                    </m:f>
                  </m:oMath>
                </a14:m>
                <a:r>
                  <a:rPr lang="vi-VN" sz="3600" dirty="0"/>
                  <a:t> = 24km</a:t>
                </a:r>
                <a:endParaRPr lang="en-US" sz="3600" dirty="0"/>
              </a:p>
            </p:txBody>
          </p:sp>
        </mc:Choice>
        <mc:Fallback xmlns=""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8672D764-9554-4741-B08B-627EC7DF0F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26102" y="4140104"/>
                <a:ext cx="7114324" cy="1664815"/>
              </a:xfrm>
              <a:prstGeom prst="rect">
                <a:avLst/>
              </a:prstGeom>
              <a:blipFill>
                <a:blip r:embed="rId8"/>
                <a:stretch>
                  <a:fillRect l="-2656" b="-51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6F942534-6152-42AA-84CB-C2737FE74F66}"/>
              </a:ext>
            </a:extLst>
          </p:cNvPr>
          <p:cNvCxnSpPr/>
          <p:nvPr/>
        </p:nvCxnSpPr>
        <p:spPr>
          <a:xfrm>
            <a:off x="10108184" y="2320397"/>
            <a:ext cx="457200" cy="0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C7248380-B208-4808-88CC-4444FDF3D82B}"/>
              </a:ext>
            </a:extLst>
          </p:cNvPr>
          <p:cNvCxnSpPr/>
          <p:nvPr/>
        </p:nvCxnSpPr>
        <p:spPr>
          <a:xfrm>
            <a:off x="9810242" y="3028193"/>
            <a:ext cx="595884" cy="10501"/>
          </a:xfrm>
          <a:prstGeom prst="line">
            <a:avLst/>
          </a:prstGeom>
          <a:ln w="38100">
            <a:solidFill>
              <a:srgbClr val="E476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1" name="10 Minute Countdown Rainbow Timer 🌈_Trim 3 phút">
            <a:hlinkClick r:id="" action="ppaction://media"/>
            <a:extLst>
              <a:ext uri="{FF2B5EF4-FFF2-40B4-BE49-F238E27FC236}">
                <a16:creationId xmlns:a16="http://schemas.microsoft.com/office/drawing/2014/main" id="{87FFAE7F-9A58-4A18-BED8-EEA7E7CB3A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69263" y="1734526"/>
            <a:ext cx="1589214" cy="893933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81F57922-079E-48EE-887F-E0DF707CDF8C}"/>
              </a:ext>
            </a:extLst>
          </p:cNvPr>
          <p:cNvSpPr txBox="1"/>
          <p:nvPr/>
        </p:nvSpPr>
        <p:spPr>
          <a:xfrm>
            <a:off x="4373302" y="4526559"/>
            <a:ext cx="71143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en-US" sz="3600" dirty="0"/>
              <a:t>s = 32,5 x 4 = 130 km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AA58E90-1BB3-4493-8278-028C5218919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84" name="Rounded Rectangle 27">
              <a:extLst>
                <a:ext uri="{FF2B5EF4-FFF2-40B4-BE49-F238E27FC236}">
                  <a16:creationId xmlns:a16="http://schemas.microsoft.com/office/drawing/2014/main" id="{B560592C-A13C-464A-885F-0D6CAFB2D627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85" name="Picture 84">
              <a:extLst>
                <a:ext uri="{FF2B5EF4-FFF2-40B4-BE49-F238E27FC236}">
                  <a16:creationId xmlns:a16="http://schemas.microsoft.com/office/drawing/2014/main" id="{C1325C6A-8613-4512-BC79-B4F10A0498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809 0.18456 L 2.77778E-6 3.95062E-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26" y="-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2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2" dur="1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  <p:video>
              <p:cMediaNode vol="80000">
                <p:cTn id="93" fill="hold" display="0">
                  <p:stCondLst>
                    <p:cond delay="indefinite"/>
                  </p:stCondLst>
                </p:cTn>
                <p:tgtEl>
                  <p:spTgt spid="81"/>
                </p:tgtEl>
              </p:cMediaNode>
            </p:video>
          </p:childTnLst>
        </p:cTn>
      </p:par>
    </p:tnLst>
    <p:bldLst>
      <p:bldP spid="4" grpId="0" animBg="1"/>
      <p:bldP spid="5" grpId="0" animBg="1"/>
      <p:bldP spid="74" grpId="0"/>
      <p:bldP spid="75" grpId="0"/>
      <p:bldP spid="76" grpId="0"/>
      <p:bldP spid="77" grpId="0"/>
      <p:bldP spid="77" grpId="1"/>
      <p:bldP spid="78" grpId="0"/>
      <p:bldP spid="82" grpId="0"/>
      <p:bldP spid="8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0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46" t="32160" r="-562" b="-1997"/>
          <a:stretch>
            <a:fillRect/>
          </a:stretch>
        </p:blipFill>
        <p:spPr>
          <a:xfrm>
            <a:off x="6419935" y="1787858"/>
            <a:ext cx="3963927" cy="567987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CÀ RỐT</a:t>
            </a:r>
          </a:p>
        </p:txBody>
      </p:sp>
      <p:sp>
        <p:nvSpPr>
          <p:cNvPr id="31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sp>
        <p:nvSpPr>
          <p:cNvPr id="26" name="Text Box 10">
            <a:extLst>
              <a:ext uri="{FF2B5EF4-FFF2-40B4-BE49-F238E27FC236}">
                <a16:creationId xmlns:a16="http://schemas.microsoft.com/office/drawing/2014/main" id="{439D3A93-7CB9-4F22-B7DF-F0165B35D1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86194" y="2916167"/>
            <a:ext cx="263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 Box 11">
            <a:extLst>
              <a:ext uri="{FF2B5EF4-FFF2-40B4-BE49-F238E27FC236}">
                <a16:creationId xmlns:a16="http://schemas.microsoft.com/office/drawing/2014/main" id="{A7FD3EFC-D7A5-4D15-9EEF-DDE3CCC702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37857" y="2904454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 Box 12">
            <a:extLst>
              <a:ext uri="{FF2B5EF4-FFF2-40B4-BE49-F238E27FC236}">
                <a16:creationId xmlns:a16="http://schemas.microsoft.com/office/drawing/2014/main" id="{0D087D62-6FDE-4F8D-B376-1B13799CE9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19180" y="4068776"/>
            <a:ext cx="354711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 = 46 km/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78A470A-188F-4E4B-9F64-63AB6695757E}"/>
              </a:ext>
            </a:extLst>
          </p:cNvPr>
          <p:cNvGrpSpPr/>
          <p:nvPr/>
        </p:nvGrpSpPr>
        <p:grpSpPr>
          <a:xfrm>
            <a:off x="3189926" y="3318185"/>
            <a:ext cx="8110517" cy="872261"/>
            <a:chOff x="3120487" y="1989821"/>
            <a:chExt cx="8110517" cy="872261"/>
          </a:xfrm>
        </p:grpSpPr>
        <p:sp>
          <p:nvSpPr>
            <p:cNvPr id="21" name="Line 5">
              <a:extLst>
                <a:ext uri="{FF2B5EF4-FFF2-40B4-BE49-F238E27FC236}">
                  <a16:creationId xmlns:a16="http://schemas.microsoft.com/office/drawing/2014/main" id="{AF695097-9F15-4450-AD6A-6ED1EE36CC5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59705" y="2628459"/>
              <a:ext cx="727614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 sz="135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DDEE088F-5130-4DAA-BF05-0E46AD81D95F}"/>
                </a:ext>
              </a:extLst>
            </p:cNvPr>
            <p:cNvGrpSpPr/>
            <p:nvPr/>
          </p:nvGrpSpPr>
          <p:grpSpPr>
            <a:xfrm>
              <a:off x="3120487" y="1989821"/>
              <a:ext cx="8110517" cy="872261"/>
              <a:chOff x="3120487" y="1989821"/>
              <a:chExt cx="8110517" cy="872261"/>
            </a:xfrm>
          </p:grpSpPr>
          <p:sp>
            <p:nvSpPr>
              <p:cNvPr id="22" name="Line 6">
                <a:extLst>
                  <a:ext uri="{FF2B5EF4-FFF2-40B4-BE49-F238E27FC236}">
                    <a16:creationId xmlns:a16="http://schemas.microsoft.com/office/drawing/2014/main" id="{116A412A-4E90-4213-9E0C-6F6E7787C55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556369" y="2385889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3" name="Line 7">
                <a:extLst>
                  <a:ext uri="{FF2B5EF4-FFF2-40B4-BE49-F238E27FC236}">
                    <a16:creationId xmlns:a16="http://schemas.microsoft.com/office/drawing/2014/main" id="{634C6163-79BC-4A3D-A298-8A8DABF25FC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0833202" y="2394836"/>
                <a:ext cx="0" cy="46724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 sz="135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4" name="Text Box 8">
                <a:extLst>
                  <a:ext uri="{FF2B5EF4-FFF2-40B4-BE49-F238E27FC236}">
                    <a16:creationId xmlns:a16="http://schemas.microsoft.com/office/drawing/2014/main" id="{E5474097-D8F4-4B5A-9D2D-29BCA478609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120487" y="198982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25" name="Text Box 9">
                <a:extLst>
                  <a:ext uri="{FF2B5EF4-FFF2-40B4-BE49-F238E27FC236}">
                    <a16:creationId xmlns:a16="http://schemas.microsoft.com/office/drawing/2014/main" id="{1B7402D7-0038-4987-8494-68E1B568632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685293" y="2013181"/>
                <a:ext cx="545711" cy="4616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omic Sans MS" pitchFamily="66" charset="0"/>
                  </a:defRPr>
                </a:lvl9pPr>
              </a:lstStyle>
              <a:p>
                <a:pPr>
                  <a:spcBef>
                    <a:spcPct val="50000"/>
                  </a:spcBef>
                </a:pPr>
                <a:r>
                  <a:rPr lang="en-US" sz="2400" dirty="0"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</p:grpSp>
      </p:grpSp>
      <p:sp>
        <p:nvSpPr>
          <p:cNvPr id="30" name="Text Box 14">
            <a:extLst>
              <a:ext uri="{FF2B5EF4-FFF2-40B4-BE49-F238E27FC236}">
                <a16:creationId xmlns:a16="http://schemas.microsoft.com/office/drawing/2014/main" id="{91C0E58B-6918-4974-BCFF-A691C36975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8041" y="4388845"/>
            <a:ext cx="281950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itchFamily="66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itchFamily="66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itchFamily="66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itchFamily="66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itchFamily="66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?km</a:t>
            </a:r>
          </a:p>
        </p:txBody>
      </p:sp>
      <p:sp>
        <p:nvSpPr>
          <p:cNvPr id="31" name="AutoShape 15">
            <a:extLst>
              <a:ext uri="{FF2B5EF4-FFF2-40B4-BE49-F238E27FC236}">
                <a16:creationId xmlns:a16="http://schemas.microsoft.com/office/drawing/2014/main" id="{455E2285-9FD4-43E0-975A-5BE9D1D1F8F7}"/>
              </a:ext>
            </a:extLst>
          </p:cNvPr>
          <p:cNvSpPr>
            <a:spLocks/>
          </p:cNvSpPr>
          <p:nvPr/>
        </p:nvSpPr>
        <p:spPr bwMode="auto">
          <a:xfrm rot="-5400000" flipH="1">
            <a:off x="7069014" y="521874"/>
            <a:ext cx="383751" cy="7276833"/>
          </a:xfrm>
          <a:prstGeom prst="rightBracket">
            <a:avLst>
              <a:gd name="adj" fmla="val 473103"/>
            </a:avLst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SG" sz="135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68AB2-E9EF-4B56-B478-2AF4EC0142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389" y="3503579"/>
            <a:ext cx="954192" cy="477096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1367743" y="1766730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</a:p>
        </p:txBody>
      </p:sp>
    </p:spTree>
    <p:extLst>
      <p:ext uri="{BB962C8B-B14F-4D97-AF65-F5344CB8AC3E}">
        <p14:creationId xmlns:p14="http://schemas.microsoft.com/office/powerpoint/2010/main" val="407602633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85185E-6 L 0.51237 0.00371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12" y="185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-0.01366 L 0.58542 -0.01898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284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8" grpId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487923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127589" y="1330961"/>
            <a:ext cx="11865935" cy="5527040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ound Diagonal Corner Rectangle 4"/>
          <p:cNvSpPr/>
          <p:nvPr/>
        </p:nvSpPr>
        <p:spPr>
          <a:xfrm>
            <a:off x="1522548" y="0"/>
            <a:ext cx="10283372" cy="1107948"/>
          </a:xfrm>
          <a:prstGeom prst="round2DiagRect">
            <a:avLst/>
          </a:prstGeom>
          <a:solidFill>
            <a:schemeClr val="bg1"/>
          </a:solidFill>
          <a:ln w="28575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2: Một ô tô đi từ A lúc 7 giờ 30 phút, đến B lúc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giờ 15 phút với vận tốc 46km/ giờ. Tính</a:t>
            </a:r>
            <a:r>
              <a:rPr lang="en-US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quãng đường AB?</a:t>
            </a:r>
          </a:p>
        </p:txBody>
      </p:sp>
      <p:pic>
        <p:nvPicPr>
          <p:cNvPr id="5122" name="Picture 2" descr="GitHub - AdityaDutt/Bird-sound-classification: Classify bird&amp;#39;s sound using  siamese networks and few-shot learning.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1948">
            <a:off x="91562" y="-146225"/>
            <a:ext cx="1777851" cy="17778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3" t="46840" r="20294" b="3111"/>
          <a:stretch>
            <a:fillRect/>
          </a:stretch>
        </p:blipFill>
        <p:spPr>
          <a:xfrm rot="2426018" flipH="1">
            <a:off x="-1232617" y="2154808"/>
            <a:ext cx="2818272" cy="4620101"/>
          </a:xfrm>
          <a:prstGeom prst="rect">
            <a:avLst/>
          </a:prstGeom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2DCABEE2-CEED-4875-B5B7-B70EB4EDA1C8}"/>
              </a:ext>
            </a:extLst>
          </p:cNvPr>
          <p:cNvCxnSpPr/>
          <p:nvPr/>
        </p:nvCxnSpPr>
        <p:spPr>
          <a:xfrm>
            <a:off x="6096000" y="528320"/>
            <a:ext cx="2143760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10114E2-D833-4919-A45F-17D6D1C8B11D}"/>
              </a:ext>
            </a:extLst>
          </p:cNvPr>
          <p:cNvCxnSpPr>
            <a:cxnSpLocks/>
          </p:cNvCxnSpPr>
          <p:nvPr/>
        </p:nvCxnSpPr>
        <p:spPr>
          <a:xfrm>
            <a:off x="3120487" y="1005840"/>
            <a:ext cx="264145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B497148B-ACAE-446F-B8D6-B47418398240}"/>
              </a:ext>
            </a:extLst>
          </p:cNvPr>
          <p:cNvCxnSpPr>
            <a:cxnSpLocks/>
          </p:cNvCxnSpPr>
          <p:nvPr/>
        </p:nvCxnSpPr>
        <p:spPr>
          <a:xfrm>
            <a:off x="10109200" y="528320"/>
            <a:ext cx="1484578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C0694949-D540-4E83-850F-53EF6C620682}"/>
              </a:ext>
            </a:extLst>
          </p:cNvPr>
          <p:cNvCxnSpPr>
            <a:cxnSpLocks/>
          </p:cNvCxnSpPr>
          <p:nvPr/>
        </p:nvCxnSpPr>
        <p:spPr>
          <a:xfrm>
            <a:off x="1635909" y="1005840"/>
            <a:ext cx="741531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5DC96173-E9D2-4639-A305-256F6E578A97}"/>
              </a:ext>
            </a:extLst>
          </p:cNvPr>
          <p:cNvSpPr txBox="1"/>
          <p:nvPr/>
        </p:nvSpPr>
        <p:spPr>
          <a:xfrm>
            <a:off x="2342521" y="1659227"/>
            <a:ext cx="780288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endParaRPr lang="vi-VN" sz="2800" b="1" u="sng" dirty="0">
              <a:solidFill>
                <a:schemeClr val="accent1"/>
              </a:solidFill>
            </a:endParaRPr>
          </a:p>
        </p:txBody>
      </p:sp>
      <p:sp>
        <p:nvSpPr>
          <p:cNvPr id="29" name="Rectangle 3">
            <a:extLst>
              <a:ext uri="{FF2B5EF4-FFF2-40B4-BE49-F238E27FC236}">
                <a16:creationId xmlns:a16="http://schemas.microsoft.com/office/drawing/2014/main" id="{2929BE75-5DBB-4DF8-A296-0F4AD5DE2221}"/>
              </a:ext>
            </a:extLst>
          </p:cNvPr>
          <p:cNvSpPr txBox="1">
            <a:spLocks noChangeArrowheads="1"/>
          </p:cNvSpPr>
          <p:nvPr/>
        </p:nvSpPr>
        <p:spPr>
          <a:xfrm>
            <a:off x="2816755" y="2113788"/>
            <a:ext cx="8666480" cy="2686050"/>
          </a:xfrm>
          <a:prstGeom prst="rect">
            <a:avLst/>
          </a:prstGeom>
        </p:spPr>
        <p:txBody>
          <a:bodyPr spcFirstLastPara="1" vert="horz" wrap="square" lIns="91425" tIns="91425" rIns="91425" bIns="91425" rtlCol="0" anchor="t" anchorCtr="0">
            <a:noAutofit/>
          </a:bodyPr>
          <a:lstStyle>
            <a:lvl1pPr marL="609600" lvl="0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17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219200" lvl="1" indent="-4318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828800" lvl="2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438400" lvl="3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3048000" lvl="4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657600" lvl="5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67200" lvl="6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6800" lvl="7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500"/>
              <a:buFont typeface="Arial" panose="020B0604020202020204" pitchFamily="34" charset="0"/>
              <a:buChar char="○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86400" lvl="8" indent="-431800" algn="l" defTabSz="914400" rtl="0" eaLnBrk="1" latinLnBrk="0" hangingPunct="1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500"/>
              <a:buFont typeface="Arial" panose="020B0604020202020204" pitchFamily="34" charset="0"/>
              <a:buChar char="■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Thời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gian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ô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tô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12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15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– 7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30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4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45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= 4,75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Quãng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          46 x 4,75 = 218,5 (km)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: 218,5 km</a:t>
            </a: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D8ABE690-2D62-4EED-965D-E67E1D1B4EE4}"/>
              </a:ext>
            </a:extLst>
          </p:cNvPr>
          <p:cNvGrpSpPr/>
          <p:nvPr/>
        </p:nvGrpSpPr>
        <p:grpSpPr>
          <a:xfrm>
            <a:off x="8071486" y="5108707"/>
            <a:ext cx="2756949" cy="1474159"/>
            <a:chOff x="-1024834" y="556407"/>
            <a:chExt cx="2756949" cy="1474159"/>
          </a:xfrm>
        </p:grpSpPr>
        <p:sp>
          <p:nvSpPr>
            <p:cNvPr id="33" name="Rounded Rectangle 27">
              <a:extLst>
                <a:ext uri="{FF2B5EF4-FFF2-40B4-BE49-F238E27FC236}">
                  <a16:creationId xmlns:a16="http://schemas.microsoft.com/office/drawing/2014/main" id="{DD829C66-C435-46C1-952C-C16D00264BAE}"/>
                </a:ext>
              </a:extLst>
            </p:cNvPr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1010225-41A8-40DC-BF71-9112083574D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524350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600"/>
                            </p:stCondLst>
                            <p:childTnLst>
                              <p:par>
                                <p:cTn id="2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100"/>
                            </p:stCondLst>
                            <p:childTnLst>
                              <p:par>
                                <p:cTn id="3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6700"/>
                            </p:stCondLst>
                            <p:childTnLst>
                              <p:par>
                                <p:cTn id="43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0"/>
                            </p:stCondLst>
                            <p:childTnLst>
                              <p:par>
                                <p:cTn id="49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8" r="15809"/>
          <a:stretch>
            <a:fillRect/>
          </a:stretch>
        </p:blipFill>
        <p:spPr>
          <a:xfrm>
            <a:off x="-944450" y="-334851"/>
            <a:ext cx="13136450" cy="7650051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DỌN LÔNG CỪU</a:t>
            </a:r>
          </a:p>
        </p:txBody>
      </p:sp>
      <p:sp>
        <p:nvSpPr>
          <p:cNvPr id="8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1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350790" y="1493178"/>
            <a:ext cx="11526249" cy="5205573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400" b="54489"/>
          <a:stretch>
            <a:fillRect/>
          </a:stretch>
        </p:blipFill>
        <p:spPr>
          <a:xfrm>
            <a:off x="8384603" y="8949"/>
            <a:ext cx="4381859" cy="2434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20" t="55847" r="36880" b="-1358"/>
          <a:stretch>
            <a:fillRect/>
          </a:stretch>
        </p:blipFill>
        <p:spPr>
          <a:xfrm>
            <a:off x="-1656705" y="-379379"/>
            <a:ext cx="3689769" cy="2049732"/>
          </a:xfrm>
          <a:prstGeom prst="rect">
            <a:avLst/>
          </a:prstGeom>
        </p:spPr>
      </p:pic>
      <p:pic>
        <p:nvPicPr>
          <p:cNvPr id="7172" name="Picture 4" descr="Flower Gif - Ice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8574" y="4095965"/>
            <a:ext cx="2744047" cy="274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/>
          <p:cNvGrpSpPr/>
          <p:nvPr/>
        </p:nvGrpSpPr>
        <p:grpSpPr>
          <a:xfrm>
            <a:off x="8672139" y="1839354"/>
            <a:ext cx="2756949" cy="1474159"/>
            <a:chOff x="-1024834" y="556407"/>
            <a:chExt cx="2756949" cy="1474159"/>
          </a:xfrm>
        </p:grpSpPr>
        <p:sp>
          <p:nvSpPr>
            <p:cNvPr id="28" name="Rounded Rectangle 27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29" name="Picture 2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5" name="Round Diagonal Corner Rectangle 4"/>
          <p:cNvSpPr/>
          <p:nvPr/>
        </p:nvSpPr>
        <p:spPr>
          <a:xfrm>
            <a:off x="350791" y="80162"/>
            <a:ext cx="11319112" cy="1229888"/>
          </a:xfrm>
          <a:prstGeom prst="round2Diag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35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 3: Ong mật có thể bay được với vận tốc 8km/giờ. Tính quãng đường của ong mật bay trong 15phút.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CBD494D-C298-4227-87CB-88EC774CDAB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</a:t>
            </a:r>
            <a:r>
              <a:rPr lang="vi-VN" sz="2800"/>
              <a:t>= </a:t>
            </a:r>
            <a:r>
              <a:rPr lang="en-US" sz="2800"/>
              <a:t> </a:t>
            </a:r>
            <a:r>
              <a:rPr lang="vi-VN" sz="2800"/>
              <a:t>8</a:t>
            </a:r>
            <a:r>
              <a:rPr lang="en-US" sz="2800"/>
              <a:t> </a:t>
            </a:r>
            <a:r>
              <a:rPr lang="vi-VN" sz="2800" dirty="0"/>
              <a:t>km/ giờ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t = 15 phút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99C8FB0-E1F4-47A9-AE67-40AF3DC72093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7844D53C-5FA6-4510-8916-3EFB278EFF4D}"/>
              </a:ext>
            </a:extLst>
          </p:cNvPr>
          <p:cNvSpPr txBox="1"/>
          <p:nvPr/>
        </p:nvSpPr>
        <p:spPr>
          <a:xfrm>
            <a:off x="3444702" y="2228222"/>
            <a:ext cx="8101584" cy="3254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15</a:t>
            </a:r>
            <a:r>
              <a:rPr lang="en-US" sz="2800" dirty="0"/>
              <a:t> </a:t>
            </a:r>
            <a:r>
              <a:rPr lang="vi-VN" sz="2800" dirty="0"/>
              <a:t>phút = 0,25</a:t>
            </a:r>
            <a:r>
              <a:rPr lang="en-US" sz="2800" dirty="0"/>
              <a:t> </a:t>
            </a:r>
            <a:r>
              <a:rPr lang="vi-VN" sz="2800" dirty="0"/>
              <a:t>giờ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</a:t>
            </a:r>
            <a:r>
              <a:rPr lang="vi-VN" sz="2800" dirty="0"/>
              <a:t>Quãng đường ong mật bay trong 15phút: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</a:t>
            </a:r>
            <a:r>
              <a:rPr lang="vi-VN" sz="2800" dirty="0"/>
              <a:t>8 x 0,25 = 2</a:t>
            </a:r>
            <a:r>
              <a:rPr lang="en-US" sz="2800" dirty="0"/>
              <a:t> </a:t>
            </a:r>
            <a:r>
              <a:rPr lang="vi-VN" sz="2800" dirty="0"/>
              <a:t>(km)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				Đáp số: 2</a:t>
            </a:r>
            <a:r>
              <a:rPr lang="en-US" sz="2800" dirty="0"/>
              <a:t> </a:t>
            </a:r>
            <a:r>
              <a:rPr lang="vi-VN" sz="2800" dirty="0"/>
              <a:t>km</a:t>
            </a:r>
            <a:endParaRPr lang="en-US" sz="2800" dirty="0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157FE42-EB57-4908-8221-EEC195C29927}"/>
              </a:ext>
            </a:extLst>
          </p:cNvPr>
          <p:cNvCxnSpPr/>
          <p:nvPr/>
        </p:nvCxnSpPr>
        <p:spPr>
          <a:xfrm>
            <a:off x="7884846" y="645487"/>
            <a:ext cx="308068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9D11ABE-9162-4005-AB8C-32750E9CF6F0}"/>
              </a:ext>
            </a:extLst>
          </p:cNvPr>
          <p:cNvCxnSpPr>
            <a:cxnSpLocks/>
          </p:cNvCxnSpPr>
          <p:nvPr/>
        </p:nvCxnSpPr>
        <p:spPr>
          <a:xfrm>
            <a:off x="2064709" y="1226049"/>
            <a:ext cx="2730596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E3D42084-9E4C-401A-B215-48E168CA531C}"/>
              </a:ext>
            </a:extLst>
          </p:cNvPr>
          <p:cNvCxnSpPr>
            <a:cxnSpLocks/>
          </p:cNvCxnSpPr>
          <p:nvPr/>
        </p:nvCxnSpPr>
        <p:spPr>
          <a:xfrm>
            <a:off x="9409218" y="1203961"/>
            <a:ext cx="136529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" name="Oval 1">
            <a:extLst>
              <a:ext uri="{FF2B5EF4-FFF2-40B4-BE49-F238E27FC236}">
                <a16:creationId xmlns:a16="http://schemas.microsoft.com/office/drawing/2014/main" id="{A1F275CE-606C-4483-9877-BD36DC1C9C59}"/>
              </a:ext>
            </a:extLst>
          </p:cNvPr>
          <p:cNvSpPr/>
          <p:nvPr/>
        </p:nvSpPr>
        <p:spPr>
          <a:xfrm>
            <a:off x="1713961" y="2937998"/>
            <a:ext cx="1346665" cy="52559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D9F45DF8-097F-4E3F-8F5A-F9084426D852}"/>
              </a:ext>
            </a:extLst>
          </p:cNvPr>
          <p:cNvSpPr/>
          <p:nvPr/>
        </p:nvSpPr>
        <p:spPr>
          <a:xfrm>
            <a:off x="1773565" y="3545867"/>
            <a:ext cx="878568" cy="61912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3617A29-E96A-45D3-9EDB-89DA6C6E43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6298" y="4890160"/>
            <a:ext cx="1085850" cy="1551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371061" y="2557670"/>
            <a:ext cx="5168348" cy="2888973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ĐƯỜNG CHO THỎ</a:t>
            </a:r>
          </a:p>
        </p:txBody>
      </p:sp>
      <p:sp>
        <p:nvSpPr>
          <p:cNvPr id="5" name="Google Shape;2167;p57"/>
          <p:cNvSpPr/>
          <p:nvPr/>
        </p:nvSpPr>
        <p:spPr>
          <a:xfrm>
            <a:off x="730555" y="1146313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479"/>
          <a:stretch>
            <a:fillRect/>
          </a:stretch>
        </p:blipFill>
        <p:spPr>
          <a:xfrm>
            <a:off x="4397415" y="1146313"/>
            <a:ext cx="4299244" cy="5824281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/>
          <p:nvPr/>
        </p:nvGrpSpPr>
        <p:grpSpPr>
          <a:xfrm>
            <a:off x="8569465" y="1797421"/>
            <a:ext cx="2756949" cy="1474159"/>
            <a:chOff x="-1024834" y="556407"/>
            <a:chExt cx="2756949" cy="1474159"/>
          </a:xfrm>
        </p:grpSpPr>
        <p:sp>
          <p:nvSpPr>
            <p:cNvPr id="43" name="Rounded Rectangle 42"/>
            <p:cNvSpPr/>
            <p:nvPr/>
          </p:nvSpPr>
          <p:spPr>
            <a:xfrm>
              <a:off x="-287754" y="1254119"/>
              <a:ext cx="2019869" cy="723331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762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b="1" dirty="0" err="1">
                  <a:solidFill>
                    <a:schemeClr val="tx1"/>
                  </a:solidFill>
                </a:rPr>
                <a:t>Hoàn</a:t>
              </a:r>
              <a:r>
                <a:rPr lang="en-US" sz="2800" b="1" dirty="0">
                  <a:solidFill>
                    <a:schemeClr val="tx1"/>
                  </a:solidFill>
                </a:rPr>
                <a:t> </a:t>
              </a:r>
              <a:r>
                <a:rPr lang="en-US" sz="2800" b="1" dirty="0" err="1">
                  <a:solidFill>
                    <a:schemeClr val="tx1"/>
                  </a:solidFill>
                </a:rPr>
                <a:t>thành</a:t>
              </a:r>
              <a:endParaRPr lang="en-US" sz="2800" b="1" dirty="0">
                <a:solidFill>
                  <a:schemeClr val="tx1"/>
                </a:solidFill>
              </a:endParaRPr>
            </a:p>
          </p:txBody>
        </p:sp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024834" y="556407"/>
              <a:ext cx="1474159" cy="1474159"/>
            </a:xfrm>
            <a:prstGeom prst="rect">
              <a:avLst/>
            </a:prstGeom>
          </p:spPr>
        </p:pic>
      </p:grpSp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800" b="1" dirty="0">
                <a:solidFill>
                  <a:schemeClr val="tx1"/>
                </a:solidFill>
              </a:rPr>
              <a:t>Bài 4: Kăng – gu – ru có thể di chuyển (vừa chạy vừa nhảy) với </a:t>
            </a:r>
            <a:r>
              <a:rPr lang="en-US" sz="2800" b="1" dirty="0">
                <a:solidFill>
                  <a:schemeClr val="tx1"/>
                </a:solidFill>
              </a:rPr>
              <a:t>        </a:t>
            </a:r>
            <a:r>
              <a:rPr lang="vi-VN" sz="2800" b="1" dirty="0">
                <a:solidFill>
                  <a:schemeClr val="tx1"/>
                </a:solidFill>
              </a:rPr>
              <a:t>vận tốc 14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vi-VN" sz="2800" b="1" dirty="0">
                <a:solidFill>
                  <a:schemeClr val="tx1"/>
                </a:solidFill>
              </a:rPr>
              <a:t>m/giây. Tính quãng đường di chuyển được của </a:t>
            </a:r>
            <a:r>
              <a:rPr lang="en-US" sz="2800" b="1" dirty="0">
                <a:solidFill>
                  <a:schemeClr val="tx1"/>
                </a:solidFill>
              </a:rPr>
              <a:t>                              </a:t>
            </a:r>
            <a:r>
              <a:rPr lang="vi-VN" sz="2800" b="1" dirty="0">
                <a:solidFill>
                  <a:schemeClr val="tx1"/>
                </a:solidFill>
              </a:rPr>
              <a:t>kăng – gu – ru trong 1 phút 15 giây?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2DAF08-7958-4DFB-BE94-919B7F8A85F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83894" y="4389740"/>
            <a:ext cx="1920595" cy="22628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3E682238-5299-4432-BD05-B0F6FFD29E4A}"/>
              </a:ext>
            </a:extLst>
          </p:cNvPr>
          <p:cNvSpPr txBox="1"/>
          <p:nvPr/>
        </p:nvSpPr>
        <p:spPr>
          <a:xfrm>
            <a:off x="744513" y="2145131"/>
            <a:ext cx="8101584" cy="26080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vi-VN" sz="2800" b="1" u="sng" dirty="0">
                <a:solidFill>
                  <a:schemeClr val="accent1"/>
                </a:solidFill>
              </a:rPr>
              <a:t>Tóm tắt: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v = </a:t>
            </a:r>
            <a:r>
              <a:rPr lang="en-US" sz="2800" dirty="0"/>
              <a:t>14 m/s</a:t>
            </a:r>
          </a:p>
          <a:p>
            <a:pPr algn="just">
              <a:lnSpc>
                <a:spcPct val="150000"/>
              </a:lnSpc>
            </a:pPr>
            <a:r>
              <a:rPr lang="vi-VN" sz="2800" dirty="0"/>
              <a:t>t = </a:t>
            </a:r>
            <a:r>
              <a:rPr lang="en-US" sz="2800" dirty="0"/>
              <a:t>1 </a:t>
            </a:r>
            <a:r>
              <a:rPr lang="en-US" sz="2800" dirty="0" err="1"/>
              <a:t>phút</a:t>
            </a:r>
            <a:r>
              <a:rPr lang="en-US" sz="2800" dirty="0"/>
              <a:t> 15 </a:t>
            </a:r>
            <a:r>
              <a:rPr lang="en-US" sz="2800" dirty="0" err="1"/>
              <a:t>giây</a:t>
            </a:r>
            <a:endParaRPr lang="en-US" sz="2800" dirty="0"/>
          </a:p>
          <a:p>
            <a:pPr algn="just">
              <a:lnSpc>
                <a:spcPct val="150000"/>
              </a:lnSpc>
            </a:pPr>
            <a:r>
              <a:rPr lang="vi-VN" sz="2800" dirty="0"/>
              <a:t>s = ?</a:t>
            </a:r>
            <a:r>
              <a:rPr lang="en-US" sz="2800" dirty="0"/>
              <a:t> km</a:t>
            </a:r>
            <a:r>
              <a:rPr lang="vi-VN" sz="2800" dirty="0"/>
              <a:t> </a:t>
            </a:r>
            <a:endParaRPr lang="en-US" sz="2800" dirty="0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24F23999-7FAE-440A-9C0C-874511BB1400}"/>
              </a:ext>
            </a:extLst>
          </p:cNvPr>
          <p:cNvCxnSpPr/>
          <p:nvPr/>
        </p:nvCxnSpPr>
        <p:spPr>
          <a:xfrm>
            <a:off x="3391382" y="2175367"/>
            <a:ext cx="0" cy="329262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D478BC5C-2D74-4621-A66F-5E0ED543E394}"/>
              </a:ext>
            </a:extLst>
          </p:cNvPr>
          <p:cNvSpPr txBox="1"/>
          <p:nvPr/>
        </p:nvSpPr>
        <p:spPr>
          <a:xfrm>
            <a:off x="3444702" y="2228222"/>
            <a:ext cx="8101584" cy="3469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solidFill>
                  <a:schemeClr val="bg2">
                    <a:lumMod val="50000"/>
                  </a:schemeClr>
                </a:solidFill>
              </a:rPr>
              <a:t>    </a:t>
            </a:r>
            <a:r>
              <a:rPr lang="en-US" sz="2800" b="1" u="sng" dirty="0" err="1">
                <a:solidFill>
                  <a:schemeClr val="accent1"/>
                </a:solidFill>
              </a:rPr>
              <a:t>Bài</a:t>
            </a:r>
            <a:r>
              <a:rPr lang="en-US" sz="2800" b="1" u="sng" dirty="0">
                <a:solidFill>
                  <a:schemeClr val="accent1"/>
                </a:solidFill>
              </a:rPr>
              <a:t> </a:t>
            </a:r>
            <a:r>
              <a:rPr lang="en-US" sz="2800" b="1" u="sng" dirty="0" err="1">
                <a:solidFill>
                  <a:schemeClr val="accent1"/>
                </a:solidFill>
              </a:rPr>
              <a:t>giải</a:t>
            </a:r>
            <a:r>
              <a:rPr lang="vi-VN" sz="2800" b="1" u="sng" dirty="0">
                <a:solidFill>
                  <a:schemeClr val="accent1"/>
                </a:solidFill>
              </a:rPr>
              <a:t>:</a:t>
            </a:r>
            <a:endParaRPr lang="en-US" sz="2800" b="1" u="sng" dirty="0">
              <a:solidFill>
                <a:schemeClr val="accent1"/>
              </a:solidFill>
            </a:endParaRPr>
          </a:p>
          <a:p>
            <a:pPr algn="just">
              <a:lnSpc>
                <a:spcPct val="150000"/>
              </a:lnSpc>
            </a:pPr>
            <a:r>
              <a:rPr lang="vi-VN" sz="2800" dirty="0"/>
              <a:t>1</a:t>
            </a:r>
            <a:r>
              <a:rPr lang="en-US" sz="2800" dirty="0"/>
              <a:t> </a:t>
            </a:r>
            <a:r>
              <a:rPr lang="vi-VN" sz="2800" dirty="0"/>
              <a:t>phút 15</a:t>
            </a:r>
            <a:r>
              <a:rPr lang="en-US" sz="2800" dirty="0"/>
              <a:t> </a:t>
            </a:r>
            <a:r>
              <a:rPr lang="vi-VN" sz="2800" dirty="0"/>
              <a:t>giây = 75</a:t>
            </a:r>
            <a:r>
              <a:rPr lang="en-US" sz="2800" dirty="0"/>
              <a:t> </a:t>
            </a:r>
            <a:r>
              <a:rPr lang="vi-VN" sz="2800" dirty="0"/>
              <a:t>giây</a:t>
            </a:r>
          </a:p>
          <a:p>
            <a:pPr algn="just"/>
            <a:r>
              <a:rPr lang="en-US" sz="2800" dirty="0"/>
              <a:t>       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Quãng đường đi được của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kăng-gu-ru </a:t>
            </a: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trong 1 phút 15 giây </a:t>
            </a:r>
            <a:r>
              <a:rPr lang="vi-VN" sz="280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vi-VN" sz="28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</a:t>
            </a:r>
            <a:r>
              <a:rPr lang="vi-VN" sz="2800" dirty="0"/>
              <a:t>14 x 75 = 1050  (m)</a:t>
            </a:r>
          </a:p>
          <a:p>
            <a:pPr algn="just">
              <a:lnSpc>
                <a:spcPct val="150000"/>
              </a:lnSpc>
            </a:pPr>
            <a:r>
              <a:rPr lang="en-US" sz="2800" dirty="0"/>
              <a:t>                                  </a:t>
            </a:r>
            <a:r>
              <a:rPr lang="vi-VN" sz="2800" dirty="0"/>
              <a:t>Đáp số: 1050m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7971912-FCCC-45F6-8204-8B781ECEF6C5}"/>
              </a:ext>
            </a:extLst>
          </p:cNvPr>
          <p:cNvCxnSpPr>
            <a:cxnSpLocks/>
          </p:cNvCxnSpPr>
          <p:nvPr/>
        </p:nvCxnSpPr>
        <p:spPr>
          <a:xfrm>
            <a:off x="2442258" y="1139168"/>
            <a:ext cx="151628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617D44D1-C795-4578-B180-EA325411D049}"/>
              </a:ext>
            </a:extLst>
          </p:cNvPr>
          <p:cNvCxnSpPr>
            <a:cxnSpLocks/>
          </p:cNvCxnSpPr>
          <p:nvPr/>
        </p:nvCxnSpPr>
        <p:spPr>
          <a:xfrm>
            <a:off x="6495327" y="156936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9928160-F4D6-4D7A-A1EA-93C67DE438DC}"/>
              </a:ext>
            </a:extLst>
          </p:cNvPr>
          <p:cNvCxnSpPr>
            <a:cxnSpLocks/>
          </p:cNvCxnSpPr>
          <p:nvPr/>
        </p:nvCxnSpPr>
        <p:spPr>
          <a:xfrm>
            <a:off x="5009289" y="1136301"/>
            <a:ext cx="235077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34" t="48973" r="55693" b="6480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pic>
        <p:nvPicPr>
          <p:cNvPr id="1028" name="Picture 4" descr="Home | Peter Newman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680143" y="3541690"/>
            <a:ext cx="5575120" cy="313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Callout 6"/>
          <p:cNvSpPr/>
          <p:nvPr/>
        </p:nvSpPr>
        <p:spPr>
          <a:xfrm>
            <a:off x="4847770" y="180305"/>
            <a:ext cx="4639129" cy="2507915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</a:rPr>
              <a:t>Cuối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cùng</a:t>
            </a:r>
            <a:r>
              <a:rPr lang="en-US" sz="2800" b="1">
                <a:solidFill>
                  <a:schemeClr val="tx1"/>
                </a:solidFill>
              </a:rPr>
              <a:t>, nông </a:t>
            </a:r>
            <a:r>
              <a:rPr lang="en-US" sz="2800" b="1" dirty="0" err="1">
                <a:solidFill>
                  <a:schemeClr val="tx1"/>
                </a:solidFill>
              </a:rPr>
              <a:t>trại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cũng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đã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được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dọn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dẹp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sạch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err="1">
                <a:solidFill>
                  <a:schemeClr val="tx1"/>
                </a:solidFill>
              </a:rPr>
              <a:t>sẽ</a:t>
            </a:r>
            <a:r>
              <a:rPr lang="en-US" sz="2800" b="1">
                <a:solidFill>
                  <a:schemeClr val="tx1"/>
                </a:solidFill>
              </a:rPr>
              <a:t>. Các bạn hãy cùng giải câu đố vui sau nhé!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574" y="0"/>
            <a:ext cx="12606497" cy="685800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>
          <a:xfrm>
            <a:off x="662608" y="1850711"/>
            <a:ext cx="10906540" cy="480188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4" t="-3965" r="39516" b="58454"/>
          <a:stretch>
            <a:fillRect/>
          </a:stretch>
        </p:blipFill>
        <p:spPr>
          <a:xfrm>
            <a:off x="8384734" y="-202261"/>
            <a:ext cx="3873146" cy="2151601"/>
          </a:xfrm>
          <a:prstGeom prst="rect">
            <a:avLst/>
          </a:prstGeom>
        </p:spPr>
      </p:pic>
      <p:pic>
        <p:nvPicPr>
          <p:cNvPr id="3074" name="Picture 2" descr="Cute Animated Honey Bee Gifs at Best Animations | Animated bee, Motion  design animation, Animated clipart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2248855" y="1239792"/>
            <a:ext cx="907774" cy="911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 Diagonal Corner Rectangle 5"/>
          <p:cNvSpPr/>
          <p:nvPr/>
        </p:nvSpPr>
        <p:spPr>
          <a:xfrm>
            <a:off x="0" y="86558"/>
            <a:ext cx="11933499" cy="1677595"/>
          </a:xfrm>
          <a:prstGeom prst="round2DiagRect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b="1" dirty="0">
              <a:solidFill>
                <a:schemeClr val="tx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F5268F6-C433-416D-962D-1DBFD41C09D0}"/>
              </a:ext>
            </a:extLst>
          </p:cNvPr>
          <p:cNvSpPr txBox="1"/>
          <p:nvPr/>
        </p:nvSpPr>
        <p:spPr>
          <a:xfrm>
            <a:off x="2219723" y="253078"/>
            <a:ext cx="8101584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>
                <a:solidFill>
                  <a:srgbClr val="FF0000"/>
                </a:solidFill>
              </a:rPr>
              <a:t>   EM SÁNG TẠO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0F18B86-0D4F-43B7-A2A8-BBB72EE1D593}"/>
              </a:ext>
            </a:extLst>
          </p:cNvPr>
          <p:cNvSpPr txBox="1"/>
          <p:nvPr/>
        </p:nvSpPr>
        <p:spPr>
          <a:xfrm>
            <a:off x="1129004" y="2115860"/>
            <a:ext cx="9890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Em hãy tìm hiểu rồi ghi lại vào chỗ chấm: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2DF2F60-1F57-4C39-9F65-7BEB69E5A49C}"/>
              </a:ext>
            </a:extLst>
          </p:cNvPr>
          <p:cNvSpPr txBox="1"/>
          <p:nvPr/>
        </p:nvSpPr>
        <p:spPr>
          <a:xfrm>
            <a:off x="1150775" y="2611841"/>
            <a:ext cx="9890449" cy="33478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Sáng nay, ba (hoặc mẹ) chở em đi học lúc: ...........................................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nhờ ba (hoặc mẹ) đọc số ki - lô - mét trên đồng hồ của xe ............. (lấy một chữ số ở phần thập phân)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Em đến trường lúc: 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Thời gian ba (mẹ) chở em từ nhà đến trường là: ..................................</a:t>
            </a:r>
          </a:p>
          <a:p>
            <a:pPr algn="just">
              <a:lnSpc>
                <a:spcPct val="150000"/>
              </a:lnSpc>
            </a:pPr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- Vận tốc mà ba (mẹ) đã đi là: ................ km/ giờ.</a:t>
            </a:r>
          </a:p>
        </p:txBody>
      </p:sp>
    </p:spTree>
    <p:extLst>
      <p:ext uri="{BB962C8B-B14F-4D97-AF65-F5344CB8AC3E}">
        <p14:creationId xmlns:p14="http://schemas.microsoft.com/office/powerpoint/2010/main" val="3875028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88657" y="2365688"/>
            <a:ext cx="7843235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  <a:p>
            <a:pPr algn="ctr"/>
            <a:r>
              <a:rPr lang="en-US" sz="6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 141</a:t>
            </a:r>
          </a:p>
          <a:p>
            <a:endParaRPr lang="en-US" sz="7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ounded Rectangle 1"/>
          <p:cNvSpPr/>
          <p:nvPr/>
        </p:nvSpPr>
        <p:spPr>
          <a:xfrm>
            <a:off x="2575774" y="673334"/>
            <a:ext cx="7158775" cy="1190471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FFC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tháng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…</a:t>
            </a:r>
          </a:p>
          <a:p>
            <a:pPr algn="ctr"/>
            <a:r>
              <a:rPr lang="en-US" sz="36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815050-8338-4F15-8C9D-07A5CEA765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92B174-0AEE-47AE-87A4-0C503941D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82996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649355"/>
            <a:ext cx="13530621" cy="7765774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781713" y="781878"/>
            <a:ext cx="4307121" cy="6284580"/>
          </a:xfrm>
          <a:prstGeom prst="rect">
            <a:avLst/>
          </a:prstGeom>
        </p:spPr>
      </p:pic>
      <p:sp>
        <p:nvSpPr>
          <p:cNvPr id="21" name="Oval Callout 20"/>
          <p:cNvSpPr/>
          <p:nvPr/>
        </p:nvSpPr>
        <p:spPr>
          <a:xfrm>
            <a:off x="4618785" y="96342"/>
            <a:ext cx="5058615" cy="2315554"/>
          </a:xfrm>
          <a:prstGeom prst="wedgeEllipseCallout">
            <a:avLst>
              <a:gd name="adj1" fmla="val -60805"/>
              <a:gd name="adj2" fmla="val 24896"/>
            </a:avLst>
          </a:prstGeom>
          <a:solidFill>
            <a:schemeClr val="bg1"/>
          </a:solidFill>
          <a:ln w="28575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Chúng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ta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bắt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trang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trí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nông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trại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nhé</a:t>
            </a:r>
            <a:r>
              <a:rPr lang="en-US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2 0.46551 L 4.79167E-6 -2.22222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1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105628" y="176288"/>
            <a:ext cx="9830699" cy="923330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1</a:t>
            </a:r>
            <a:r>
              <a:rPr lang="vi-VN" sz="3600" b="1" u="sng" dirty="0"/>
              <a:t>:</a:t>
            </a:r>
            <a:r>
              <a:rPr lang="vi-VN" sz="3600" b="1" dirty="0"/>
              <a:t> 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giờ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12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 = … </a:t>
            </a:r>
            <a:r>
              <a:rPr lang="en-US" sz="3600" dirty="0" err="1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vi-VN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1,12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 1,02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/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1 </a:t>
                </a:r>
                <a:r>
                  <a:rPr kumimoji="0" lang="en-US" sz="3200" i="0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12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 </a:t>
                </a:r>
                <a:r>
                  <a:rPr lang="en-US" sz="3200" kern="0" baseline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1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lang="en-US" sz="32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+ 12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lang="en-US" sz="3200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endParaRP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1 </a:t>
                </a:r>
                <a:r>
                  <a:rPr kumimoji="0" lang="en-US" sz="3200" i="0" strike="noStrike" kern="0" cap="none" spc="0" normalizeH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3200" i="0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320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1</m:t>
                        </m:r>
                      </m:num>
                      <m:den>
                        <m:r>
                          <a:rPr kumimoji="0" lang="en-US" sz="3200" b="0" i="1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Calibri" panose="020F0502020204030204" pitchFamily="34" charset="0"/>
                            <a:sym typeface="Arial"/>
                          </a:rPr>
                          <m:t>5</m:t>
                        </m:r>
                      </m:den>
                    </m:f>
                  </m:oMath>
                </a14:m>
                <a:r>
                  <a:rPr kumimoji="0" lang="en-US" sz="3200" i="0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Calibri" panose="020F0502020204030204" pitchFamily="34" charset="0"/>
                    <a:sym typeface="Arial"/>
                  </a:rPr>
                  <a:t> phút</a:t>
                </a:r>
              </a:p>
              <a:p>
                <a:pPr marR="0" lvl="0" algn="just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tabLst/>
                  <a:defRPr/>
                </a:pPr>
                <a:r>
                  <a:rPr lang="en-US" sz="3200" kern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= 1,2 </a:t>
                </a:r>
                <a:r>
                  <a:rPr lang="en-US" sz="32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endParaRPr kumimoji="0" lang="en-US" sz="3200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30" name="Rounded Rectangle 4">
                <a:extLst>
                  <a:ext uri="{FF2B5EF4-FFF2-40B4-BE49-F238E27FC236}">
                    <a16:creationId xmlns:a16="http://schemas.microsoft.com/office/drawing/2014/main" id="{1742E6D8-D70C-4FFD-9A8C-4A13271C2F5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60529" y="3482522"/>
                <a:ext cx="4196052" cy="2389958"/>
              </a:xfrm>
              <a:prstGeom prst="roundRect">
                <a:avLst/>
              </a:prstGeom>
              <a:blipFill>
                <a:blip r:embed="rId4"/>
                <a:stretch>
                  <a:fillRect l="-724" b="-5076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27636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571" y="-1"/>
            <a:ext cx="13530621" cy="711641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672821" y="2366046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A. </a:t>
            </a:r>
            <a:r>
              <a:rPr lang="vi-VN" sz="4800" dirty="0"/>
              <a:t>s = v x t</a:t>
            </a:r>
          </a:p>
        </p:txBody>
      </p:sp>
      <p:sp>
        <p:nvSpPr>
          <p:cNvPr id="14" name="Rounded Rectangle 4">
            <a:extLst>
              <a:ext uri="{FF2B5EF4-FFF2-40B4-BE49-F238E27FC236}">
                <a16:creationId xmlns:a16="http://schemas.microsoft.com/office/drawing/2014/main" id="{CCD45B4D-103C-480E-A09A-F9A676810579}"/>
              </a:ext>
            </a:extLst>
          </p:cNvPr>
          <p:cNvSpPr/>
          <p:nvPr/>
        </p:nvSpPr>
        <p:spPr>
          <a:xfrm>
            <a:off x="2672821" y="3693799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/>
              <a:t>B. </a:t>
            </a:r>
            <a:r>
              <a:rPr lang="vi-VN" sz="4800" dirty="0"/>
              <a:t>s = v : t</a:t>
            </a:r>
          </a:p>
        </p:txBody>
      </p:sp>
      <p:sp>
        <p:nvSpPr>
          <p:cNvPr id="9" name="Rounded Rectangle 4">
            <a:extLst>
              <a:ext uri="{FF2B5EF4-FFF2-40B4-BE49-F238E27FC236}">
                <a16:creationId xmlns:a16="http://schemas.microsoft.com/office/drawing/2014/main" id="{31ECD271-5495-4128-9824-F94A40C395B8}"/>
              </a:ext>
            </a:extLst>
          </p:cNvPr>
          <p:cNvSpPr/>
          <p:nvPr/>
        </p:nvSpPr>
        <p:spPr>
          <a:xfrm>
            <a:off x="2672821" y="5021552"/>
            <a:ext cx="6445504" cy="1209809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C. s = t : v</a:t>
            </a:r>
          </a:p>
        </p:txBody>
      </p:sp>
      <p:sp>
        <p:nvSpPr>
          <p:cNvPr id="10" name="Rounded Rectangle 4">
            <a:extLst>
              <a:ext uri="{FF2B5EF4-FFF2-40B4-BE49-F238E27FC236}">
                <a16:creationId xmlns:a16="http://schemas.microsoft.com/office/drawing/2014/main" id="{804A4CB5-4719-4F7E-88CE-D3A78E753F78}"/>
              </a:ext>
            </a:extLst>
          </p:cNvPr>
          <p:cNvSpPr/>
          <p:nvPr/>
        </p:nvSpPr>
        <p:spPr>
          <a:xfrm>
            <a:off x="2105628" y="176288"/>
            <a:ext cx="9830699" cy="131131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Câu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2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 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C</a:t>
            </a:r>
            <a:r>
              <a:rPr lang="vi-VN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ông thức tính quãng đường khi biết thời gian và vận tốc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 </a:t>
            </a:r>
            <a:r>
              <a:rPr lang="en-US" sz="3600" b="1" kern="0" dirty="0" err="1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là</a:t>
            </a:r>
            <a:r>
              <a:rPr lang="en-US" sz="3600" b="1" kern="0" dirty="0">
                <a:solidFill>
                  <a:srgbClr val="000000"/>
                </a:solidFill>
                <a:latin typeface="Arial"/>
                <a:cs typeface="Calibri" panose="020F0502020204030204" pitchFamily="34" charset="0"/>
                <a:sym typeface="Arial"/>
              </a:rPr>
              <a:t>:</a:t>
            </a:r>
            <a:endParaRPr lang="vi-VN" sz="3600" b="1" kern="0" dirty="0">
              <a:solidFill>
                <a:srgbClr val="000000"/>
              </a:solidFill>
              <a:latin typeface="Arial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561169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0"/>
            <a:ext cx="12748743" cy="711641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1" name="Oval Callout 5">
            <a:extLst>
              <a:ext uri="{FF2B5EF4-FFF2-40B4-BE49-F238E27FC236}">
                <a16:creationId xmlns:a16="http://schemas.microsoft.com/office/drawing/2014/main" id="{7B4ACA6C-2BE7-4982-B8AE-EAACF4BD1749}"/>
              </a:ext>
            </a:extLst>
          </p:cNvPr>
          <p:cNvSpPr/>
          <p:nvPr/>
        </p:nvSpPr>
        <p:spPr>
          <a:xfrm>
            <a:off x="2084217" y="62530"/>
            <a:ext cx="8507583" cy="1425076"/>
          </a:xfrm>
          <a:prstGeom prst="wedgeEllipseCallout">
            <a:avLst>
              <a:gd name="adj1" fmla="val -54713"/>
              <a:gd name="adj2" fmla="val 141922"/>
            </a:avLst>
          </a:prstGeom>
          <a:solidFill>
            <a:srgbClr val="FFFFFF"/>
          </a:solidFill>
          <a:ln w="57150" cap="flat" cmpd="sng" algn="ctr">
            <a:solidFill>
              <a:srgbClr val="000000"/>
            </a:solidFill>
            <a:prstDash val="solid"/>
          </a:ln>
          <a:effectLst/>
        </p:spPr>
        <p:txBody>
          <a:bodyPr rtlCol="0" anchor="ctr"/>
          <a:lstStyle/>
          <a:p>
            <a:r>
              <a:rPr lang="vi-VN" sz="3600" b="1" dirty="0"/>
              <a:t>Câu </a:t>
            </a:r>
            <a:r>
              <a:rPr lang="en-US" sz="3600" b="1" dirty="0"/>
              <a:t>3</a:t>
            </a:r>
            <a:r>
              <a:rPr lang="vi-VN" sz="3600" b="1" dirty="0"/>
              <a:t>: 40 phút = ....... giờ?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/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ln/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40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phút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 </a:t>
                </a:r>
                <a14:m>
                  <m:oMath xmlns:m="http://schemas.openxmlformats.org/officeDocument/2006/math">
                    <m:f>
                      <m:fPr>
                        <m:ctrlP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40</m:t>
                        </m:r>
                      </m:num>
                      <m:den>
                        <m:r>
                          <a:rPr kumimoji="0" lang="en-US" sz="4400" b="0" i="1" u="none" strike="noStrike" kern="0" cap="none" spc="0" normalizeH="0" noProof="0" smtClean="0">
                            <a:ln>
                              <a:noFill/>
                            </a:ln>
                            <a:solidFill>
                              <a:srgbClr val="000000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60</m:t>
                        </m:r>
                      </m:den>
                    </m:f>
                  </m:oMath>
                </a14:m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</a:p>
              <a:p>
                <a:pPr lvl="0" algn="just">
                  <a:buClr>
                    <a:srgbClr val="000000"/>
                  </a:buClr>
                  <a:defRPr/>
                </a:pP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=</a:t>
                </a:r>
                <a:r>
                  <a:rPr lang="en-US" sz="4400" kern="0" dirty="0">
                    <a:solidFill>
                      <a:srgbClr val="000000"/>
                    </a:solidFill>
                    <a:cs typeface="Calibri" panose="020F0502020204030204" pitchFamily="34" charset="0"/>
                    <a:sym typeface="Arial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400" i="1" ker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</m:ctrlPr>
                      </m:fPr>
                      <m:num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2</m:t>
                        </m:r>
                      </m:num>
                      <m:den>
                        <m:r>
                          <a:rPr lang="en-US" sz="4400" b="0" i="1" kern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  <a:sym typeface="Arial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400" kern="0" dirty="0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r>
                  <a:rPr lang="en-US" sz="4400" kern="0" dirty="0" err="1">
                    <a:solidFill>
                      <a:srgbClr val="000000"/>
                    </a:solidFill>
                    <a:latin typeface="Arial"/>
                    <a:cs typeface="Calibri" panose="020F0502020204030204" pitchFamily="34" charset="0"/>
                    <a:sym typeface="Arial"/>
                  </a:rPr>
                  <a:t>giờ</a:t>
                </a:r>
                <a:r>
                  <a:rPr kumimoji="0" lang="en-US" sz="4400" b="0" i="0" u="none" strike="noStrike" kern="0" cap="none" spc="0" normalizeH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Calibri" panose="020F0502020204030204" pitchFamily="34" charset="0"/>
                    <a:sym typeface="Arial"/>
                  </a:rPr>
                  <a:t> 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Calibri" panose="020F0502020204030204" pitchFamily="34" charset="0"/>
                  <a:sym typeface="Arial"/>
                </a:endParaRPr>
              </a:p>
            </p:txBody>
          </p:sp>
        </mc:Choice>
        <mc:Fallback xmlns="">
          <p:sp>
            <p:nvSpPr>
              <p:cNvPr id="12" name="Rounded Rectangle 4">
                <a:extLst>
                  <a:ext uri="{FF2B5EF4-FFF2-40B4-BE49-F238E27FC236}">
                    <a16:creationId xmlns:a16="http://schemas.microsoft.com/office/drawing/2014/main" id="{46A3D65D-84E1-498D-923C-870AB0B98B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47576" y="2751006"/>
                <a:ext cx="4928049" cy="2843594"/>
              </a:xfrm>
              <a:prstGeom prst="roundRect">
                <a:avLst/>
              </a:prstGeom>
              <a:blipFill>
                <a:blip r:embed="rId4"/>
                <a:stretch>
                  <a:fillRect l="-2099" t="-1279" b="-1279"/>
                </a:stretch>
              </a:blipFill>
              <a:ln/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230907" y="2379214"/>
            <a:ext cx="2865093" cy="1314585"/>
            <a:chOff x="3230907" y="2379214"/>
            <a:chExt cx="2865093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260E337-D358-4E2C-A40A-9314983E3936}"/>
              </a:ext>
            </a:extLst>
          </p:cNvPr>
          <p:cNvGrpSpPr/>
          <p:nvPr/>
        </p:nvGrpSpPr>
        <p:grpSpPr>
          <a:xfrm>
            <a:off x="3190030" y="3921377"/>
            <a:ext cx="2865093" cy="1314585"/>
            <a:chOff x="3230907" y="2379214"/>
            <a:chExt cx="2865093" cy="1314585"/>
          </a:xfrm>
        </p:grpSpPr>
        <p:sp>
          <p:nvSpPr>
            <p:cNvPr id="17" name="Rounded Rectangle 4">
              <a:extLst>
                <a:ext uri="{FF2B5EF4-FFF2-40B4-BE49-F238E27FC236}">
                  <a16:creationId xmlns:a16="http://schemas.microsoft.com/office/drawing/2014/main" id="{76D5C6B8-9BB0-4CF0-BFD1-426C51151A32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8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CEF9E20-7980-4C97-B2DC-C7689E0335CE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4179BBA-BF17-41C8-8D7F-ED91E99F603A}"/>
              </a:ext>
            </a:extLst>
          </p:cNvPr>
          <p:cNvGrpSpPr/>
          <p:nvPr/>
        </p:nvGrpSpPr>
        <p:grpSpPr>
          <a:xfrm>
            <a:off x="3190029" y="5480885"/>
            <a:ext cx="2865093" cy="1314585"/>
            <a:chOff x="3230907" y="2379214"/>
            <a:chExt cx="2865093" cy="1314585"/>
          </a:xfrm>
        </p:grpSpPr>
        <p:sp>
          <p:nvSpPr>
            <p:cNvPr id="23" name="Rounded Rectangle 4">
              <a:extLst>
                <a:ext uri="{FF2B5EF4-FFF2-40B4-BE49-F238E27FC236}">
                  <a16:creationId xmlns:a16="http://schemas.microsoft.com/office/drawing/2014/main" id="{EA2823C0-673F-4586-9C52-2F47F9404D37}"/>
                </a:ext>
              </a:extLst>
            </p:cNvPr>
            <p:cNvSpPr/>
            <p:nvPr/>
          </p:nvSpPr>
          <p:spPr>
            <a:xfrm>
              <a:off x="3230907" y="2379214"/>
              <a:ext cx="2865093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u="sng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2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lang="en-US" sz="4800" b="1" u="none" kern="0" dirty="0">
                  <a:solidFill>
                    <a:srgbClr val="000000"/>
                  </a:solidFill>
                  <a:latin typeface="Arial"/>
                  <a:cs typeface="Calibri" panose="020F0502020204030204" pitchFamily="34" charset="0"/>
                  <a:sym typeface="Arial"/>
                </a:rPr>
                <a:t>3</a:t>
              </a:r>
              <a:endPara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6F86358-B8DF-4292-A014-E06730D4FE24}"/>
                </a:ext>
              </a:extLst>
            </p:cNvPr>
            <p:cNvSpPr txBox="1"/>
            <p:nvPr/>
          </p:nvSpPr>
          <p:spPr>
            <a:xfrm>
              <a:off x="3590925" y="2653839"/>
              <a:ext cx="82867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0852954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901 0.46551 L -8.33333E-7 -3.33333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51" y="-23287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6743" y="-106149"/>
            <a:ext cx="12748743" cy="722256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2100" r="77304" b="53353"/>
          <a:stretch>
            <a:fillRect/>
          </a:stretch>
        </p:blipFill>
        <p:spPr>
          <a:xfrm flipH="1">
            <a:off x="-842371" y="1487606"/>
            <a:ext cx="3680586" cy="5370394"/>
          </a:xfrm>
          <a:prstGeom prst="rect">
            <a:avLst/>
          </a:prstGeom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46A3D65D-84E1-498D-923C-870AB0B98B9F}"/>
              </a:ext>
            </a:extLst>
          </p:cNvPr>
          <p:cNvSpPr/>
          <p:nvPr/>
        </p:nvSpPr>
        <p:spPr>
          <a:xfrm>
            <a:off x="2094054" y="137285"/>
            <a:ext cx="9830699" cy="1802868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3600" b="1" u="sng" dirty="0"/>
              <a:t>Câu </a:t>
            </a:r>
            <a:r>
              <a:rPr lang="en-US" sz="3600" b="1" u="sng" dirty="0"/>
              <a:t>4</a:t>
            </a:r>
            <a:r>
              <a:rPr lang="vi-VN" sz="3600" b="1" u="sng" dirty="0"/>
              <a:t>: </a:t>
            </a:r>
            <a:r>
              <a:rPr lang="vi-VN" sz="3600" dirty="0"/>
              <a:t>Lúc 8 giờ 35 phút, một người đi xe đạp từ nhà và đến bưu điện huyện lúc 9 giờ. Hỏi người đó đi từ nhà đến bưu điện mất bao lâu?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0A92988-310D-4C54-8D72-6B9B67F9F027}"/>
              </a:ext>
            </a:extLst>
          </p:cNvPr>
          <p:cNvGrpSpPr/>
          <p:nvPr/>
        </p:nvGrpSpPr>
        <p:grpSpPr>
          <a:xfrm>
            <a:off x="3190029" y="2379214"/>
            <a:ext cx="4236930" cy="1314585"/>
            <a:chOff x="3201043" y="2379214"/>
            <a:chExt cx="3095366" cy="1314585"/>
          </a:xfrm>
        </p:grpSpPr>
        <p:sp>
          <p:nvSpPr>
            <p:cNvPr id="13" name="Rounded Rectangle 4">
              <a:extLst>
                <a:ext uri="{FF2B5EF4-FFF2-40B4-BE49-F238E27FC236}">
                  <a16:creationId xmlns:a16="http://schemas.microsoft.com/office/drawing/2014/main" id="{C38C9CE1-46A4-4358-AD0B-2A9D8064AB59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30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8A08B566-328A-4763-831A-C4602A59FD55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A.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C03CD32-FC50-4733-95AB-B5328FEF9655}"/>
              </a:ext>
            </a:extLst>
          </p:cNvPr>
          <p:cNvGrpSpPr/>
          <p:nvPr/>
        </p:nvGrpSpPr>
        <p:grpSpPr>
          <a:xfrm>
            <a:off x="3190029" y="3992709"/>
            <a:ext cx="4236930" cy="1314585"/>
            <a:chOff x="3201043" y="2379214"/>
            <a:chExt cx="3095366" cy="1314585"/>
          </a:xfrm>
        </p:grpSpPr>
        <p:sp>
          <p:nvSpPr>
            <p:cNvPr id="21" name="Rounded Rectangle 4">
              <a:extLst>
                <a:ext uri="{FF2B5EF4-FFF2-40B4-BE49-F238E27FC236}">
                  <a16:creationId xmlns:a16="http://schemas.microsoft.com/office/drawing/2014/main" id="{078F0335-26A1-41AC-8373-0825B650936F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25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2BE8B17-2F9B-4B86-9B56-4CCF3863748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B.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C2267B1-EAAD-4F94-BAE1-30FDC7D888D4}"/>
              </a:ext>
            </a:extLst>
          </p:cNvPr>
          <p:cNvGrpSpPr/>
          <p:nvPr/>
        </p:nvGrpSpPr>
        <p:grpSpPr>
          <a:xfrm>
            <a:off x="3190029" y="5583602"/>
            <a:ext cx="4236930" cy="1314585"/>
            <a:chOff x="3201043" y="2379214"/>
            <a:chExt cx="3095366" cy="1314585"/>
          </a:xfrm>
        </p:grpSpPr>
        <p:sp>
          <p:nvSpPr>
            <p:cNvPr id="27" name="Rounded Rectangle 4">
              <a:extLst>
                <a:ext uri="{FF2B5EF4-FFF2-40B4-BE49-F238E27FC236}">
                  <a16:creationId xmlns:a16="http://schemas.microsoft.com/office/drawing/2014/main" id="{6B9E0658-18DD-486C-B5BF-1B6928C82292}"/>
                </a:ext>
              </a:extLst>
            </p:cNvPr>
            <p:cNvSpPr/>
            <p:nvPr/>
          </p:nvSpPr>
          <p:spPr>
            <a:xfrm>
              <a:off x="3230907" y="2379214"/>
              <a:ext cx="3065502" cy="1314585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R="0" lvl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tabLst/>
                <a:defRPr/>
              </a:pPr>
              <a:r>
                <a:rPr kumimoji="0" lang="en-US" sz="4800" b="1" i="0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 20 </a:t>
              </a:r>
              <a:r>
                <a:rPr kumimoji="0" lang="en-US" sz="4800" b="1" i="0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  <a:sym typeface="Arial"/>
                </a:rPr>
                <a:t>phút</a:t>
              </a:r>
              <a:endParaRPr kumimoji="0" lang="en-US" sz="4800" b="1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3BDD494-44E2-4B15-BA47-13EDC66A4437}"/>
                </a:ext>
              </a:extLst>
            </p:cNvPr>
            <p:cNvSpPr txBox="1"/>
            <p:nvPr/>
          </p:nvSpPr>
          <p:spPr>
            <a:xfrm>
              <a:off x="3201043" y="2574841"/>
              <a:ext cx="82867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latin typeface="Arial" panose="020B0604020202020204" pitchFamily="34" charset="0"/>
                  <a:cs typeface="Arial" panose="020B0604020202020204" pitchFamily="34" charset="0"/>
                </a:rPr>
                <a:t>C.</a:t>
              </a:r>
            </a:p>
          </p:txBody>
        </p:sp>
      </p:grpSp>
      <p:sp>
        <p:nvSpPr>
          <p:cNvPr id="30" name="Rounded Rectangle 4">
            <a:extLst>
              <a:ext uri="{FF2B5EF4-FFF2-40B4-BE49-F238E27FC236}">
                <a16:creationId xmlns:a16="http://schemas.microsoft.com/office/drawing/2014/main" id="{1742E6D8-D70C-4FFD-9A8C-4A13271C2F59}"/>
              </a:ext>
            </a:extLst>
          </p:cNvPr>
          <p:cNvSpPr/>
          <p:nvPr/>
        </p:nvSpPr>
        <p:spPr>
          <a:xfrm>
            <a:off x="7860529" y="3482522"/>
            <a:ext cx="4196052" cy="1314585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9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- 8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giờ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35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r>
              <a:rPr kumimoji="0" lang="en-US" sz="3200" i="0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 = 25 </a:t>
            </a:r>
            <a:r>
              <a:rPr kumimoji="0" lang="en-US" sz="3200" i="0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Calibri" panose="020F0502020204030204" pitchFamily="34" charset="0"/>
                <a:sym typeface="Arial"/>
              </a:rPr>
              <a:t>phút</a:t>
            </a:r>
            <a:endParaRPr kumimoji="0" lang="en-US" sz="3200" i="0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Calibri" panose="020F0502020204030204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11956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ADMIN\Desktop\Nong trai\old-mcdonalds-farm-plain.jpg">
            <a:extLst>
              <a:ext uri="{FF2B5EF4-FFF2-40B4-BE49-F238E27FC236}">
                <a16:creationId xmlns:a16="http://schemas.microsoft.com/office/drawing/2014/main" id="{4AA3D76F-B564-429E-9C84-B9F255C495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0"/>
            <a:ext cx="12192000" cy="713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ADMIN\Desktop\Tai nguyen thiet ke tro choi\Bảng gỗ\canstock6432558.jpg">
            <a:extLst>
              <a:ext uri="{FF2B5EF4-FFF2-40B4-BE49-F238E27FC236}">
                <a16:creationId xmlns:a16="http://schemas.microsoft.com/office/drawing/2014/main" id="{D41F79C7-FF75-4CA9-820F-AF7E756FEF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7333" y1="88732" x2="44667" y2="93662"/>
                        <a14:backgroundMark x1="37333" y1="90141" x2="38667" y2="91549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00" y="4749800"/>
            <a:ext cx="2743200" cy="2600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40BBBE5-DE82-4A30-8227-04BD115D535C}"/>
              </a:ext>
            </a:extLst>
          </p:cNvPr>
          <p:cNvSpPr txBox="1"/>
          <p:nvPr/>
        </p:nvSpPr>
        <p:spPr>
          <a:xfrm>
            <a:off x="4986405" y="5257801"/>
            <a:ext cx="2817374" cy="1241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XÂY DỰNG</a:t>
            </a:r>
          </a:p>
          <a:p>
            <a:pPr algn="ctr"/>
            <a:r>
              <a:rPr lang="en-US" sz="3733" dirty="0">
                <a:solidFill>
                  <a:srgbClr val="009900"/>
                </a:solidFill>
                <a:latin typeface="UTM Azuki" panose="02040603050506020204" pitchFamily="18" charset="0"/>
              </a:rPr>
              <a:t>NÔNG TRẠI</a:t>
            </a:r>
          </a:p>
        </p:txBody>
      </p:sp>
      <p:pic>
        <p:nvPicPr>
          <p:cNvPr id="11" name="Picture 4" descr="C:\Users\ADMIN\Desktop\Tai nguyen thiet ke tro choi\Bảng gỗ\bat dau.png">
            <a:hlinkClick r:id="rId8" action="ppaction://hlinksldjump"/>
            <a:extLst>
              <a:ext uri="{FF2B5EF4-FFF2-40B4-BE49-F238E27FC236}">
                <a16:creationId xmlns:a16="http://schemas.microsoft.com/office/drawing/2014/main" id="{3C116308-D9C8-42B3-B02F-FCE62565D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1" y="21661"/>
            <a:ext cx="2279649" cy="968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Zen Garden In-Game - Laura Shigihara - NhacCuaTui.MP3">
            <a:hlinkClick r:id="" action="ppaction://media"/>
            <a:extLst>
              <a:ext uri="{FF2B5EF4-FFF2-40B4-BE49-F238E27FC236}">
                <a16:creationId xmlns:a16="http://schemas.microsoft.com/office/drawing/2014/main" id="{16C8126C-8747-483D-A44A-60E8C94EA4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388911" y="6070600"/>
            <a:ext cx="812800" cy="812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400"/>
          <a:stretch>
            <a:fillRect/>
          </a:stretch>
        </p:blipFill>
        <p:spPr>
          <a:xfrm>
            <a:off x="-231648" y="0"/>
            <a:ext cx="12423648" cy="6858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98115" flipH="1">
            <a:off x="5858988" y="4220941"/>
            <a:ext cx="5650024" cy="3178139"/>
          </a:xfrm>
          <a:prstGeom prst="rect">
            <a:avLst/>
          </a:prstGeom>
        </p:spPr>
      </p:pic>
      <p:pic>
        <p:nvPicPr>
          <p:cNvPr id="2050" name="Picture 2" descr="1W Science – Tree hunt! | Broad Heath Primary Schoo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5232">
            <a:off x="7160369" y="1130838"/>
            <a:ext cx="7991612" cy="7991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8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06" t="-3125" r="1261" b="45625"/>
          <a:stretch>
            <a:fillRect/>
          </a:stretch>
        </p:blipFill>
        <p:spPr>
          <a:xfrm rot="1769989" flipH="1">
            <a:off x="6873880" y="2597865"/>
            <a:ext cx="4938800" cy="3720651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292469" y="2194111"/>
            <a:ext cx="5168348" cy="2888973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 w="57150">
            <a:solidFill>
              <a:schemeClr val="tx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UTM Cookies" panose="02040603050506020204" pitchFamily="18" charset="0"/>
              </a:rPr>
              <a:t>TÌM MỒI CHO CHIM</a:t>
            </a:r>
          </a:p>
        </p:txBody>
      </p:sp>
      <p:sp>
        <p:nvSpPr>
          <p:cNvPr id="11" name="Google Shape;2167;p57"/>
          <p:cNvSpPr/>
          <p:nvPr/>
        </p:nvSpPr>
        <p:spPr>
          <a:xfrm>
            <a:off x="651963" y="782754"/>
            <a:ext cx="4470763" cy="1680607"/>
          </a:xfrm>
          <a:custGeom>
            <a:avLst/>
            <a:gdLst/>
            <a:ahLst/>
            <a:cxnLst/>
            <a:rect l="l" t="t" r="r" b="b"/>
            <a:pathLst>
              <a:path w="72745" h="33720" extrusionOk="0">
                <a:moveTo>
                  <a:pt x="19513" y="1"/>
                </a:moveTo>
                <a:lnTo>
                  <a:pt x="18778" y="83"/>
                </a:lnTo>
                <a:lnTo>
                  <a:pt x="18085" y="164"/>
                </a:lnTo>
                <a:lnTo>
                  <a:pt x="17595" y="246"/>
                </a:lnTo>
                <a:lnTo>
                  <a:pt x="14900" y="450"/>
                </a:lnTo>
                <a:lnTo>
                  <a:pt x="14084" y="532"/>
                </a:lnTo>
                <a:lnTo>
                  <a:pt x="13349" y="695"/>
                </a:lnTo>
                <a:lnTo>
                  <a:pt x="12574" y="899"/>
                </a:lnTo>
                <a:lnTo>
                  <a:pt x="11880" y="1185"/>
                </a:lnTo>
                <a:lnTo>
                  <a:pt x="11471" y="1307"/>
                </a:lnTo>
                <a:lnTo>
                  <a:pt x="11063" y="1511"/>
                </a:lnTo>
                <a:lnTo>
                  <a:pt x="10573" y="1756"/>
                </a:lnTo>
                <a:lnTo>
                  <a:pt x="10002" y="2001"/>
                </a:lnTo>
                <a:lnTo>
                  <a:pt x="9430" y="2246"/>
                </a:lnTo>
                <a:lnTo>
                  <a:pt x="8818" y="2450"/>
                </a:lnTo>
                <a:lnTo>
                  <a:pt x="7634" y="2899"/>
                </a:lnTo>
                <a:lnTo>
                  <a:pt x="7226" y="3063"/>
                </a:lnTo>
                <a:lnTo>
                  <a:pt x="6859" y="3267"/>
                </a:lnTo>
                <a:lnTo>
                  <a:pt x="6450" y="3430"/>
                </a:lnTo>
                <a:lnTo>
                  <a:pt x="6083" y="3593"/>
                </a:lnTo>
                <a:lnTo>
                  <a:pt x="5634" y="3797"/>
                </a:lnTo>
                <a:lnTo>
                  <a:pt x="5267" y="4001"/>
                </a:lnTo>
                <a:lnTo>
                  <a:pt x="4899" y="4206"/>
                </a:lnTo>
                <a:lnTo>
                  <a:pt x="4532" y="4450"/>
                </a:lnTo>
                <a:lnTo>
                  <a:pt x="3879" y="4940"/>
                </a:lnTo>
                <a:lnTo>
                  <a:pt x="3226" y="5430"/>
                </a:lnTo>
                <a:lnTo>
                  <a:pt x="3226" y="5553"/>
                </a:lnTo>
                <a:lnTo>
                  <a:pt x="3144" y="5634"/>
                </a:lnTo>
                <a:lnTo>
                  <a:pt x="3021" y="5757"/>
                </a:lnTo>
                <a:lnTo>
                  <a:pt x="2654" y="6002"/>
                </a:lnTo>
                <a:lnTo>
                  <a:pt x="2368" y="6247"/>
                </a:lnTo>
                <a:lnTo>
                  <a:pt x="2123" y="6573"/>
                </a:lnTo>
                <a:lnTo>
                  <a:pt x="1715" y="7185"/>
                </a:lnTo>
                <a:lnTo>
                  <a:pt x="1511" y="7471"/>
                </a:lnTo>
                <a:lnTo>
                  <a:pt x="1225" y="7716"/>
                </a:lnTo>
                <a:lnTo>
                  <a:pt x="1144" y="7757"/>
                </a:lnTo>
                <a:lnTo>
                  <a:pt x="1062" y="7839"/>
                </a:lnTo>
                <a:lnTo>
                  <a:pt x="1062" y="7961"/>
                </a:lnTo>
                <a:lnTo>
                  <a:pt x="1062" y="8084"/>
                </a:lnTo>
                <a:lnTo>
                  <a:pt x="1062" y="8247"/>
                </a:lnTo>
                <a:lnTo>
                  <a:pt x="899" y="8247"/>
                </a:lnTo>
                <a:lnTo>
                  <a:pt x="776" y="8288"/>
                </a:lnTo>
                <a:lnTo>
                  <a:pt x="695" y="8410"/>
                </a:lnTo>
                <a:lnTo>
                  <a:pt x="654" y="8492"/>
                </a:lnTo>
                <a:lnTo>
                  <a:pt x="572" y="8696"/>
                </a:lnTo>
                <a:lnTo>
                  <a:pt x="409" y="8900"/>
                </a:lnTo>
                <a:lnTo>
                  <a:pt x="368" y="9022"/>
                </a:lnTo>
                <a:lnTo>
                  <a:pt x="327" y="9145"/>
                </a:lnTo>
                <a:lnTo>
                  <a:pt x="286" y="9349"/>
                </a:lnTo>
                <a:lnTo>
                  <a:pt x="286" y="9594"/>
                </a:lnTo>
                <a:lnTo>
                  <a:pt x="246" y="9839"/>
                </a:lnTo>
                <a:lnTo>
                  <a:pt x="246" y="9880"/>
                </a:lnTo>
                <a:lnTo>
                  <a:pt x="286" y="9961"/>
                </a:lnTo>
                <a:lnTo>
                  <a:pt x="368" y="10125"/>
                </a:lnTo>
                <a:lnTo>
                  <a:pt x="450" y="10329"/>
                </a:lnTo>
                <a:lnTo>
                  <a:pt x="490" y="10533"/>
                </a:lnTo>
                <a:lnTo>
                  <a:pt x="531" y="10696"/>
                </a:lnTo>
                <a:lnTo>
                  <a:pt x="531" y="10819"/>
                </a:lnTo>
                <a:lnTo>
                  <a:pt x="490" y="10900"/>
                </a:lnTo>
                <a:lnTo>
                  <a:pt x="368" y="11104"/>
                </a:lnTo>
                <a:lnTo>
                  <a:pt x="327" y="11308"/>
                </a:lnTo>
                <a:lnTo>
                  <a:pt x="205" y="11717"/>
                </a:lnTo>
                <a:lnTo>
                  <a:pt x="164" y="12002"/>
                </a:lnTo>
                <a:lnTo>
                  <a:pt x="123" y="12329"/>
                </a:lnTo>
                <a:lnTo>
                  <a:pt x="82" y="12656"/>
                </a:lnTo>
                <a:lnTo>
                  <a:pt x="41" y="12941"/>
                </a:lnTo>
                <a:lnTo>
                  <a:pt x="1" y="13064"/>
                </a:lnTo>
                <a:lnTo>
                  <a:pt x="41" y="13227"/>
                </a:lnTo>
                <a:lnTo>
                  <a:pt x="41" y="13349"/>
                </a:lnTo>
                <a:lnTo>
                  <a:pt x="1" y="13472"/>
                </a:lnTo>
                <a:lnTo>
                  <a:pt x="1" y="13594"/>
                </a:lnTo>
                <a:lnTo>
                  <a:pt x="41" y="13676"/>
                </a:lnTo>
                <a:lnTo>
                  <a:pt x="123" y="13880"/>
                </a:lnTo>
                <a:lnTo>
                  <a:pt x="205" y="14084"/>
                </a:lnTo>
                <a:lnTo>
                  <a:pt x="205" y="14166"/>
                </a:lnTo>
                <a:lnTo>
                  <a:pt x="164" y="14248"/>
                </a:lnTo>
                <a:lnTo>
                  <a:pt x="123" y="14370"/>
                </a:lnTo>
                <a:lnTo>
                  <a:pt x="164" y="14452"/>
                </a:lnTo>
                <a:lnTo>
                  <a:pt x="205" y="14533"/>
                </a:lnTo>
                <a:lnTo>
                  <a:pt x="246" y="14615"/>
                </a:lnTo>
                <a:lnTo>
                  <a:pt x="409" y="14778"/>
                </a:lnTo>
                <a:lnTo>
                  <a:pt x="450" y="14860"/>
                </a:lnTo>
                <a:lnTo>
                  <a:pt x="450" y="14982"/>
                </a:lnTo>
                <a:lnTo>
                  <a:pt x="490" y="15023"/>
                </a:lnTo>
                <a:lnTo>
                  <a:pt x="531" y="15105"/>
                </a:lnTo>
                <a:lnTo>
                  <a:pt x="531" y="15268"/>
                </a:lnTo>
                <a:lnTo>
                  <a:pt x="531" y="15391"/>
                </a:lnTo>
                <a:lnTo>
                  <a:pt x="531" y="15554"/>
                </a:lnTo>
                <a:lnTo>
                  <a:pt x="490" y="15717"/>
                </a:lnTo>
                <a:lnTo>
                  <a:pt x="450" y="15799"/>
                </a:lnTo>
                <a:lnTo>
                  <a:pt x="450" y="15880"/>
                </a:lnTo>
                <a:lnTo>
                  <a:pt x="572" y="16085"/>
                </a:lnTo>
                <a:lnTo>
                  <a:pt x="735" y="16248"/>
                </a:lnTo>
                <a:lnTo>
                  <a:pt x="940" y="16411"/>
                </a:lnTo>
                <a:lnTo>
                  <a:pt x="899" y="16574"/>
                </a:lnTo>
                <a:lnTo>
                  <a:pt x="899" y="16697"/>
                </a:lnTo>
                <a:lnTo>
                  <a:pt x="1021" y="17023"/>
                </a:lnTo>
                <a:lnTo>
                  <a:pt x="1225" y="17554"/>
                </a:lnTo>
                <a:lnTo>
                  <a:pt x="1429" y="18085"/>
                </a:lnTo>
                <a:lnTo>
                  <a:pt x="1715" y="18534"/>
                </a:lnTo>
                <a:lnTo>
                  <a:pt x="2001" y="18983"/>
                </a:lnTo>
                <a:lnTo>
                  <a:pt x="2287" y="19391"/>
                </a:lnTo>
                <a:lnTo>
                  <a:pt x="2572" y="19840"/>
                </a:lnTo>
                <a:lnTo>
                  <a:pt x="2736" y="20248"/>
                </a:lnTo>
                <a:lnTo>
                  <a:pt x="2695" y="20493"/>
                </a:lnTo>
                <a:lnTo>
                  <a:pt x="2695" y="20738"/>
                </a:lnTo>
                <a:lnTo>
                  <a:pt x="2695" y="20861"/>
                </a:lnTo>
                <a:lnTo>
                  <a:pt x="2695" y="20983"/>
                </a:lnTo>
                <a:lnTo>
                  <a:pt x="2776" y="21106"/>
                </a:lnTo>
                <a:lnTo>
                  <a:pt x="2858" y="21228"/>
                </a:lnTo>
                <a:lnTo>
                  <a:pt x="3021" y="21391"/>
                </a:lnTo>
                <a:lnTo>
                  <a:pt x="3144" y="21555"/>
                </a:lnTo>
                <a:lnTo>
                  <a:pt x="3348" y="21963"/>
                </a:lnTo>
                <a:lnTo>
                  <a:pt x="3389" y="22044"/>
                </a:lnTo>
                <a:lnTo>
                  <a:pt x="3389" y="22208"/>
                </a:lnTo>
                <a:lnTo>
                  <a:pt x="3430" y="22289"/>
                </a:lnTo>
                <a:lnTo>
                  <a:pt x="3470" y="22330"/>
                </a:lnTo>
                <a:lnTo>
                  <a:pt x="3675" y="22412"/>
                </a:lnTo>
                <a:lnTo>
                  <a:pt x="3756" y="22534"/>
                </a:lnTo>
                <a:lnTo>
                  <a:pt x="3756" y="22657"/>
                </a:lnTo>
                <a:lnTo>
                  <a:pt x="3756" y="22820"/>
                </a:lnTo>
                <a:lnTo>
                  <a:pt x="3756" y="22902"/>
                </a:lnTo>
                <a:lnTo>
                  <a:pt x="3797" y="22942"/>
                </a:lnTo>
                <a:lnTo>
                  <a:pt x="3879" y="22983"/>
                </a:lnTo>
                <a:lnTo>
                  <a:pt x="3960" y="23024"/>
                </a:lnTo>
                <a:lnTo>
                  <a:pt x="4287" y="23392"/>
                </a:lnTo>
                <a:lnTo>
                  <a:pt x="4613" y="23759"/>
                </a:lnTo>
                <a:lnTo>
                  <a:pt x="4899" y="24126"/>
                </a:lnTo>
                <a:lnTo>
                  <a:pt x="5022" y="24330"/>
                </a:lnTo>
                <a:lnTo>
                  <a:pt x="5144" y="24535"/>
                </a:lnTo>
                <a:lnTo>
                  <a:pt x="5185" y="24698"/>
                </a:lnTo>
                <a:lnTo>
                  <a:pt x="5307" y="24820"/>
                </a:lnTo>
                <a:lnTo>
                  <a:pt x="5471" y="24984"/>
                </a:lnTo>
                <a:lnTo>
                  <a:pt x="5634" y="25188"/>
                </a:lnTo>
                <a:lnTo>
                  <a:pt x="5920" y="25555"/>
                </a:lnTo>
                <a:lnTo>
                  <a:pt x="6205" y="25882"/>
                </a:lnTo>
                <a:lnTo>
                  <a:pt x="6369" y="26086"/>
                </a:lnTo>
                <a:lnTo>
                  <a:pt x="6532" y="26249"/>
                </a:lnTo>
                <a:lnTo>
                  <a:pt x="6655" y="26331"/>
                </a:lnTo>
                <a:lnTo>
                  <a:pt x="6695" y="26453"/>
                </a:lnTo>
                <a:lnTo>
                  <a:pt x="6777" y="26576"/>
                </a:lnTo>
                <a:lnTo>
                  <a:pt x="6899" y="26698"/>
                </a:lnTo>
                <a:lnTo>
                  <a:pt x="7104" y="26821"/>
                </a:lnTo>
                <a:lnTo>
                  <a:pt x="7308" y="26984"/>
                </a:lnTo>
                <a:lnTo>
                  <a:pt x="7634" y="27270"/>
                </a:lnTo>
                <a:lnTo>
                  <a:pt x="7920" y="27596"/>
                </a:lnTo>
                <a:lnTo>
                  <a:pt x="8287" y="27882"/>
                </a:lnTo>
                <a:lnTo>
                  <a:pt x="8287" y="28045"/>
                </a:lnTo>
                <a:lnTo>
                  <a:pt x="8369" y="28127"/>
                </a:lnTo>
                <a:lnTo>
                  <a:pt x="8573" y="28331"/>
                </a:lnTo>
                <a:lnTo>
                  <a:pt x="8736" y="28413"/>
                </a:lnTo>
                <a:lnTo>
                  <a:pt x="8818" y="28453"/>
                </a:lnTo>
                <a:lnTo>
                  <a:pt x="8859" y="28494"/>
                </a:lnTo>
                <a:lnTo>
                  <a:pt x="9145" y="28821"/>
                </a:lnTo>
                <a:lnTo>
                  <a:pt x="9512" y="29106"/>
                </a:lnTo>
                <a:lnTo>
                  <a:pt x="10247" y="29678"/>
                </a:lnTo>
                <a:lnTo>
                  <a:pt x="10410" y="29800"/>
                </a:lnTo>
                <a:lnTo>
                  <a:pt x="10573" y="29841"/>
                </a:lnTo>
                <a:lnTo>
                  <a:pt x="10737" y="29841"/>
                </a:lnTo>
                <a:lnTo>
                  <a:pt x="10941" y="29760"/>
                </a:lnTo>
                <a:lnTo>
                  <a:pt x="11186" y="29923"/>
                </a:lnTo>
                <a:lnTo>
                  <a:pt x="11308" y="30045"/>
                </a:lnTo>
                <a:lnTo>
                  <a:pt x="11349" y="30168"/>
                </a:lnTo>
                <a:lnTo>
                  <a:pt x="11390" y="30290"/>
                </a:lnTo>
                <a:lnTo>
                  <a:pt x="11471" y="30372"/>
                </a:lnTo>
                <a:lnTo>
                  <a:pt x="11594" y="30454"/>
                </a:lnTo>
                <a:lnTo>
                  <a:pt x="11757" y="30454"/>
                </a:lnTo>
                <a:lnTo>
                  <a:pt x="11880" y="30494"/>
                </a:lnTo>
                <a:lnTo>
                  <a:pt x="12002" y="30535"/>
                </a:lnTo>
                <a:lnTo>
                  <a:pt x="12247" y="30658"/>
                </a:lnTo>
                <a:lnTo>
                  <a:pt x="12329" y="30699"/>
                </a:lnTo>
                <a:lnTo>
                  <a:pt x="12410" y="30739"/>
                </a:lnTo>
                <a:lnTo>
                  <a:pt x="12614" y="30780"/>
                </a:lnTo>
                <a:lnTo>
                  <a:pt x="12819" y="30780"/>
                </a:lnTo>
                <a:lnTo>
                  <a:pt x="12941" y="30821"/>
                </a:lnTo>
                <a:lnTo>
                  <a:pt x="12982" y="30903"/>
                </a:lnTo>
                <a:lnTo>
                  <a:pt x="13308" y="30984"/>
                </a:lnTo>
                <a:lnTo>
                  <a:pt x="13594" y="31107"/>
                </a:lnTo>
                <a:lnTo>
                  <a:pt x="13880" y="31188"/>
                </a:lnTo>
                <a:lnTo>
                  <a:pt x="14043" y="31229"/>
                </a:lnTo>
                <a:lnTo>
                  <a:pt x="14206" y="31229"/>
                </a:lnTo>
                <a:lnTo>
                  <a:pt x="14860" y="31352"/>
                </a:lnTo>
                <a:lnTo>
                  <a:pt x="15186" y="31433"/>
                </a:lnTo>
                <a:lnTo>
                  <a:pt x="15472" y="31597"/>
                </a:lnTo>
                <a:lnTo>
                  <a:pt x="15758" y="31678"/>
                </a:lnTo>
                <a:lnTo>
                  <a:pt x="16043" y="31760"/>
                </a:lnTo>
                <a:lnTo>
                  <a:pt x="16697" y="31801"/>
                </a:lnTo>
                <a:lnTo>
                  <a:pt x="16942" y="31801"/>
                </a:lnTo>
                <a:lnTo>
                  <a:pt x="17186" y="31842"/>
                </a:lnTo>
                <a:lnTo>
                  <a:pt x="17758" y="32046"/>
                </a:lnTo>
                <a:lnTo>
                  <a:pt x="18329" y="32209"/>
                </a:lnTo>
                <a:lnTo>
                  <a:pt x="19554" y="32495"/>
                </a:lnTo>
                <a:lnTo>
                  <a:pt x="19677" y="32617"/>
                </a:lnTo>
                <a:lnTo>
                  <a:pt x="19799" y="32658"/>
                </a:lnTo>
                <a:lnTo>
                  <a:pt x="20126" y="32699"/>
                </a:lnTo>
                <a:lnTo>
                  <a:pt x="20452" y="32740"/>
                </a:lnTo>
                <a:lnTo>
                  <a:pt x="20738" y="32821"/>
                </a:lnTo>
                <a:lnTo>
                  <a:pt x="21350" y="32944"/>
                </a:lnTo>
                <a:lnTo>
                  <a:pt x="22820" y="33270"/>
                </a:lnTo>
                <a:lnTo>
                  <a:pt x="23595" y="33393"/>
                </a:lnTo>
                <a:lnTo>
                  <a:pt x="24330" y="33434"/>
                </a:lnTo>
                <a:lnTo>
                  <a:pt x="24453" y="33434"/>
                </a:lnTo>
                <a:lnTo>
                  <a:pt x="24902" y="33597"/>
                </a:lnTo>
                <a:lnTo>
                  <a:pt x="25147" y="33638"/>
                </a:lnTo>
                <a:lnTo>
                  <a:pt x="25392" y="33597"/>
                </a:lnTo>
                <a:lnTo>
                  <a:pt x="25636" y="33597"/>
                </a:lnTo>
                <a:lnTo>
                  <a:pt x="25800" y="33678"/>
                </a:lnTo>
                <a:lnTo>
                  <a:pt x="26086" y="33678"/>
                </a:lnTo>
                <a:lnTo>
                  <a:pt x="27024" y="33719"/>
                </a:lnTo>
                <a:lnTo>
                  <a:pt x="27922" y="33719"/>
                </a:lnTo>
                <a:lnTo>
                  <a:pt x="29759" y="33678"/>
                </a:lnTo>
                <a:lnTo>
                  <a:pt x="31147" y="33638"/>
                </a:lnTo>
                <a:lnTo>
                  <a:pt x="32576" y="33597"/>
                </a:lnTo>
                <a:lnTo>
                  <a:pt x="33148" y="33556"/>
                </a:lnTo>
                <a:lnTo>
                  <a:pt x="33678" y="33556"/>
                </a:lnTo>
                <a:lnTo>
                  <a:pt x="34250" y="33597"/>
                </a:lnTo>
                <a:lnTo>
                  <a:pt x="34821" y="33597"/>
                </a:lnTo>
                <a:lnTo>
                  <a:pt x="35393" y="33556"/>
                </a:lnTo>
                <a:lnTo>
                  <a:pt x="35964" y="33597"/>
                </a:lnTo>
                <a:lnTo>
                  <a:pt x="37107" y="33597"/>
                </a:lnTo>
                <a:lnTo>
                  <a:pt x="38250" y="33556"/>
                </a:lnTo>
                <a:lnTo>
                  <a:pt x="38863" y="33556"/>
                </a:lnTo>
                <a:lnTo>
                  <a:pt x="39475" y="33515"/>
                </a:lnTo>
                <a:lnTo>
                  <a:pt x="40087" y="33474"/>
                </a:lnTo>
                <a:lnTo>
                  <a:pt x="40700" y="33352"/>
                </a:lnTo>
                <a:lnTo>
                  <a:pt x="41108" y="33352"/>
                </a:lnTo>
                <a:lnTo>
                  <a:pt x="41883" y="33311"/>
                </a:lnTo>
                <a:lnTo>
                  <a:pt x="42659" y="33270"/>
                </a:lnTo>
                <a:lnTo>
                  <a:pt x="43149" y="33229"/>
                </a:lnTo>
                <a:lnTo>
                  <a:pt x="43680" y="33189"/>
                </a:lnTo>
                <a:lnTo>
                  <a:pt x="44455" y="33148"/>
                </a:lnTo>
                <a:lnTo>
                  <a:pt x="44863" y="33107"/>
                </a:lnTo>
                <a:lnTo>
                  <a:pt x="45231" y="33025"/>
                </a:lnTo>
                <a:lnTo>
                  <a:pt x="45476" y="32985"/>
                </a:lnTo>
                <a:lnTo>
                  <a:pt x="45557" y="32985"/>
                </a:lnTo>
                <a:lnTo>
                  <a:pt x="45639" y="33066"/>
                </a:lnTo>
                <a:lnTo>
                  <a:pt x="45761" y="33107"/>
                </a:lnTo>
                <a:lnTo>
                  <a:pt x="46210" y="33107"/>
                </a:lnTo>
                <a:lnTo>
                  <a:pt x="46578" y="33066"/>
                </a:lnTo>
                <a:lnTo>
                  <a:pt x="46945" y="32985"/>
                </a:lnTo>
                <a:lnTo>
                  <a:pt x="47313" y="32985"/>
                </a:lnTo>
                <a:lnTo>
                  <a:pt x="47517" y="32903"/>
                </a:lnTo>
                <a:lnTo>
                  <a:pt x="47639" y="32903"/>
                </a:lnTo>
                <a:lnTo>
                  <a:pt x="47803" y="32862"/>
                </a:lnTo>
                <a:lnTo>
                  <a:pt x="48170" y="32903"/>
                </a:lnTo>
                <a:lnTo>
                  <a:pt x="48578" y="32862"/>
                </a:lnTo>
                <a:lnTo>
                  <a:pt x="48946" y="32821"/>
                </a:lnTo>
                <a:lnTo>
                  <a:pt x="49354" y="32780"/>
                </a:lnTo>
                <a:lnTo>
                  <a:pt x="49925" y="32699"/>
                </a:lnTo>
                <a:lnTo>
                  <a:pt x="50538" y="32658"/>
                </a:lnTo>
                <a:lnTo>
                  <a:pt x="50701" y="32658"/>
                </a:lnTo>
                <a:lnTo>
                  <a:pt x="50823" y="32617"/>
                </a:lnTo>
                <a:lnTo>
                  <a:pt x="50946" y="32535"/>
                </a:lnTo>
                <a:lnTo>
                  <a:pt x="51068" y="32454"/>
                </a:lnTo>
                <a:lnTo>
                  <a:pt x="51191" y="32372"/>
                </a:lnTo>
                <a:lnTo>
                  <a:pt x="51272" y="32454"/>
                </a:lnTo>
                <a:lnTo>
                  <a:pt x="51395" y="32495"/>
                </a:lnTo>
                <a:lnTo>
                  <a:pt x="51640" y="32495"/>
                </a:lnTo>
                <a:lnTo>
                  <a:pt x="52987" y="32168"/>
                </a:lnTo>
                <a:lnTo>
                  <a:pt x="53109" y="32127"/>
                </a:lnTo>
                <a:lnTo>
                  <a:pt x="53191" y="32086"/>
                </a:lnTo>
                <a:lnTo>
                  <a:pt x="53232" y="31964"/>
                </a:lnTo>
                <a:lnTo>
                  <a:pt x="53273" y="31923"/>
                </a:lnTo>
                <a:lnTo>
                  <a:pt x="53518" y="31882"/>
                </a:lnTo>
                <a:lnTo>
                  <a:pt x="53803" y="31842"/>
                </a:lnTo>
                <a:lnTo>
                  <a:pt x="54007" y="31678"/>
                </a:lnTo>
                <a:lnTo>
                  <a:pt x="54130" y="31597"/>
                </a:lnTo>
                <a:lnTo>
                  <a:pt x="54171" y="31556"/>
                </a:lnTo>
                <a:lnTo>
                  <a:pt x="54252" y="31556"/>
                </a:lnTo>
                <a:lnTo>
                  <a:pt x="54416" y="31597"/>
                </a:lnTo>
                <a:lnTo>
                  <a:pt x="54538" y="31597"/>
                </a:lnTo>
                <a:lnTo>
                  <a:pt x="54783" y="31556"/>
                </a:lnTo>
                <a:lnTo>
                  <a:pt x="55028" y="31433"/>
                </a:lnTo>
                <a:lnTo>
                  <a:pt x="55273" y="31311"/>
                </a:lnTo>
                <a:lnTo>
                  <a:pt x="55354" y="31270"/>
                </a:lnTo>
                <a:lnTo>
                  <a:pt x="55926" y="31270"/>
                </a:lnTo>
                <a:lnTo>
                  <a:pt x="56416" y="31188"/>
                </a:lnTo>
                <a:lnTo>
                  <a:pt x="56947" y="31066"/>
                </a:lnTo>
                <a:lnTo>
                  <a:pt x="57436" y="31025"/>
                </a:lnTo>
                <a:lnTo>
                  <a:pt x="57722" y="31025"/>
                </a:lnTo>
                <a:lnTo>
                  <a:pt x="58008" y="30984"/>
                </a:lnTo>
                <a:lnTo>
                  <a:pt x="58294" y="30903"/>
                </a:lnTo>
                <a:lnTo>
                  <a:pt x="58539" y="30780"/>
                </a:lnTo>
                <a:lnTo>
                  <a:pt x="58824" y="30780"/>
                </a:lnTo>
                <a:lnTo>
                  <a:pt x="58947" y="30739"/>
                </a:lnTo>
                <a:lnTo>
                  <a:pt x="59028" y="30658"/>
                </a:lnTo>
                <a:lnTo>
                  <a:pt x="59192" y="30617"/>
                </a:lnTo>
                <a:lnTo>
                  <a:pt x="59763" y="30494"/>
                </a:lnTo>
                <a:lnTo>
                  <a:pt x="60335" y="30290"/>
                </a:lnTo>
                <a:lnTo>
                  <a:pt x="60906" y="30086"/>
                </a:lnTo>
                <a:lnTo>
                  <a:pt x="61478" y="29923"/>
                </a:lnTo>
                <a:lnTo>
                  <a:pt x="61559" y="29882"/>
                </a:lnTo>
                <a:lnTo>
                  <a:pt x="61600" y="29841"/>
                </a:lnTo>
                <a:lnTo>
                  <a:pt x="61682" y="29719"/>
                </a:lnTo>
                <a:lnTo>
                  <a:pt x="61927" y="29678"/>
                </a:lnTo>
                <a:lnTo>
                  <a:pt x="62212" y="29596"/>
                </a:lnTo>
                <a:lnTo>
                  <a:pt x="62662" y="29433"/>
                </a:lnTo>
                <a:lnTo>
                  <a:pt x="63192" y="29270"/>
                </a:lnTo>
                <a:lnTo>
                  <a:pt x="63437" y="29188"/>
                </a:lnTo>
                <a:lnTo>
                  <a:pt x="63682" y="29066"/>
                </a:lnTo>
                <a:lnTo>
                  <a:pt x="63845" y="28984"/>
                </a:lnTo>
                <a:lnTo>
                  <a:pt x="64009" y="28902"/>
                </a:lnTo>
                <a:lnTo>
                  <a:pt x="64417" y="28780"/>
                </a:lnTo>
                <a:lnTo>
                  <a:pt x="64743" y="28617"/>
                </a:lnTo>
                <a:lnTo>
                  <a:pt x="64907" y="28494"/>
                </a:lnTo>
                <a:lnTo>
                  <a:pt x="65029" y="28372"/>
                </a:lnTo>
                <a:lnTo>
                  <a:pt x="65111" y="28331"/>
                </a:lnTo>
                <a:lnTo>
                  <a:pt x="65192" y="28331"/>
                </a:lnTo>
                <a:lnTo>
                  <a:pt x="65397" y="28290"/>
                </a:lnTo>
                <a:lnTo>
                  <a:pt x="65601" y="28168"/>
                </a:lnTo>
                <a:lnTo>
                  <a:pt x="65764" y="28045"/>
                </a:lnTo>
                <a:lnTo>
                  <a:pt x="65886" y="27923"/>
                </a:lnTo>
                <a:lnTo>
                  <a:pt x="66091" y="27882"/>
                </a:lnTo>
                <a:lnTo>
                  <a:pt x="66254" y="27800"/>
                </a:lnTo>
                <a:lnTo>
                  <a:pt x="66499" y="27637"/>
                </a:lnTo>
                <a:lnTo>
                  <a:pt x="66703" y="27433"/>
                </a:lnTo>
                <a:lnTo>
                  <a:pt x="66948" y="27310"/>
                </a:lnTo>
                <a:lnTo>
                  <a:pt x="67478" y="26984"/>
                </a:lnTo>
                <a:lnTo>
                  <a:pt x="67968" y="26657"/>
                </a:lnTo>
                <a:lnTo>
                  <a:pt x="68907" y="25963"/>
                </a:lnTo>
                <a:lnTo>
                  <a:pt x="69070" y="25882"/>
                </a:lnTo>
                <a:lnTo>
                  <a:pt x="69152" y="25800"/>
                </a:lnTo>
                <a:lnTo>
                  <a:pt x="69234" y="25718"/>
                </a:lnTo>
                <a:lnTo>
                  <a:pt x="69275" y="25596"/>
                </a:lnTo>
                <a:lnTo>
                  <a:pt x="69315" y="25514"/>
                </a:lnTo>
                <a:lnTo>
                  <a:pt x="69356" y="25433"/>
                </a:lnTo>
                <a:lnTo>
                  <a:pt x="69479" y="25228"/>
                </a:lnTo>
                <a:lnTo>
                  <a:pt x="69601" y="25065"/>
                </a:lnTo>
                <a:lnTo>
                  <a:pt x="69601" y="24984"/>
                </a:lnTo>
                <a:lnTo>
                  <a:pt x="69560" y="24861"/>
                </a:lnTo>
                <a:lnTo>
                  <a:pt x="69601" y="24779"/>
                </a:lnTo>
                <a:lnTo>
                  <a:pt x="69683" y="24739"/>
                </a:lnTo>
                <a:lnTo>
                  <a:pt x="69846" y="24657"/>
                </a:lnTo>
                <a:lnTo>
                  <a:pt x="69969" y="24535"/>
                </a:lnTo>
                <a:lnTo>
                  <a:pt x="70091" y="24412"/>
                </a:lnTo>
                <a:lnTo>
                  <a:pt x="70132" y="24290"/>
                </a:lnTo>
                <a:lnTo>
                  <a:pt x="70213" y="24045"/>
                </a:lnTo>
                <a:lnTo>
                  <a:pt x="70254" y="23718"/>
                </a:lnTo>
                <a:lnTo>
                  <a:pt x="70254" y="23596"/>
                </a:lnTo>
                <a:lnTo>
                  <a:pt x="70295" y="23473"/>
                </a:lnTo>
                <a:lnTo>
                  <a:pt x="70418" y="23351"/>
                </a:lnTo>
                <a:lnTo>
                  <a:pt x="70540" y="23269"/>
                </a:lnTo>
                <a:lnTo>
                  <a:pt x="70744" y="23147"/>
                </a:lnTo>
                <a:lnTo>
                  <a:pt x="70907" y="23024"/>
                </a:lnTo>
                <a:lnTo>
                  <a:pt x="71030" y="22861"/>
                </a:lnTo>
                <a:lnTo>
                  <a:pt x="71112" y="22698"/>
                </a:lnTo>
                <a:lnTo>
                  <a:pt x="71193" y="22412"/>
                </a:lnTo>
                <a:lnTo>
                  <a:pt x="71316" y="22167"/>
                </a:lnTo>
                <a:lnTo>
                  <a:pt x="71642" y="21636"/>
                </a:lnTo>
                <a:lnTo>
                  <a:pt x="71765" y="21350"/>
                </a:lnTo>
                <a:lnTo>
                  <a:pt x="71806" y="21187"/>
                </a:lnTo>
                <a:lnTo>
                  <a:pt x="71806" y="21024"/>
                </a:lnTo>
                <a:lnTo>
                  <a:pt x="71765" y="20901"/>
                </a:lnTo>
                <a:lnTo>
                  <a:pt x="71765" y="20738"/>
                </a:lnTo>
                <a:lnTo>
                  <a:pt x="71846" y="20616"/>
                </a:lnTo>
                <a:lnTo>
                  <a:pt x="71928" y="20493"/>
                </a:lnTo>
                <a:lnTo>
                  <a:pt x="72050" y="20330"/>
                </a:lnTo>
                <a:lnTo>
                  <a:pt x="72173" y="20167"/>
                </a:lnTo>
                <a:lnTo>
                  <a:pt x="72255" y="20003"/>
                </a:lnTo>
                <a:lnTo>
                  <a:pt x="72255" y="19840"/>
                </a:lnTo>
                <a:lnTo>
                  <a:pt x="72255" y="19677"/>
                </a:lnTo>
                <a:lnTo>
                  <a:pt x="72295" y="19554"/>
                </a:lnTo>
                <a:lnTo>
                  <a:pt x="72377" y="19309"/>
                </a:lnTo>
                <a:lnTo>
                  <a:pt x="72418" y="19146"/>
                </a:lnTo>
                <a:lnTo>
                  <a:pt x="72418" y="19024"/>
                </a:lnTo>
                <a:lnTo>
                  <a:pt x="72377" y="18901"/>
                </a:lnTo>
                <a:lnTo>
                  <a:pt x="72295" y="18738"/>
                </a:lnTo>
                <a:lnTo>
                  <a:pt x="72255" y="18656"/>
                </a:lnTo>
                <a:lnTo>
                  <a:pt x="72295" y="18615"/>
                </a:lnTo>
                <a:lnTo>
                  <a:pt x="72377" y="18452"/>
                </a:lnTo>
                <a:lnTo>
                  <a:pt x="72540" y="18166"/>
                </a:lnTo>
                <a:lnTo>
                  <a:pt x="72581" y="17881"/>
                </a:lnTo>
                <a:lnTo>
                  <a:pt x="72622" y="17595"/>
                </a:lnTo>
                <a:lnTo>
                  <a:pt x="72663" y="17268"/>
                </a:lnTo>
                <a:lnTo>
                  <a:pt x="72663" y="17187"/>
                </a:lnTo>
                <a:lnTo>
                  <a:pt x="72622" y="17064"/>
                </a:lnTo>
                <a:lnTo>
                  <a:pt x="72459" y="16901"/>
                </a:lnTo>
                <a:lnTo>
                  <a:pt x="72540" y="16860"/>
                </a:lnTo>
                <a:lnTo>
                  <a:pt x="72622" y="16778"/>
                </a:lnTo>
                <a:lnTo>
                  <a:pt x="72622" y="16738"/>
                </a:lnTo>
                <a:lnTo>
                  <a:pt x="72622" y="16656"/>
                </a:lnTo>
                <a:lnTo>
                  <a:pt x="72581" y="16493"/>
                </a:lnTo>
                <a:lnTo>
                  <a:pt x="72540" y="16370"/>
                </a:lnTo>
                <a:lnTo>
                  <a:pt x="72499" y="16248"/>
                </a:lnTo>
                <a:lnTo>
                  <a:pt x="72499" y="16085"/>
                </a:lnTo>
                <a:lnTo>
                  <a:pt x="72540" y="15962"/>
                </a:lnTo>
                <a:lnTo>
                  <a:pt x="72663" y="15880"/>
                </a:lnTo>
                <a:lnTo>
                  <a:pt x="72704" y="15799"/>
                </a:lnTo>
                <a:lnTo>
                  <a:pt x="72744" y="15676"/>
                </a:lnTo>
                <a:lnTo>
                  <a:pt x="72744" y="15595"/>
                </a:lnTo>
                <a:lnTo>
                  <a:pt x="72663" y="15513"/>
                </a:lnTo>
                <a:lnTo>
                  <a:pt x="72499" y="15391"/>
                </a:lnTo>
                <a:lnTo>
                  <a:pt x="72459" y="15268"/>
                </a:lnTo>
                <a:lnTo>
                  <a:pt x="72459" y="15146"/>
                </a:lnTo>
                <a:lnTo>
                  <a:pt x="72499" y="15023"/>
                </a:lnTo>
                <a:lnTo>
                  <a:pt x="72499" y="14942"/>
                </a:lnTo>
                <a:lnTo>
                  <a:pt x="72499" y="14860"/>
                </a:lnTo>
                <a:lnTo>
                  <a:pt x="72459" y="14697"/>
                </a:lnTo>
                <a:lnTo>
                  <a:pt x="72418" y="14533"/>
                </a:lnTo>
                <a:lnTo>
                  <a:pt x="72459" y="14452"/>
                </a:lnTo>
                <a:lnTo>
                  <a:pt x="72499" y="14370"/>
                </a:lnTo>
                <a:lnTo>
                  <a:pt x="72377" y="14125"/>
                </a:lnTo>
                <a:lnTo>
                  <a:pt x="72295" y="13880"/>
                </a:lnTo>
                <a:lnTo>
                  <a:pt x="72255" y="13594"/>
                </a:lnTo>
                <a:lnTo>
                  <a:pt x="72295" y="13309"/>
                </a:lnTo>
                <a:lnTo>
                  <a:pt x="72377" y="12900"/>
                </a:lnTo>
                <a:lnTo>
                  <a:pt x="72336" y="12696"/>
                </a:lnTo>
                <a:lnTo>
                  <a:pt x="72295" y="12615"/>
                </a:lnTo>
                <a:lnTo>
                  <a:pt x="72255" y="12492"/>
                </a:lnTo>
                <a:lnTo>
                  <a:pt x="72091" y="12288"/>
                </a:lnTo>
                <a:lnTo>
                  <a:pt x="71969" y="12084"/>
                </a:lnTo>
                <a:lnTo>
                  <a:pt x="71887" y="11880"/>
                </a:lnTo>
                <a:lnTo>
                  <a:pt x="71806" y="11676"/>
                </a:lnTo>
                <a:lnTo>
                  <a:pt x="71683" y="11431"/>
                </a:lnTo>
                <a:lnTo>
                  <a:pt x="71601" y="11308"/>
                </a:lnTo>
                <a:lnTo>
                  <a:pt x="71479" y="11186"/>
                </a:lnTo>
                <a:lnTo>
                  <a:pt x="71275" y="11023"/>
                </a:lnTo>
                <a:lnTo>
                  <a:pt x="71234" y="10900"/>
                </a:lnTo>
                <a:lnTo>
                  <a:pt x="71234" y="10819"/>
                </a:lnTo>
                <a:lnTo>
                  <a:pt x="71275" y="10737"/>
                </a:lnTo>
                <a:lnTo>
                  <a:pt x="71275" y="10696"/>
                </a:lnTo>
                <a:lnTo>
                  <a:pt x="71234" y="10655"/>
                </a:lnTo>
                <a:lnTo>
                  <a:pt x="71193" y="10614"/>
                </a:lnTo>
                <a:lnTo>
                  <a:pt x="71071" y="10533"/>
                </a:lnTo>
                <a:lnTo>
                  <a:pt x="70989" y="10492"/>
                </a:lnTo>
                <a:lnTo>
                  <a:pt x="70867" y="10370"/>
                </a:lnTo>
                <a:lnTo>
                  <a:pt x="70785" y="10288"/>
                </a:lnTo>
                <a:lnTo>
                  <a:pt x="70785" y="10247"/>
                </a:lnTo>
                <a:lnTo>
                  <a:pt x="70785" y="10084"/>
                </a:lnTo>
                <a:lnTo>
                  <a:pt x="70744" y="9961"/>
                </a:lnTo>
                <a:lnTo>
                  <a:pt x="70622" y="9880"/>
                </a:lnTo>
                <a:lnTo>
                  <a:pt x="70458" y="9798"/>
                </a:lnTo>
                <a:lnTo>
                  <a:pt x="70336" y="9553"/>
                </a:lnTo>
                <a:lnTo>
                  <a:pt x="70213" y="9349"/>
                </a:lnTo>
                <a:lnTo>
                  <a:pt x="69887" y="8941"/>
                </a:lnTo>
                <a:lnTo>
                  <a:pt x="69683" y="8696"/>
                </a:lnTo>
                <a:lnTo>
                  <a:pt x="69438" y="8451"/>
                </a:lnTo>
                <a:lnTo>
                  <a:pt x="68866" y="8002"/>
                </a:lnTo>
                <a:lnTo>
                  <a:pt x="68295" y="7594"/>
                </a:lnTo>
                <a:lnTo>
                  <a:pt x="67764" y="7145"/>
                </a:lnTo>
                <a:lnTo>
                  <a:pt x="67642" y="7104"/>
                </a:lnTo>
                <a:lnTo>
                  <a:pt x="67560" y="7104"/>
                </a:lnTo>
                <a:lnTo>
                  <a:pt x="67111" y="6777"/>
                </a:lnTo>
                <a:lnTo>
                  <a:pt x="66866" y="6614"/>
                </a:lnTo>
                <a:lnTo>
                  <a:pt x="66621" y="6532"/>
                </a:lnTo>
                <a:lnTo>
                  <a:pt x="66376" y="6369"/>
                </a:lnTo>
                <a:lnTo>
                  <a:pt x="66131" y="6247"/>
                </a:lnTo>
                <a:lnTo>
                  <a:pt x="65519" y="5838"/>
                </a:lnTo>
                <a:lnTo>
                  <a:pt x="65233" y="5675"/>
                </a:lnTo>
                <a:lnTo>
                  <a:pt x="64866" y="5553"/>
                </a:lnTo>
                <a:lnTo>
                  <a:pt x="64580" y="5430"/>
                </a:lnTo>
                <a:lnTo>
                  <a:pt x="64335" y="5267"/>
                </a:lnTo>
                <a:lnTo>
                  <a:pt x="64254" y="5144"/>
                </a:lnTo>
                <a:lnTo>
                  <a:pt x="64131" y="5063"/>
                </a:lnTo>
                <a:lnTo>
                  <a:pt x="63886" y="4981"/>
                </a:lnTo>
                <a:lnTo>
                  <a:pt x="63151" y="4695"/>
                </a:lnTo>
                <a:lnTo>
                  <a:pt x="62457" y="4410"/>
                </a:lnTo>
                <a:lnTo>
                  <a:pt x="61723" y="4124"/>
                </a:lnTo>
                <a:lnTo>
                  <a:pt x="60988" y="3879"/>
                </a:lnTo>
                <a:lnTo>
                  <a:pt x="60335" y="3634"/>
                </a:lnTo>
                <a:lnTo>
                  <a:pt x="59682" y="3389"/>
                </a:lnTo>
                <a:lnTo>
                  <a:pt x="58865" y="3144"/>
                </a:lnTo>
                <a:lnTo>
                  <a:pt x="58498" y="3022"/>
                </a:lnTo>
                <a:lnTo>
                  <a:pt x="58090" y="2899"/>
                </a:lnTo>
                <a:lnTo>
                  <a:pt x="57314" y="2613"/>
                </a:lnTo>
                <a:lnTo>
                  <a:pt x="56538" y="2409"/>
                </a:lnTo>
                <a:lnTo>
                  <a:pt x="54946" y="2083"/>
                </a:lnTo>
                <a:lnTo>
                  <a:pt x="53722" y="1838"/>
                </a:lnTo>
                <a:lnTo>
                  <a:pt x="52497" y="1593"/>
                </a:lnTo>
                <a:lnTo>
                  <a:pt x="51191" y="1389"/>
                </a:lnTo>
                <a:lnTo>
                  <a:pt x="49884" y="1226"/>
                </a:lnTo>
                <a:lnTo>
                  <a:pt x="48905" y="1144"/>
                </a:lnTo>
                <a:lnTo>
                  <a:pt x="47884" y="1062"/>
                </a:lnTo>
                <a:lnTo>
                  <a:pt x="46864" y="981"/>
                </a:lnTo>
                <a:lnTo>
                  <a:pt x="45843" y="858"/>
                </a:lnTo>
                <a:lnTo>
                  <a:pt x="44741" y="736"/>
                </a:lnTo>
                <a:lnTo>
                  <a:pt x="43639" y="654"/>
                </a:lnTo>
                <a:lnTo>
                  <a:pt x="41230" y="572"/>
                </a:lnTo>
                <a:lnTo>
                  <a:pt x="36781" y="327"/>
                </a:lnTo>
                <a:lnTo>
                  <a:pt x="34903" y="287"/>
                </a:lnTo>
                <a:lnTo>
                  <a:pt x="33066" y="246"/>
                </a:lnTo>
                <a:lnTo>
                  <a:pt x="27269" y="246"/>
                </a:lnTo>
                <a:lnTo>
                  <a:pt x="26575" y="205"/>
                </a:lnTo>
                <a:lnTo>
                  <a:pt x="25881" y="164"/>
                </a:lnTo>
                <a:lnTo>
                  <a:pt x="24493" y="83"/>
                </a:lnTo>
                <a:lnTo>
                  <a:pt x="23146" y="1"/>
                </a:lnTo>
                <a:close/>
              </a:path>
            </a:pathLst>
          </a:custGeom>
          <a:solidFill>
            <a:srgbClr val="D6850E"/>
          </a:solidFill>
          <a:ln w="38100">
            <a:solidFill>
              <a:schemeClr val="tx1"/>
            </a:solidFill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r>
              <a:rPr lang="en-US" sz="5335" dirty="0" err="1">
                <a:latin typeface="UTM Cookies" panose="02040603050506020204" pitchFamily="18" charset="0"/>
              </a:rPr>
              <a:t>Nhiệm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r>
              <a:rPr lang="en-US" sz="5335" dirty="0" err="1">
                <a:latin typeface="UTM Cookies" panose="02040603050506020204" pitchFamily="18" charset="0"/>
              </a:rPr>
              <a:t>vụ</a:t>
            </a:r>
            <a:r>
              <a:rPr lang="en-US" sz="5335" dirty="0">
                <a:latin typeface="UTM Cookies" panose="02040603050506020204" pitchFamily="18" charset="0"/>
              </a:rPr>
              <a:t> </a:t>
            </a:r>
            <a:endParaRPr sz="5335" dirty="0">
              <a:latin typeface="UTM Cookies" panose="020406030505060202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87</TotalTime>
  <Words>815</Words>
  <Application>Microsoft Office PowerPoint</Application>
  <PresentationFormat>Widescreen</PresentationFormat>
  <Paragraphs>119</Paragraphs>
  <Slides>20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Arial</vt:lpstr>
      <vt:lpstr>Calibri</vt:lpstr>
      <vt:lpstr>Calibri Light</vt:lpstr>
      <vt:lpstr>Cambria Math</vt:lpstr>
      <vt:lpstr>Gochi Hand</vt:lpstr>
      <vt:lpstr>UTM Azuki</vt:lpstr>
      <vt:lpstr>UTM Cookies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Admin</dc:creator>
  <dc:description>9Slide.vn</dc:description>
  <cp:lastModifiedBy>Cúc Lê</cp:lastModifiedBy>
  <cp:revision>3</cp:revision>
  <dcterms:created xsi:type="dcterms:W3CDTF">2022-02-20T13:01:18Z</dcterms:created>
  <dcterms:modified xsi:type="dcterms:W3CDTF">2022-03-20T14:26:25Z</dcterms:modified>
  <cp:category>9Slide.vn</cp:category>
</cp:coreProperties>
</file>