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0"/>
  </p:notesMasterIdLst>
  <p:sldIdLst>
    <p:sldId id="306" r:id="rId2"/>
    <p:sldId id="257" r:id="rId3"/>
    <p:sldId id="264" r:id="rId4"/>
    <p:sldId id="260" r:id="rId5"/>
    <p:sldId id="265" r:id="rId6"/>
    <p:sldId id="266" r:id="rId7"/>
    <p:sldId id="267" r:id="rId8"/>
    <p:sldId id="268" r:id="rId9"/>
    <p:sldId id="269" r:id="rId10"/>
    <p:sldId id="272" r:id="rId11"/>
    <p:sldId id="271" r:id="rId12"/>
    <p:sldId id="273" r:id="rId13"/>
    <p:sldId id="274" r:id="rId14"/>
    <p:sldId id="275" r:id="rId15"/>
    <p:sldId id="276" r:id="rId16"/>
    <p:sldId id="277" r:id="rId17"/>
    <p:sldId id="278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91" r:id="rId28"/>
    <p:sldId id="289" r:id="rId29"/>
  </p:sldIdLst>
  <p:sldSz cx="12192000" cy="6858000"/>
  <p:notesSz cx="6858000" cy="9144000"/>
  <p:embeddedFontLst>
    <p:embeddedFont>
      <p:font typeface="等线" panose="02010600030101010101" pitchFamily="2" charset="-122"/>
      <p:regular r:id="rId31"/>
      <p:bold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iCiel Cadena" panose="020B0604020202020204" charset="0"/>
      <p:bold r:id="rId39"/>
    </p:embeddedFont>
    <p:embeddedFont>
      <p:font typeface="SVN-Shintia Script" panose="020B0604020202020204" charset="0"/>
      <p:regular r:id="rId40"/>
    </p:embeddedFont>
  </p:embeddedFontLst>
  <p:custDataLst>
    <p:tags r:id="rId4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163" autoAdjust="0"/>
    <p:restoredTop sz="94660"/>
  </p:normalViewPr>
  <p:slideViewPr>
    <p:cSldViewPr snapToGrid="0">
      <p:cViewPr varScale="1">
        <p:scale>
          <a:sx n="64" d="100"/>
          <a:sy n="64" d="100"/>
        </p:scale>
        <p:origin x="16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AB3F49-1043-4FEE-8787-CF898D3A0DB7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689C35-FEAC-4F15-8280-02AC77053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997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>
            <a:extLst>
              <a:ext uri="{FF2B5EF4-FFF2-40B4-BE49-F238E27FC236}">
                <a16:creationId xmlns:a16="http://schemas.microsoft.com/office/drawing/2014/main" id="{CAEDC9CC-17B1-4417-8E67-CD8538494D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>
            <a:extLst>
              <a:ext uri="{FF2B5EF4-FFF2-40B4-BE49-F238E27FC236}">
                <a16:creationId xmlns:a16="http://schemas.microsoft.com/office/drawing/2014/main" id="{9E8051AE-B8C9-4804-B8C1-31454BA91B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100" name="灯片编号占位符 3">
            <a:extLst>
              <a:ext uri="{FF2B5EF4-FFF2-40B4-BE49-F238E27FC236}">
                <a16:creationId xmlns:a16="http://schemas.microsoft.com/office/drawing/2014/main" id="{5E5F4A96-B51F-4F7B-83A9-CCDE3D69C3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6616D4F-9C8E-47FA-9A99-B5974A96C04D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48917-294D-4930-A23D-61DF9C3C8583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6050C-942C-4730-AE57-74CE495CC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516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48917-294D-4930-A23D-61DF9C3C8583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6050C-942C-4730-AE57-74CE495CC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579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48917-294D-4930-A23D-61DF9C3C8583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6050C-942C-4730-AE57-74CE495CC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1853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48917-294D-4930-A23D-61DF9C3C8583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6050C-942C-4730-AE57-74CE495CC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378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48917-294D-4930-A23D-61DF9C3C8583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6050C-942C-4730-AE57-74CE495CC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6351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48917-294D-4930-A23D-61DF9C3C8583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6050C-942C-4730-AE57-74CE495CC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0285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48917-294D-4930-A23D-61DF9C3C8583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6050C-942C-4730-AE57-74CE495CC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7667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48917-294D-4930-A23D-61DF9C3C8583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6050C-942C-4730-AE57-74CE495CC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8386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48917-294D-4930-A23D-61DF9C3C8583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6050C-942C-4730-AE57-74CE495CC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4516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48917-294D-4930-A23D-61DF9C3C8583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6050C-942C-4730-AE57-74CE495CC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1469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48917-294D-4930-A23D-61DF9C3C8583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6050C-942C-4730-AE57-74CE495CC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881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48917-294D-4930-A23D-61DF9C3C8583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6050C-942C-4730-AE57-74CE495CC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279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48917-294D-4930-A23D-61DF9C3C8583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6050C-942C-4730-AE57-74CE495CC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147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48917-294D-4930-A23D-61DF9C3C8583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6050C-942C-4730-AE57-74CE495CC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930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48917-294D-4930-A23D-61DF9C3C8583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6050C-942C-4730-AE57-74CE495CC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789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48917-294D-4930-A23D-61DF9C3C8583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6050C-942C-4730-AE57-74CE495CC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438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48917-294D-4930-A23D-61DF9C3C8583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6050C-942C-4730-AE57-74CE495CC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46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48917-294D-4930-A23D-61DF9C3C8583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6050C-942C-4730-AE57-74CE495CC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020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48917-294D-4930-A23D-61DF9C3C8583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6050C-942C-4730-AE57-74CE495CC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664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948917-294D-4930-A23D-61DF9C3C8583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96050C-942C-4730-AE57-74CE495CC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7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7" r:id="rId3"/>
    <p:sldLayoutId id="2147483666" r:id="rId4"/>
    <p:sldLayoutId id="2147483665" r:id="rId5"/>
    <p:sldLayoutId id="2147483664" r:id="rId6"/>
    <p:sldLayoutId id="2147483663" r:id="rId7"/>
    <p:sldLayoutId id="2147483662" r:id="rId8"/>
    <p:sldLayoutId id="2147483661" r:id="rId9"/>
    <p:sldLayoutId id="2147483660" r:id="rId10"/>
    <p:sldLayoutId id="2147483651" r:id="rId11"/>
    <p:sldLayoutId id="2147483652" r:id="rId12"/>
    <p:sldLayoutId id="2147483653" r:id="rId13"/>
    <p:sldLayoutId id="2147483654" r:id="rId14"/>
    <p:sldLayoutId id="2147483655" r:id="rId15"/>
    <p:sldLayoutId id="2147483656" r:id="rId16"/>
    <p:sldLayoutId id="2147483657" r:id="rId17"/>
    <p:sldLayoutId id="2147483658" r:id="rId18"/>
    <p:sldLayoutId id="214748365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9.pn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2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32.png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2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6.png"/><Relationship Id="rId4" Type="http://schemas.microsoft.com/office/2007/relationships/hdphoto" Target="../media/hdphoto7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9.wdp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9.wdp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9.wdp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openxmlformats.org/officeDocument/2006/relationships/image" Target="../media/image15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slide" Target="slide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audio" Target="../media/audio1.wav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microsoft.com/office/2007/relationships/hdphoto" Target="../media/hdphoto3.wdp"/><Relationship Id="rId5" Type="http://schemas.openxmlformats.org/officeDocument/2006/relationships/image" Target="../media/image11.png"/><Relationship Id="rId10" Type="http://schemas.openxmlformats.org/officeDocument/2006/relationships/image" Target="../media/image24.png"/><Relationship Id="rId4" Type="http://schemas.microsoft.com/office/2007/relationships/hdphoto" Target="../media/hdphoto1.wdp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9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10">
            <a:extLst>
              <a:ext uri="{FF2B5EF4-FFF2-40B4-BE49-F238E27FC236}">
                <a16:creationId xmlns:a16="http://schemas.microsoft.com/office/drawing/2014/main" id="{C36A41EF-75B1-436F-867C-1202AEDF3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762" y="4830763"/>
            <a:ext cx="7739063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图片 20">
            <a:extLst>
              <a:ext uri="{FF2B5EF4-FFF2-40B4-BE49-F238E27FC236}">
                <a16:creationId xmlns:a16="http://schemas.microsoft.com/office/drawing/2014/main" id="{77031576-1701-4992-BF75-161A99E84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1988" y="-265114"/>
            <a:ext cx="2593976" cy="1927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图片 12">
            <a:extLst>
              <a:ext uri="{FF2B5EF4-FFF2-40B4-BE49-F238E27FC236}">
                <a16:creationId xmlns:a16="http://schemas.microsoft.com/office/drawing/2014/main" id="{8158C4ED-7F12-404E-A183-E5C052740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866" y="2493966"/>
            <a:ext cx="3894137" cy="390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图片 4">
            <a:extLst>
              <a:ext uri="{FF2B5EF4-FFF2-40B4-BE49-F238E27FC236}">
                <a16:creationId xmlns:a16="http://schemas.microsoft.com/office/drawing/2014/main" id="{969F1E5A-08A7-42D5-9C2D-8FCF634F6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266" y="3983039"/>
            <a:ext cx="3894137" cy="275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8" name="组合 16">
            <a:extLst>
              <a:ext uri="{FF2B5EF4-FFF2-40B4-BE49-F238E27FC236}">
                <a16:creationId xmlns:a16="http://schemas.microsoft.com/office/drawing/2014/main" id="{7151DE2E-99D1-45B5-A780-293C1F98E5E2}"/>
              </a:ext>
            </a:extLst>
          </p:cNvPr>
          <p:cNvGrpSpPr>
            <a:grpSpLocks/>
          </p:cNvGrpSpPr>
          <p:nvPr/>
        </p:nvGrpSpPr>
        <p:grpSpPr bwMode="auto">
          <a:xfrm>
            <a:off x="9956800" y="5003800"/>
            <a:ext cx="2995613" cy="1711325"/>
            <a:chOff x="3393422" y="3429000"/>
            <a:chExt cx="3117731" cy="2201738"/>
          </a:xfrm>
        </p:grpSpPr>
        <p:pic>
          <p:nvPicPr>
            <p:cNvPr id="3085" name="图片 6">
              <a:extLst>
                <a:ext uri="{FF2B5EF4-FFF2-40B4-BE49-F238E27FC236}">
                  <a16:creationId xmlns:a16="http://schemas.microsoft.com/office/drawing/2014/main" id="{F7F38184-81BF-46A2-94EA-948DE76358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3422" y="3429000"/>
              <a:ext cx="3117731" cy="2201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6" name="图片 13">
              <a:extLst>
                <a:ext uri="{FF2B5EF4-FFF2-40B4-BE49-F238E27FC236}">
                  <a16:creationId xmlns:a16="http://schemas.microsoft.com/office/drawing/2014/main" id="{38B5A1DA-11E0-411C-97CD-0956762D87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1879" y="4702701"/>
              <a:ext cx="331014" cy="376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9" name="图片 14">
            <a:extLst>
              <a:ext uri="{FF2B5EF4-FFF2-40B4-BE49-F238E27FC236}">
                <a16:creationId xmlns:a16="http://schemas.microsoft.com/office/drawing/2014/main" id="{A198AEE5-E00F-49B1-B26B-D62EC19C6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78" y="5360991"/>
            <a:ext cx="1084263" cy="123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图片 15">
            <a:extLst>
              <a:ext uri="{FF2B5EF4-FFF2-40B4-BE49-F238E27FC236}">
                <a16:creationId xmlns:a16="http://schemas.microsoft.com/office/drawing/2014/main" id="{3B1B7892-3BA4-43A0-97FA-74FDDE9E5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2696">
            <a:off x="7542215" y="5843588"/>
            <a:ext cx="666751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图片 9">
            <a:extLst>
              <a:ext uri="{FF2B5EF4-FFF2-40B4-BE49-F238E27FC236}">
                <a16:creationId xmlns:a16="http://schemas.microsoft.com/office/drawing/2014/main" id="{CB4B4B8E-ACC6-4AE0-88DF-C1900A1B8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539" y="5327653"/>
            <a:ext cx="1616075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图片 22">
            <a:extLst>
              <a:ext uri="{FF2B5EF4-FFF2-40B4-BE49-F238E27FC236}">
                <a16:creationId xmlns:a16="http://schemas.microsoft.com/office/drawing/2014/main" id="{E1A41D16-1A80-4B67-94BF-4506E130B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1" r="24667" b="81693"/>
          <a:stretch>
            <a:fillRect/>
          </a:stretch>
        </p:blipFill>
        <p:spPr bwMode="auto">
          <a:xfrm>
            <a:off x="454025" y="4017963"/>
            <a:ext cx="877888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B6F49C-B0B3-439E-B36C-1BFCFFD36BBF}"/>
              </a:ext>
            </a:extLst>
          </p:cNvPr>
          <p:cNvSpPr txBox="1"/>
          <p:nvPr/>
        </p:nvSpPr>
        <p:spPr>
          <a:xfrm>
            <a:off x="2065339" y="128588"/>
            <a:ext cx="8626475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3084" name="TextBox 20">
            <a:extLst>
              <a:ext uri="{FF2B5EF4-FFF2-40B4-BE49-F238E27FC236}">
                <a16:creationId xmlns:a16="http://schemas.microsoft.com/office/drawing/2014/main" id="{2FAEEF50-5148-46B0-89C3-6843CA133D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1525589"/>
            <a:ext cx="106426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E834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GIÁO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E834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VỀ DỰ GIỜ MÔN TOÁN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E834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5</a:t>
            </a:r>
          </a:p>
        </p:txBody>
      </p:sp>
    </p:spTree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352" l="313" r="684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905" r="46627" b="12154"/>
          <a:stretch/>
        </p:blipFill>
        <p:spPr>
          <a:xfrm>
            <a:off x="-1578078" y="676317"/>
            <a:ext cx="8495072" cy="6978095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560439" y="1150372"/>
            <a:ext cx="5412657" cy="4321278"/>
          </a:xfrm>
          <a:prstGeom prst="wedgeRoundRectCallout">
            <a:avLst>
              <a:gd name="adj1" fmla="val 45653"/>
              <a:gd name="adj2" fmla="val 69205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ular Callout 5"/>
          <p:cNvSpPr/>
          <p:nvPr/>
        </p:nvSpPr>
        <p:spPr>
          <a:xfrm>
            <a:off x="6445497" y="1150370"/>
            <a:ext cx="5417122" cy="4321279"/>
          </a:xfrm>
          <a:prstGeom prst="wedgeRoundRectCallout">
            <a:avLst>
              <a:gd name="adj1" fmla="val -45898"/>
              <a:gd name="adj2" fmla="val 66735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60438" y="1577847"/>
            <a:ext cx="54126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Arial"/>
              </a:rPr>
              <a:t>a) 17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Arial"/>
              </a:rPr>
              <a:t>giờ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Arial"/>
              </a:rPr>
              <a:t> 53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Arial"/>
              </a:rPr>
              <a:t>phút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Arial"/>
              </a:rPr>
              <a:t> + 4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Arial"/>
              </a:rPr>
              <a:t>giờ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Arial"/>
              </a:rPr>
              <a:t> 15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Arial"/>
              </a:rPr>
              <a:t>phút</a:t>
            </a:r>
            <a:endParaRPr lang="en-US" altLang="en-US" sz="28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Arial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1627237" y="2259102"/>
            <a:ext cx="327905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17 </a:t>
            </a:r>
            <a:r>
              <a:rPr lang="en-US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giờ</a:t>
            </a:r>
            <a:r>
              <a:rPr lang="en-US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 53 </a:t>
            </a:r>
            <a:r>
              <a:rPr lang="en-US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phút</a:t>
            </a:r>
            <a:endParaRPr lang="en-US" altLang="en-US" sz="4000" b="1" dirty="0">
              <a:solidFill>
                <a:srgbClr val="002060"/>
              </a:solidFill>
              <a:latin typeface="Calibri" panose="020F0502020204030204" pitchFamily="34" charset="0"/>
              <a:cs typeface="Arial"/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782648" y="2991578"/>
            <a:ext cx="317328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4 </a:t>
            </a:r>
            <a:r>
              <a:rPr lang="en-US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giờ</a:t>
            </a:r>
            <a:r>
              <a:rPr lang="en-US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 15 </a:t>
            </a:r>
            <a:r>
              <a:rPr lang="en-US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phút</a:t>
            </a:r>
            <a:endParaRPr lang="en-US" altLang="en-US" sz="4000" b="1" dirty="0">
              <a:solidFill>
                <a:srgbClr val="002060"/>
              </a:solidFill>
              <a:latin typeface="Calibri" panose="020F0502020204030204" pitchFamily="34" charset="0"/>
              <a:cs typeface="Arial"/>
            </a:endParaRPr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1574349" y="3699464"/>
            <a:ext cx="338483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21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giờ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 68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phút</a:t>
            </a:r>
            <a:endParaRPr lang="en-US" altLang="en-US" sz="4000" b="1" dirty="0">
              <a:solidFill>
                <a:srgbClr val="FF0000"/>
              </a:solidFill>
              <a:latin typeface="Calibri" panose="020F0502020204030204" pitchFamily="34" charset="0"/>
              <a:cs typeface="Arial"/>
            </a:endParaRPr>
          </a:p>
        </p:txBody>
      </p:sp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1322437" y="2563902"/>
            <a:ext cx="63465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+</a:t>
            </a:r>
          </a:p>
        </p:txBody>
      </p:sp>
      <p:sp>
        <p:nvSpPr>
          <p:cNvPr id="12" name="Line 36"/>
          <p:cNvSpPr>
            <a:spLocks noChangeShapeType="1"/>
          </p:cNvSpPr>
          <p:nvPr/>
        </p:nvSpPr>
        <p:spPr bwMode="auto">
          <a:xfrm>
            <a:off x="1322436" y="3708402"/>
            <a:ext cx="3900851" cy="0"/>
          </a:xfrm>
          <a:prstGeom prst="line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2060"/>
              </a:solidFill>
              <a:latin typeface="Arial" panose="020B0604020202020204" pitchFamily="34" charset="0"/>
              <a:cs typeface="Arial"/>
            </a:endParaRPr>
          </a:p>
        </p:txBody>
      </p:sp>
      <p:sp>
        <p:nvSpPr>
          <p:cNvPr id="13" name="Text Box 46"/>
          <p:cNvSpPr txBox="1">
            <a:spLocks noChangeArrowheads="1"/>
          </p:cNvSpPr>
          <p:nvPr/>
        </p:nvSpPr>
        <p:spPr bwMode="auto">
          <a:xfrm>
            <a:off x="1190279" y="4324573"/>
            <a:ext cx="371601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= 22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giờ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   8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phút</a:t>
            </a:r>
            <a:endParaRPr lang="en-US" altLang="en-US" sz="4000" b="1" dirty="0">
              <a:solidFill>
                <a:srgbClr val="FF0000"/>
              </a:solidFill>
              <a:latin typeface="Calibri" panose="020F0502020204030204" pitchFamily="34" charset="0"/>
              <a:cs typeface="Arial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6576789" y="1577847"/>
            <a:ext cx="528582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Arial"/>
              </a:rPr>
              <a:t>b) 45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Arial"/>
              </a:rPr>
              <a:t>ngày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Arial"/>
              </a:rPr>
              <a:t> 23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Arial"/>
              </a:rPr>
              <a:t>giờ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Arial"/>
              </a:rPr>
              <a:t> – 24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Arial"/>
              </a:rPr>
              <a:t>ngày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Arial"/>
              </a:rPr>
              <a:t> 17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Arial"/>
              </a:rPr>
              <a:t>giờ</a:t>
            </a:r>
            <a:endParaRPr lang="en-US" altLang="en-US" sz="28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Arial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7463539" y="2137357"/>
            <a:ext cx="345333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45 </a:t>
            </a:r>
            <a:r>
              <a:rPr lang="en-US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ngày</a:t>
            </a:r>
            <a:r>
              <a:rPr lang="en-US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 23 </a:t>
            </a:r>
            <a:r>
              <a:rPr lang="en-US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giờ</a:t>
            </a:r>
            <a:endParaRPr lang="en-US" altLang="en-US" sz="4000" b="1" dirty="0">
              <a:solidFill>
                <a:srgbClr val="002060"/>
              </a:solidFill>
              <a:latin typeface="Calibri" panose="020F0502020204030204" pitchFamily="34" charset="0"/>
              <a:cs typeface="Arial"/>
            </a:endParaRPr>
          </a:p>
        </p:txBody>
      </p:sp>
      <p:sp>
        <p:nvSpPr>
          <p:cNvPr id="16" name="Text Box 18"/>
          <p:cNvSpPr txBox="1">
            <a:spLocks noChangeArrowheads="1"/>
          </p:cNvSpPr>
          <p:nvPr/>
        </p:nvSpPr>
        <p:spPr bwMode="auto">
          <a:xfrm>
            <a:off x="6963455" y="2545857"/>
            <a:ext cx="6784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-</a:t>
            </a: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7428269" y="2983202"/>
            <a:ext cx="345604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24 </a:t>
            </a:r>
            <a:r>
              <a:rPr lang="en-US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ngày</a:t>
            </a:r>
            <a:r>
              <a:rPr lang="en-US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 17 </a:t>
            </a:r>
            <a:r>
              <a:rPr lang="en-US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giờ</a:t>
            </a:r>
            <a:endParaRPr lang="en-US" altLang="en-US" sz="4000" b="1" dirty="0">
              <a:solidFill>
                <a:srgbClr val="002060"/>
              </a:solidFill>
              <a:latin typeface="Calibri" panose="020F0502020204030204" pitchFamily="34" charset="0"/>
              <a:cs typeface="Arial"/>
            </a:endParaRPr>
          </a:p>
        </p:txBody>
      </p:sp>
      <p:sp>
        <p:nvSpPr>
          <p:cNvPr id="18" name="Line 36"/>
          <p:cNvSpPr>
            <a:spLocks noChangeShapeType="1"/>
          </p:cNvSpPr>
          <p:nvPr/>
        </p:nvSpPr>
        <p:spPr bwMode="auto">
          <a:xfrm>
            <a:off x="7016023" y="3708402"/>
            <a:ext cx="3900851" cy="0"/>
          </a:xfrm>
          <a:prstGeom prst="line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2060"/>
              </a:solidFill>
              <a:latin typeface="Arial" panose="020B0604020202020204" pitchFamily="34" charset="0"/>
              <a:cs typeface="Arial"/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7421750" y="3743300"/>
            <a:ext cx="35369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21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ng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y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   6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giờ</a:t>
            </a:r>
            <a:endParaRPr lang="en-US" altLang="en-US" sz="4000" b="1" dirty="0">
              <a:solidFill>
                <a:srgbClr val="FF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52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3" grpId="0"/>
      <p:bldP spid="14" grpId="0"/>
      <p:bldP spid="15" grpId="0"/>
      <p:bldP spid="16" grpId="0"/>
      <p:bldP spid="17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352" l="313" r="684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905" r="46627" b="12154"/>
          <a:stretch/>
        </p:blipFill>
        <p:spPr>
          <a:xfrm>
            <a:off x="-1858297" y="838549"/>
            <a:ext cx="8495072" cy="6978095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2066601" y="1106126"/>
            <a:ext cx="6241888" cy="4321278"/>
          </a:xfrm>
          <a:prstGeom prst="wedgeRoundRectCallout">
            <a:avLst>
              <a:gd name="adj1" fmla="val 44290"/>
              <a:gd name="adj2" fmla="val 65451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871017" y="1544018"/>
            <a:ext cx="496037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Arial"/>
              </a:rPr>
              <a:t>c) 6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Arial"/>
              </a:rPr>
              <a:t>giờ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Arial"/>
              </a:rPr>
              <a:t> 15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Arial"/>
              </a:rPr>
              <a:t>phút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Arial"/>
              </a:rPr>
              <a:t>  x 6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756369" y="2387453"/>
            <a:ext cx="324910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6 </a:t>
            </a:r>
            <a:r>
              <a:rPr lang="en-US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giờ</a:t>
            </a:r>
            <a:r>
              <a:rPr lang="en-US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 15 </a:t>
            </a:r>
            <a:r>
              <a:rPr lang="en-US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phút</a:t>
            </a:r>
            <a:endParaRPr lang="en-US" altLang="en-US" sz="4000" b="1" dirty="0">
              <a:solidFill>
                <a:srgbClr val="002060"/>
              </a:solidFill>
              <a:latin typeface="Calibri" panose="020F0502020204030204" pitchFamily="34" charset="0"/>
              <a:cs typeface="Arial"/>
            </a:endParaRPr>
          </a:p>
        </p:txBody>
      </p:sp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3326743" y="2771491"/>
            <a:ext cx="85924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x</a:t>
            </a:r>
          </a:p>
        </p:txBody>
      </p:sp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5166110" y="3095452"/>
            <a:ext cx="85924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6</a:t>
            </a:r>
          </a:p>
        </p:txBody>
      </p:sp>
      <p:sp>
        <p:nvSpPr>
          <p:cNvPr id="12" name="Line 36"/>
          <p:cNvSpPr>
            <a:spLocks noChangeShapeType="1"/>
          </p:cNvSpPr>
          <p:nvPr/>
        </p:nvSpPr>
        <p:spPr bwMode="auto">
          <a:xfrm>
            <a:off x="3259840" y="3802783"/>
            <a:ext cx="358020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000000"/>
              </a:solidFill>
              <a:latin typeface="Arial" panose="020B0604020202020204" pitchFamily="34" charset="0"/>
              <a:cs typeface="Arial"/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3450101" y="3758690"/>
            <a:ext cx="35553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36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giờ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 90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phút</a:t>
            </a:r>
            <a:endParaRPr lang="en-US" altLang="en-US" sz="4000" b="1" dirty="0">
              <a:solidFill>
                <a:srgbClr val="FF0000"/>
              </a:solidFill>
              <a:latin typeface="Calibri" panose="020F0502020204030204" pitchFamily="34" charset="0"/>
              <a:cs typeface="Arial"/>
            </a:endParaRP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092237" y="4438188"/>
            <a:ext cx="429624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= 37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giờ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 30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phút</a:t>
            </a:r>
            <a:endParaRPr lang="en-US" altLang="en-US" sz="4000" b="1" dirty="0">
              <a:solidFill>
                <a:srgbClr val="FF0000"/>
              </a:solidFill>
              <a:latin typeface="Calibri" panose="020F0502020204030204" pitchFamily="34" charset="0"/>
              <a:cs typeface="Arial"/>
            </a:endParaRPr>
          </a:p>
        </p:txBody>
      </p:sp>
      <p:sp>
        <p:nvSpPr>
          <p:cNvPr id="25" name="Text Box 22564"/>
          <p:cNvSpPr txBox="1">
            <a:spLocks noChangeArrowheads="1"/>
          </p:cNvSpPr>
          <p:nvPr/>
        </p:nvSpPr>
        <p:spPr bwMode="auto">
          <a:xfrm>
            <a:off x="13139659" y="3683189"/>
            <a:ext cx="470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/>
              </a:rPr>
              <a:t>1</a:t>
            </a:r>
          </a:p>
        </p:txBody>
      </p:sp>
      <p:sp>
        <p:nvSpPr>
          <p:cNvPr id="26" name="Text Box 22565"/>
          <p:cNvSpPr txBox="1">
            <a:spLocks noChangeArrowheads="1"/>
          </p:cNvSpPr>
          <p:nvPr/>
        </p:nvSpPr>
        <p:spPr bwMode="auto">
          <a:xfrm>
            <a:off x="13305211" y="3762809"/>
            <a:ext cx="470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76451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3" grpId="0"/>
      <p:bldP spid="14" grpId="0"/>
      <p:bldP spid="25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352" l="313" r="684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905" r="46627" b="12154"/>
          <a:stretch/>
        </p:blipFill>
        <p:spPr>
          <a:xfrm>
            <a:off x="-1858297" y="838549"/>
            <a:ext cx="8495072" cy="6978095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1663805" y="1002662"/>
            <a:ext cx="8571576" cy="4586981"/>
          </a:xfrm>
          <a:prstGeom prst="wedgeRoundRectCallout">
            <a:avLst>
              <a:gd name="adj1" fmla="val -41814"/>
              <a:gd name="adj2" fmla="val 67418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3631170" y="1378373"/>
            <a:ext cx="49588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cs typeface="Arial"/>
              </a:rPr>
              <a:t>d) 21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cs typeface="Arial"/>
              </a:rPr>
              <a:t>phút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cs typeface="Arial"/>
              </a:rPr>
              <a:t> 15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cs typeface="Arial"/>
              </a:rPr>
              <a:t>giây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cs typeface="Arial"/>
              </a:rPr>
              <a:t> : 5</a:t>
            </a:r>
          </a:p>
        </p:txBody>
      </p: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5763684" y="2308412"/>
            <a:ext cx="3218083" cy="838200"/>
            <a:chOff x="431" y="3657"/>
            <a:chExt cx="816" cy="363"/>
          </a:xfrm>
        </p:grpSpPr>
        <p:sp>
          <p:nvSpPr>
            <p:cNvPr id="16" name="Straight Connector 22555"/>
            <p:cNvSpPr>
              <a:spLocks noChangeShapeType="1"/>
            </p:cNvSpPr>
            <p:nvPr/>
          </p:nvSpPr>
          <p:spPr bwMode="auto">
            <a:xfrm>
              <a:off x="431" y="3657"/>
              <a:ext cx="0" cy="36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</a:endParaRPr>
            </a:p>
          </p:txBody>
        </p:sp>
        <p:sp>
          <p:nvSpPr>
            <p:cNvPr id="17" name="Straight Connector 22556"/>
            <p:cNvSpPr>
              <a:spLocks noChangeShapeType="1"/>
            </p:cNvSpPr>
            <p:nvPr/>
          </p:nvSpPr>
          <p:spPr bwMode="auto">
            <a:xfrm>
              <a:off x="431" y="3838"/>
              <a:ext cx="81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</a:endParaRPr>
            </a:p>
          </p:txBody>
        </p:sp>
      </p:grp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1829791" y="2091781"/>
            <a:ext cx="4114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002060"/>
                </a:solidFill>
                <a:cs typeface="Arial"/>
              </a:rPr>
              <a:t>21 </a:t>
            </a:r>
            <a:r>
              <a:rPr lang="en-US" altLang="en-US" sz="4000" b="1" dirty="0" err="1">
                <a:solidFill>
                  <a:srgbClr val="002060"/>
                </a:solidFill>
                <a:cs typeface="Arial"/>
              </a:rPr>
              <a:t>phút</a:t>
            </a:r>
            <a:r>
              <a:rPr lang="en-US" altLang="en-US" sz="4000" b="1" dirty="0">
                <a:solidFill>
                  <a:srgbClr val="002060"/>
                </a:solidFill>
                <a:cs typeface="Arial"/>
              </a:rPr>
              <a:t>    15 </a:t>
            </a:r>
            <a:r>
              <a:rPr lang="en-US" altLang="en-US" sz="4000" b="1" dirty="0" err="1">
                <a:solidFill>
                  <a:srgbClr val="002060"/>
                </a:solidFill>
                <a:cs typeface="Arial"/>
              </a:rPr>
              <a:t>giây</a:t>
            </a:r>
            <a:endParaRPr lang="en-US" altLang="en-US" sz="4000" b="1" dirty="0">
              <a:solidFill>
                <a:srgbClr val="002060"/>
              </a:solidFill>
              <a:cs typeface="Arial"/>
            </a:endParaRP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6334972" y="2088739"/>
            <a:ext cx="457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002060"/>
                </a:solidFill>
                <a:cs typeface="Arial"/>
              </a:rPr>
              <a:t>5</a:t>
            </a:r>
          </a:p>
        </p:txBody>
      </p:sp>
      <p:sp>
        <p:nvSpPr>
          <p:cNvPr id="20" name="Text Box 22559"/>
          <p:cNvSpPr txBox="1">
            <a:spLocks noChangeArrowheads="1"/>
          </p:cNvSpPr>
          <p:nvPr/>
        </p:nvSpPr>
        <p:spPr bwMode="auto">
          <a:xfrm>
            <a:off x="5763684" y="2708600"/>
            <a:ext cx="156485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FF0000"/>
                </a:solidFill>
                <a:cs typeface="Arial"/>
              </a:rPr>
              <a:t>4 </a:t>
            </a:r>
            <a:r>
              <a:rPr lang="en-US" altLang="en-US" sz="4000" b="1" dirty="0" err="1">
                <a:solidFill>
                  <a:srgbClr val="FF0000"/>
                </a:solidFill>
                <a:cs typeface="Arial"/>
              </a:rPr>
              <a:t>phút</a:t>
            </a:r>
            <a:endParaRPr lang="en-US" altLang="en-US" sz="4000" b="1" dirty="0">
              <a:solidFill>
                <a:srgbClr val="FF0000"/>
              </a:solidFill>
              <a:cs typeface="Arial"/>
            </a:endParaRPr>
          </a:p>
        </p:txBody>
      </p:sp>
      <p:sp>
        <p:nvSpPr>
          <p:cNvPr id="21" name="Text Box 22560"/>
          <p:cNvSpPr txBox="1">
            <a:spLocks noChangeArrowheads="1"/>
          </p:cNvSpPr>
          <p:nvPr/>
        </p:nvSpPr>
        <p:spPr bwMode="auto">
          <a:xfrm>
            <a:off x="2074379" y="2739333"/>
            <a:ext cx="15969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002060"/>
                </a:solidFill>
                <a:cs typeface="Arial"/>
              </a:rPr>
              <a:t>1 </a:t>
            </a:r>
            <a:r>
              <a:rPr lang="en-US" altLang="en-US" sz="4000" b="1" dirty="0" err="1">
                <a:solidFill>
                  <a:srgbClr val="002060"/>
                </a:solidFill>
                <a:cs typeface="Arial"/>
              </a:rPr>
              <a:t>phút</a:t>
            </a:r>
            <a:endParaRPr lang="en-US" altLang="en-US" sz="40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22" name="Text Box 22561"/>
          <p:cNvSpPr txBox="1">
            <a:spLocks noChangeArrowheads="1"/>
          </p:cNvSpPr>
          <p:nvPr/>
        </p:nvSpPr>
        <p:spPr bwMode="auto">
          <a:xfrm>
            <a:off x="3561721" y="2750524"/>
            <a:ext cx="204767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002060"/>
                </a:solidFill>
                <a:cs typeface="Arial"/>
              </a:rPr>
              <a:t>= 60 </a:t>
            </a:r>
            <a:r>
              <a:rPr lang="en-US" altLang="en-US" sz="4000" b="1" dirty="0" err="1">
                <a:solidFill>
                  <a:srgbClr val="002060"/>
                </a:solidFill>
                <a:cs typeface="Arial"/>
              </a:rPr>
              <a:t>giây</a:t>
            </a:r>
            <a:endParaRPr lang="en-US" altLang="en-US" sz="40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23" name="Straight Connector 22"/>
          <p:cNvSpPr>
            <a:spLocks noChangeShapeType="1"/>
          </p:cNvSpPr>
          <p:nvPr/>
        </p:nvSpPr>
        <p:spPr bwMode="auto">
          <a:xfrm>
            <a:off x="4022299" y="3420239"/>
            <a:ext cx="169738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</a:endParaRPr>
          </a:p>
        </p:txBody>
      </p:sp>
      <p:sp>
        <p:nvSpPr>
          <p:cNvPr id="24" name="Text Box 22563"/>
          <p:cNvSpPr txBox="1">
            <a:spLocks noChangeArrowheads="1"/>
          </p:cNvSpPr>
          <p:nvPr/>
        </p:nvSpPr>
        <p:spPr bwMode="auto">
          <a:xfrm>
            <a:off x="3937882" y="3367318"/>
            <a:ext cx="173797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002060"/>
                </a:solidFill>
                <a:cs typeface="Arial"/>
              </a:rPr>
              <a:t>75 </a:t>
            </a:r>
            <a:r>
              <a:rPr lang="en-US" altLang="en-US" sz="4000" b="1" dirty="0" err="1">
                <a:solidFill>
                  <a:srgbClr val="002060"/>
                </a:solidFill>
                <a:cs typeface="Arial"/>
              </a:rPr>
              <a:t>giây</a:t>
            </a:r>
            <a:endParaRPr lang="en-US" altLang="en-US" sz="40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25" name="Text Box 22564"/>
          <p:cNvSpPr txBox="1">
            <a:spLocks noChangeArrowheads="1"/>
          </p:cNvSpPr>
          <p:nvPr/>
        </p:nvSpPr>
        <p:spPr bwMode="auto">
          <a:xfrm>
            <a:off x="7286429" y="2708600"/>
            <a:ext cx="44435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FF0000"/>
                </a:solidFill>
                <a:cs typeface="Arial"/>
              </a:rPr>
              <a:t>1</a:t>
            </a:r>
          </a:p>
        </p:txBody>
      </p:sp>
      <p:sp>
        <p:nvSpPr>
          <p:cNvPr id="26" name="Text Box 22565"/>
          <p:cNvSpPr txBox="1">
            <a:spLocks noChangeArrowheads="1"/>
          </p:cNvSpPr>
          <p:nvPr/>
        </p:nvSpPr>
        <p:spPr bwMode="auto">
          <a:xfrm flipH="1">
            <a:off x="7590436" y="2739333"/>
            <a:ext cx="431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FF0000"/>
                </a:solidFill>
                <a:cs typeface="Arial"/>
              </a:rPr>
              <a:t>5</a:t>
            </a:r>
          </a:p>
        </p:txBody>
      </p:sp>
      <p:sp>
        <p:nvSpPr>
          <p:cNvPr id="27" name="Text Box 22566"/>
          <p:cNvSpPr txBox="1">
            <a:spLocks noChangeArrowheads="1"/>
          </p:cNvSpPr>
          <p:nvPr/>
        </p:nvSpPr>
        <p:spPr bwMode="auto">
          <a:xfrm>
            <a:off x="7993761" y="2750524"/>
            <a:ext cx="104259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err="1">
                <a:solidFill>
                  <a:srgbClr val="FF0000"/>
                </a:solidFill>
                <a:cs typeface="Arial"/>
              </a:rPr>
              <a:t>giây</a:t>
            </a:r>
            <a:endParaRPr lang="en-US" altLang="en-US" sz="4000" b="1" dirty="0">
              <a:solidFill>
                <a:srgbClr val="FF0000"/>
              </a:solidFill>
              <a:cs typeface="Arial"/>
            </a:endParaRPr>
          </a:p>
        </p:txBody>
      </p:sp>
      <p:sp>
        <p:nvSpPr>
          <p:cNvPr id="28" name="Text Box 22567"/>
          <p:cNvSpPr txBox="1">
            <a:spLocks noChangeArrowheads="1"/>
          </p:cNvSpPr>
          <p:nvPr/>
        </p:nvSpPr>
        <p:spPr bwMode="auto">
          <a:xfrm>
            <a:off x="3913571" y="3934969"/>
            <a:ext cx="44114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002060"/>
                </a:solidFill>
                <a:cs typeface="Arial"/>
              </a:rPr>
              <a:t>2</a:t>
            </a:r>
            <a:endParaRPr lang="en-US" altLang="en-US" sz="40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29" name="Text Box 22568"/>
          <p:cNvSpPr txBox="1">
            <a:spLocks noChangeArrowheads="1"/>
          </p:cNvSpPr>
          <p:nvPr/>
        </p:nvSpPr>
        <p:spPr bwMode="auto">
          <a:xfrm>
            <a:off x="4211843" y="3947289"/>
            <a:ext cx="44114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002060"/>
                </a:solidFill>
                <a:cs typeface="Arial"/>
              </a:rPr>
              <a:t>5</a:t>
            </a:r>
            <a:endParaRPr lang="en-US" altLang="en-US" sz="40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30" name="Text Box 22569"/>
          <p:cNvSpPr txBox="1">
            <a:spLocks noChangeArrowheads="1"/>
          </p:cNvSpPr>
          <p:nvPr/>
        </p:nvSpPr>
        <p:spPr bwMode="auto">
          <a:xfrm>
            <a:off x="4187532" y="4480818"/>
            <a:ext cx="44114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002060"/>
                </a:solidFill>
                <a:cs typeface="Arial"/>
              </a:rPr>
              <a:t>0</a:t>
            </a:r>
            <a:endParaRPr lang="en-US" altLang="en-US" sz="40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770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/>
      <p:bldP spid="19" grpId="0"/>
      <p:bldP spid="20" grpId="0"/>
      <p:bldP spid="21" grpId="0"/>
      <p:bldP spid="22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352" l="313" r="684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905" r="46627" b="12154"/>
          <a:stretch/>
        </p:blipFill>
        <p:spPr>
          <a:xfrm>
            <a:off x="-1578078" y="676317"/>
            <a:ext cx="8495072" cy="69780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100000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840" r="59531"/>
          <a:stretch/>
        </p:blipFill>
        <p:spPr>
          <a:xfrm flipH="1">
            <a:off x="238838" y="2386612"/>
            <a:ext cx="4687122" cy="44713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2E48BE-1656-4193-BEA6-31E9FD58B0B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 flipH="1">
            <a:off x="8731042" y="3539331"/>
            <a:ext cx="2592029" cy="2043299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1880421" y="883016"/>
            <a:ext cx="6032090" cy="2175484"/>
          </a:xfrm>
          <a:prstGeom prst="cloudCallout">
            <a:avLst>
              <a:gd name="adj1" fmla="val -22266"/>
              <a:gd name="adj2" fmla="val 90289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582399" y="1278260"/>
            <a:ext cx="51590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</a:rPr>
              <a:t>Cảm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ơn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em</a:t>
            </a:r>
            <a:r>
              <a:rPr lang="en-US" sz="2800" b="1" dirty="0">
                <a:solidFill>
                  <a:srgbClr val="002060"/>
                </a:solidFill>
              </a:rPr>
              <a:t>. </a:t>
            </a:r>
            <a:r>
              <a:rPr lang="en-US" sz="2800" b="1" dirty="0" err="1">
                <a:solidFill>
                  <a:srgbClr val="002060"/>
                </a:solidFill>
              </a:rPr>
              <a:t>Em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đã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làm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bài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rất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tốt</a:t>
            </a:r>
            <a:r>
              <a:rPr lang="en-US" sz="2800" b="1" dirty="0">
                <a:solidFill>
                  <a:srgbClr val="002060"/>
                </a:solidFill>
              </a:rPr>
              <a:t>. </a:t>
            </a:r>
            <a:r>
              <a:rPr lang="en-US" sz="2800" b="1" dirty="0" err="1">
                <a:solidFill>
                  <a:srgbClr val="002060"/>
                </a:solidFill>
              </a:rPr>
              <a:t>Em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hãy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đi</a:t>
            </a:r>
            <a:r>
              <a:rPr lang="en-US" sz="2800" b="1" dirty="0">
                <a:solidFill>
                  <a:srgbClr val="002060"/>
                </a:solidFill>
              </a:rPr>
              <a:t> sang </a:t>
            </a:r>
            <a:r>
              <a:rPr lang="en-US" sz="2800" b="1" dirty="0" err="1">
                <a:solidFill>
                  <a:srgbClr val="002060"/>
                </a:solidFill>
              </a:rPr>
              <a:t>phía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nhà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chị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Cáo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để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tìm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mẹ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nhé</a:t>
            </a:r>
            <a:r>
              <a:rPr lang="en-US" sz="2800" b="1" dirty="0">
                <a:solidFill>
                  <a:srgbClr val="00206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04232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/>
      <p:bldP spid="1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3750" r="985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134" t="274" r="5701" b="-274"/>
          <a:stretch/>
        </p:blipFill>
        <p:spPr>
          <a:xfrm>
            <a:off x="-669933" y="1251205"/>
            <a:ext cx="6385302" cy="62831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15" b="96111" l="10000" r="969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87"/>
          <a:stretch/>
        </p:blipFill>
        <p:spPr>
          <a:xfrm>
            <a:off x="3487119" y="3366038"/>
            <a:ext cx="3309622" cy="34919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6D8349-9388-4129-8BBC-7528A3694A9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 flipH="1">
            <a:off x="7978713" y="4339526"/>
            <a:ext cx="2723993" cy="2147326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3780696" y="711616"/>
            <a:ext cx="6032090" cy="1721867"/>
          </a:xfrm>
          <a:prstGeom prst="cloudCallout">
            <a:avLst>
              <a:gd name="adj1" fmla="val 24831"/>
              <a:gd name="adj2" fmla="val 164589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257617" y="1054411"/>
            <a:ext cx="51590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</a:rPr>
              <a:t>Chị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Cáo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ơi</a:t>
            </a:r>
            <a:r>
              <a:rPr lang="en-US" sz="2800" b="1" dirty="0">
                <a:solidFill>
                  <a:srgbClr val="002060"/>
                </a:solidFill>
              </a:rPr>
              <a:t>!</a:t>
            </a:r>
          </a:p>
          <a:p>
            <a:r>
              <a:rPr lang="en-US" sz="2800" b="1" dirty="0" err="1">
                <a:solidFill>
                  <a:srgbClr val="002060"/>
                </a:solidFill>
              </a:rPr>
              <a:t>Chị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có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thấy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mẹ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em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đâu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không</a:t>
            </a:r>
            <a:r>
              <a:rPr lang="en-US" sz="2800" b="1" dirty="0">
                <a:solidFill>
                  <a:srgbClr val="002060"/>
                </a:solidFill>
              </a:rPr>
              <a:t> ạ?</a:t>
            </a:r>
          </a:p>
        </p:txBody>
      </p:sp>
      <p:sp>
        <p:nvSpPr>
          <p:cNvPr id="11" name="Cloud Callout 10"/>
          <p:cNvSpPr/>
          <p:nvPr/>
        </p:nvSpPr>
        <p:spPr>
          <a:xfrm>
            <a:off x="4050184" y="1273023"/>
            <a:ext cx="6032090" cy="1721867"/>
          </a:xfrm>
          <a:prstGeom prst="cloudCallout">
            <a:avLst>
              <a:gd name="adj1" fmla="val -22266"/>
              <a:gd name="adj2" fmla="val 90289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527105" y="1615818"/>
            <a:ext cx="51590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</a:rPr>
              <a:t>Em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hãy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giải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bài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toán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sau</a:t>
            </a:r>
            <a:r>
              <a:rPr lang="en-US" sz="2800" b="1" dirty="0">
                <a:solidFill>
                  <a:srgbClr val="002060"/>
                </a:solidFill>
              </a:rPr>
              <a:t>. </a:t>
            </a:r>
            <a:r>
              <a:rPr lang="en-US" sz="2800" b="1" dirty="0" err="1">
                <a:solidFill>
                  <a:srgbClr val="002060"/>
                </a:solidFill>
              </a:rPr>
              <a:t>Chị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sẽ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chỉ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cho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em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biết</a:t>
            </a:r>
            <a:r>
              <a:rPr lang="en-US" sz="2800" b="1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78577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/>
      <p:bldP spid="10" grpId="1"/>
      <p:bldP spid="11" grpId="0" animBg="1"/>
      <p:bldP spid="11" grpId="1" animBg="1"/>
      <p:bldP spid="12" grpId="0"/>
      <p:bldP spid="1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3750" r="985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134" t="274" r="5701" b="-274"/>
          <a:stretch/>
        </p:blipFill>
        <p:spPr>
          <a:xfrm>
            <a:off x="-669933" y="1251205"/>
            <a:ext cx="6385302" cy="6283112"/>
          </a:xfrm>
          <a:prstGeom prst="rect">
            <a:avLst/>
          </a:prstGeom>
        </p:spPr>
      </p:pic>
      <p:sp>
        <p:nvSpPr>
          <p:cNvPr id="5" name="任意多边形: 形状 2">
            <a:extLst>
              <a:ext uri="{FF2B5EF4-FFF2-40B4-BE49-F238E27FC236}">
                <a16:creationId xmlns:a16="http://schemas.microsoft.com/office/drawing/2014/main" id="{0E6B533D-72C6-4C49-B926-B4CBD2702FD2}"/>
              </a:ext>
            </a:extLst>
          </p:cNvPr>
          <p:cNvSpPr/>
          <p:nvPr/>
        </p:nvSpPr>
        <p:spPr>
          <a:xfrm>
            <a:off x="691725" y="465174"/>
            <a:ext cx="11073988" cy="5718650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7" name="Text Box 45"/>
          <p:cNvSpPr txBox="1">
            <a:spLocks noChangeArrowheads="1"/>
          </p:cNvSpPr>
          <p:nvPr/>
        </p:nvSpPr>
        <p:spPr bwMode="auto">
          <a:xfrm>
            <a:off x="1739357" y="1052245"/>
            <a:ext cx="370184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u="sng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/>
              </a:rPr>
              <a:t>Bài</a:t>
            </a:r>
            <a:r>
              <a:rPr lang="en-US" altLang="en-US" sz="44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/>
              </a:rPr>
              <a:t> 2: </a:t>
            </a:r>
            <a:r>
              <a:rPr lang="en-US" altLang="en-US" sz="4400" b="1" u="sng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/>
              </a:rPr>
              <a:t>Tính</a:t>
            </a:r>
            <a:endParaRPr lang="en-US" altLang="en-US" sz="4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Arial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304279" y="1900217"/>
            <a:ext cx="980347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  </a:t>
            </a:r>
            <a:r>
              <a:rPr lang="en-US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a) (2 </a:t>
            </a:r>
            <a:r>
              <a:rPr lang="en-US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giờ</a:t>
            </a:r>
            <a:r>
              <a:rPr lang="en-US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 30 </a:t>
            </a:r>
            <a:r>
              <a:rPr lang="en-US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phút</a:t>
            </a:r>
            <a:r>
              <a:rPr lang="en-US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 + 3 </a:t>
            </a:r>
            <a:r>
              <a:rPr lang="en-US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giờ</a:t>
            </a:r>
            <a:r>
              <a:rPr lang="en-US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 15 </a:t>
            </a:r>
            <a:r>
              <a:rPr lang="en-US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phút</a:t>
            </a:r>
            <a:r>
              <a:rPr lang="en-US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) x 3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2227225" y="2637365"/>
            <a:ext cx="721165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2 </a:t>
            </a:r>
            <a:r>
              <a:rPr lang="en-US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giờ</a:t>
            </a:r>
            <a:r>
              <a:rPr lang="en-US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 30 </a:t>
            </a:r>
            <a:r>
              <a:rPr lang="en-US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phút</a:t>
            </a:r>
            <a:r>
              <a:rPr lang="en-US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 + 3 </a:t>
            </a:r>
            <a:r>
              <a:rPr lang="en-US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giờ</a:t>
            </a:r>
            <a:r>
              <a:rPr lang="en-US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 15 </a:t>
            </a:r>
            <a:r>
              <a:rPr lang="en-US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phút</a:t>
            </a:r>
            <a:r>
              <a:rPr lang="en-US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  x 3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216929" y="3394736"/>
            <a:ext cx="844854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  </a:t>
            </a:r>
            <a:r>
              <a:rPr lang="en-US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b) (5 </a:t>
            </a:r>
            <a:r>
              <a:rPr lang="en-US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giờ</a:t>
            </a:r>
            <a:r>
              <a:rPr lang="en-US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 20 </a:t>
            </a:r>
            <a:r>
              <a:rPr lang="en-US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phút</a:t>
            </a:r>
            <a:r>
              <a:rPr lang="en-US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 + 7 </a:t>
            </a:r>
            <a:r>
              <a:rPr lang="en-US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giờ</a:t>
            </a:r>
            <a:r>
              <a:rPr lang="en-US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 40 </a:t>
            </a:r>
            <a:r>
              <a:rPr lang="en-US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phút</a:t>
            </a:r>
            <a:r>
              <a:rPr lang="en-US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) : 2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2095816" y="4102622"/>
            <a:ext cx="723910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5 </a:t>
            </a:r>
            <a:r>
              <a:rPr lang="en-US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giờ</a:t>
            </a:r>
            <a:r>
              <a:rPr lang="en-US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 20 </a:t>
            </a:r>
            <a:r>
              <a:rPr lang="en-US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phút</a:t>
            </a:r>
            <a:r>
              <a:rPr lang="en-US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 + 7 </a:t>
            </a:r>
            <a:r>
              <a:rPr lang="en-US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giờ</a:t>
            </a:r>
            <a:r>
              <a:rPr lang="en-US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 40 </a:t>
            </a:r>
            <a:r>
              <a:rPr lang="en-US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phút</a:t>
            </a:r>
            <a:r>
              <a:rPr lang="en-US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  : 2</a:t>
            </a:r>
          </a:p>
        </p:txBody>
      </p:sp>
    </p:spTree>
    <p:extLst>
      <p:ext uri="{BB962C8B-B14F-4D97-AF65-F5344CB8AC3E}">
        <p14:creationId xmlns:p14="http://schemas.microsoft.com/office/powerpoint/2010/main" val="3181535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87457" y="391026"/>
            <a:ext cx="11174279" cy="6155412"/>
          </a:xfrm>
          <a:prstGeom prst="roundRect">
            <a:avLst>
              <a:gd name="adj" fmla="val 22660"/>
            </a:avLst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134853" y="706847"/>
            <a:ext cx="980347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  </a:t>
            </a:r>
            <a:r>
              <a:rPr lang="en-US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a) (2 </a:t>
            </a:r>
            <a:r>
              <a:rPr lang="en-US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giờ</a:t>
            </a:r>
            <a:r>
              <a:rPr lang="en-US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 30 </a:t>
            </a:r>
            <a:r>
              <a:rPr lang="en-US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phút</a:t>
            </a:r>
            <a:r>
              <a:rPr lang="en-US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 + 3 </a:t>
            </a:r>
            <a:r>
              <a:rPr lang="en-US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giờ</a:t>
            </a:r>
            <a:r>
              <a:rPr lang="en-US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 15 </a:t>
            </a:r>
            <a:r>
              <a:rPr lang="en-US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phút</a:t>
            </a:r>
            <a:r>
              <a:rPr lang="en-US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) x 3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870759" y="3370360"/>
            <a:ext cx="721165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2 </a:t>
            </a:r>
            <a:r>
              <a:rPr lang="en-US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giờ</a:t>
            </a:r>
            <a:r>
              <a:rPr lang="en-US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 30 </a:t>
            </a:r>
            <a:r>
              <a:rPr lang="en-US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phút</a:t>
            </a:r>
            <a:r>
              <a:rPr lang="en-US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 + 3 </a:t>
            </a:r>
            <a:r>
              <a:rPr lang="en-US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giờ</a:t>
            </a:r>
            <a:r>
              <a:rPr lang="en-US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 15 </a:t>
            </a:r>
            <a:r>
              <a:rPr lang="en-US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phút</a:t>
            </a:r>
            <a:r>
              <a:rPr lang="en-US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  x 3</a:t>
            </a: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1776482" y="1451472"/>
            <a:ext cx="6623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FF0000"/>
                </a:solidFill>
                <a:cs typeface="Arial"/>
              </a:rPr>
              <a:t> =    5 </a:t>
            </a:r>
            <a:r>
              <a:rPr lang="en-US" altLang="en-US" sz="4000" b="1" dirty="0" err="1">
                <a:solidFill>
                  <a:srgbClr val="FF0000"/>
                </a:solidFill>
                <a:cs typeface="Arial"/>
              </a:rPr>
              <a:t>giờ</a:t>
            </a:r>
            <a:r>
              <a:rPr lang="en-US" altLang="en-US" sz="4000" b="1" dirty="0">
                <a:solidFill>
                  <a:srgbClr val="FF0000"/>
                </a:solidFill>
                <a:cs typeface="Arial"/>
              </a:rPr>
              <a:t> 45 </a:t>
            </a:r>
            <a:r>
              <a:rPr lang="en-US" altLang="en-US" sz="4000" b="1" dirty="0" err="1">
                <a:solidFill>
                  <a:srgbClr val="FF0000"/>
                </a:solidFill>
                <a:cs typeface="Arial"/>
              </a:rPr>
              <a:t>phút</a:t>
            </a:r>
            <a:r>
              <a:rPr lang="en-US" altLang="en-US" sz="4000" b="1" dirty="0">
                <a:solidFill>
                  <a:srgbClr val="FF0000"/>
                </a:solidFill>
                <a:cs typeface="Arial"/>
              </a:rPr>
              <a:t>   x  3</a:t>
            </a:r>
            <a:r>
              <a:rPr lang="en-US" altLang="en-US" sz="4000" dirty="0">
                <a:solidFill>
                  <a:srgbClr val="FF0000"/>
                </a:solidFill>
                <a:cs typeface="Arial"/>
              </a:rPr>
              <a:t>             </a:t>
            </a: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1776481" y="2139409"/>
            <a:ext cx="586983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FF0000"/>
                </a:solidFill>
                <a:cs typeface="Arial"/>
              </a:rPr>
              <a:t> =    15 </a:t>
            </a:r>
            <a:r>
              <a:rPr lang="en-US" altLang="en-US" sz="4000" b="1" dirty="0" err="1">
                <a:solidFill>
                  <a:srgbClr val="FF0000"/>
                </a:solidFill>
                <a:cs typeface="Arial"/>
              </a:rPr>
              <a:t>giờ</a:t>
            </a:r>
            <a:r>
              <a:rPr lang="en-US" altLang="en-US" sz="4000" b="1" dirty="0">
                <a:solidFill>
                  <a:srgbClr val="FF0000"/>
                </a:solidFill>
                <a:cs typeface="Arial"/>
              </a:rPr>
              <a:t> 135 </a:t>
            </a:r>
            <a:r>
              <a:rPr lang="en-US" altLang="en-US" sz="4000" b="1" dirty="0" err="1">
                <a:solidFill>
                  <a:srgbClr val="FF0000"/>
                </a:solidFill>
                <a:cs typeface="Arial"/>
              </a:rPr>
              <a:t>phút</a:t>
            </a:r>
            <a:r>
              <a:rPr lang="en-US" altLang="en-US" sz="4000" b="1" dirty="0">
                <a:solidFill>
                  <a:srgbClr val="FF0000"/>
                </a:solidFill>
                <a:cs typeface="Arial"/>
              </a:rPr>
              <a:t> </a:t>
            </a:r>
          </a:p>
        </p:txBody>
      </p:sp>
      <p:sp>
        <p:nvSpPr>
          <p:cNvPr id="11" name="AutoShape 17"/>
          <p:cNvSpPr>
            <a:spLocks/>
          </p:cNvSpPr>
          <p:nvPr/>
        </p:nvSpPr>
        <p:spPr bwMode="auto">
          <a:xfrm rot="5400000">
            <a:off x="5086019" y="-1749772"/>
            <a:ext cx="94931" cy="6316217"/>
          </a:xfrm>
          <a:prstGeom prst="rightBrace">
            <a:avLst>
              <a:gd name="adj1" fmla="val 130483"/>
              <a:gd name="adj2" fmla="val 50000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4000">
              <a:solidFill>
                <a:srgbClr val="FF0000"/>
              </a:solidFill>
              <a:latin typeface="Arial" panose="020B0604020202020204" pitchFamily="34" charset="0"/>
              <a:cs typeface="Arial"/>
            </a:endParaRP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1791979" y="2770192"/>
            <a:ext cx="540642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FF0000"/>
                </a:solidFill>
                <a:cs typeface="Arial"/>
              </a:rPr>
              <a:t> =    17 </a:t>
            </a:r>
            <a:r>
              <a:rPr lang="en-US" altLang="en-US" sz="4000" b="1" dirty="0" err="1">
                <a:solidFill>
                  <a:srgbClr val="FF0000"/>
                </a:solidFill>
                <a:cs typeface="Arial"/>
              </a:rPr>
              <a:t>giờ</a:t>
            </a:r>
            <a:r>
              <a:rPr lang="en-US" altLang="en-US" sz="4000" b="1" dirty="0">
                <a:solidFill>
                  <a:srgbClr val="FF0000"/>
                </a:solidFill>
                <a:cs typeface="Arial"/>
              </a:rPr>
              <a:t> 15 </a:t>
            </a:r>
            <a:r>
              <a:rPr lang="en-US" altLang="en-US" sz="4000" b="1" dirty="0" err="1">
                <a:solidFill>
                  <a:srgbClr val="FF0000"/>
                </a:solidFill>
                <a:cs typeface="Arial"/>
              </a:rPr>
              <a:t>phút</a:t>
            </a:r>
            <a:endParaRPr lang="en-US" altLang="en-US" sz="4000" b="1" dirty="0">
              <a:solidFill>
                <a:srgbClr val="FF0000"/>
              </a:solidFill>
              <a:cs typeface="Arial"/>
            </a:endParaRP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1900220" y="4123295"/>
            <a:ext cx="69032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= 2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giờ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 30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phút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 + 9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giờ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 45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phút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            </a:t>
            </a:r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1928882" y="4831181"/>
            <a:ext cx="397813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= 11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giờ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 75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phút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 </a:t>
            </a:r>
            <a:r>
              <a:rPr lang="en-US" altLang="en-US" sz="3600" dirty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           </a:t>
            </a:r>
          </a:p>
        </p:txBody>
      </p:sp>
      <p:sp>
        <p:nvSpPr>
          <p:cNvPr id="15" name="AutoShape 18"/>
          <p:cNvSpPr>
            <a:spLocks/>
          </p:cNvSpPr>
          <p:nvPr/>
        </p:nvSpPr>
        <p:spPr bwMode="auto">
          <a:xfrm rot="5400000">
            <a:off x="6930319" y="2329586"/>
            <a:ext cx="216653" cy="3559772"/>
          </a:xfrm>
          <a:prstGeom prst="rightBrace">
            <a:avLst>
              <a:gd name="adj1" fmla="val 116602"/>
              <a:gd name="adj2" fmla="val 50000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latin typeface="Arial" panose="020B0604020202020204" pitchFamily="34" charset="0"/>
              <a:cs typeface="Arial"/>
            </a:endParaRP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1928882" y="5486812"/>
            <a:ext cx="362712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= 12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giờ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 15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phút</a:t>
            </a:r>
            <a:r>
              <a:rPr lang="en-US" altLang="en-US" sz="3600" dirty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            </a:t>
            </a:r>
          </a:p>
        </p:txBody>
      </p:sp>
    </p:spTree>
    <p:extLst>
      <p:ext uri="{BB962C8B-B14F-4D97-AF65-F5344CB8AC3E}">
        <p14:creationId xmlns:p14="http://schemas.microsoft.com/office/powerpoint/2010/main" val="197748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 animBg="1"/>
      <p:bldP spid="12" grpId="0"/>
      <p:bldP spid="13" grpId="0"/>
      <p:bldP spid="14" grpId="0"/>
      <p:bldP spid="15" grpId="0" animBg="1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87457" y="431368"/>
            <a:ext cx="11174279" cy="6155412"/>
          </a:xfrm>
          <a:prstGeom prst="roundRect">
            <a:avLst>
              <a:gd name="adj" fmla="val 22660"/>
            </a:avLst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886375" y="806519"/>
            <a:ext cx="844854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  </a:t>
            </a:r>
            <a:r>
              <a:rPr lang="en-US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b) (5 </a:t>
            </a:r>
            <a:r>
              <a:rPr lang="en-US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giờ</a:t>
            </a:r>
            <a:r>
              <a:rPr lang="en-US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 20 </a:t>
            </a:r>
            <a:r>
              <a:rPr lang="en-US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phút</a:t>
            </a:r>
            <a:r>
              <a:rPr lang="en-US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 + 7 </a:t>
            </a:r>
            <a:r>
              <a:rPr lang="en-US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giờ</a:t>
            </a:r>
            <a:r>
              <a:rPr lang="en-US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 40 </a:t>
            </a:r>
            <a:r>
              <a:rPr lang="en-US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phút</a:t>
            </a:r>
            <a:r>
              <a:rPr lang="en-US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) : 2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940832" y="3216972"/>
            <a:ext cx="723910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5 </a:t>
            </a:r>
            <a:r>
              <a:rPr lang="en-US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giờ</a:t>
            </a:r>
            <a:r>
              <a:rPr lang="en-US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 20 </a:t>
            </a:r>
            <a:r>
              <a:rPr lang="en-US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phút</a:t>
            </a:r>
            <a:r>
              <a:rPr lang="en-US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 + 7 </a:t>
            </a:r>
            <a:r>
              <a:rPr lang="en-US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giờ</a:t>
            </a:r>
            <a:r>
              <a:rPr lang="en-US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 40 </a:t>
            </a:r>
            <a:r>
              <a:rPr lang="en-US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phút</a:t>
            </a:r>
            <a:r>
              <a:rPr lang="en-US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  : 2</a:t>
            </a: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1712233" y="1765874"/>
            <a:ext cx="80516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 =              12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giờ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 60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phút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            :  2</a:t>
            </a:r>
            <a:r>
              <a:rPr lang="en-US" altLang="en-US" sz="4000" dirty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             </a:t>
            </a: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1712232" y="2364465"/>
            <a:ext cx="579631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 =    6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giờ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  30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phút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 </a:t>
            </a:r>
          </a:p>
        </p:txBody>
      </p:sp>
      <p:sp>
        <p:nvSpPr>
          <p:cNvPr id="9" name="AutoShape 17"/>
          <p:cNvSpPr>
            <a:spLocks/>
          </p:cNvSpPr>
          <p:nvPr/>
        </p:nvSpPr>
        <p:spPr bwMode="auto">
          <a:xfrm rot="5400000">
            <a:off x="4847702" y="-1423460"/>
            <a:ext cx="304549" cy="6118289"/>
          </a:xfrm>
          <a:prstGeom prst="rightBrace">
            <a:avLst>
              <a:gd name="adj1" fmla="val 130483"/>
              <a:gd name="adj2" fmla="val 50000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4000">
              <a:solidFill>
                <a:srgbClr val="FF0000"/>
              </a:solidFill>
              <a:latin typeface="Calibri" panose="020F0502020204030204" pitchFamily="34" charset="0"/>
              <a:cs typeface="Arial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840134" y="3946775"/>
            <a:ext cx="752578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= 5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giờ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 20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phút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 + 3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giờ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 50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phút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            </a:t>
            </a:r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1859548" y="4636909"/>
            <a:ext cx="531422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=  8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giờ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 70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ph</a:t>
            </a:r>
            <a:r>
              <a:rPr lang="vi-VN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ú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t</a:t>
            </a:r>
            <a:endParaRPr lang="en-US" altLang="en-US" sz="4000" dirty="0">
              <a:solidFill>
                <a:srgbClr val="FF0000"/>
              </a:solidFill>
              <a:latin typeface="Calibri" panose="020F0502020204030204" pitchFamily="34" charset="0"/>
              <a:cs typeface="Arial"/>
            </a:endParaRPr>
          </a:p>
        </p:txBody>
      </p:sp>
      <p:sp>
        <p:nvSpPr>
          <p:cNvPr id="12" name="AutoShape 18"/>
          <p:cNvSpPr>
            <a:spLocks/>
          </p:cNvSpPr>
          <p:nvPr/>
        </p:nvSpPr>
        <p:spPr bwMode="auto">
          <a:xfrm rot="5400000">
            <a:off x="6962438" y="2173465"/>
            <a:ext cx="229496" cy="3513695"/>
          </a:xfrm>
          <a:prstGeom prst="rightBrace">
            <a:avLst>
              <a:gd name="adj1" fmla="val 116602"/>
              <a:gd name="adj2" fmla="val 50000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4000">
              <a:solidFill>
                <a:srgbClr val="000000"/>
              </a:solidFill>
              <a:latin typeface="Calibri" panose="020F0502020204030204" pitchFamily="34" charset="0"/>
              <a:cs typeface="Arial"/>
            </a:endParaRPr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1875046" y="5246509"/>
            <a:ext cx="531422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=  9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gi</a:t>
            </a:r>
            <a:r>
              <a:rPr lang="vi-VN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ờ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 10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ph</a:t>
            </a:r>
            <a:r>
              <a:rPr lang="vi-VN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ú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t</a:t>
            </a:r>
            <a:endParaRPr lang="en-US" altLang="en-US" sz="4000" dirty="0">
              <a:solidFill>
                <a:srgbClr val="FF0000"/>
              </a:solidFill>
              <a:latin typeface="Calibri" panose="020F050202020403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3795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 animBg="1"/>
      <p:bldP spid="10" grpId="0"/>
      <p:bldP spid="11" grpId="0"/>
      <p:bldP spid="12" grpId="0" animBg="1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22" l="0" r="497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624"/>
          <a:stretch/>
        </p:blipFill>
        <p:spPr>
          <a:xfrm>
            <a:off x="480447" y="169391"/>
            <a:ext cx="4169045" cy="52845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100000" l="0" r="577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228"/>
          <a:stretch/>
        </p:blipFill>
        <p:spPr>
          <a:xfrm>
            <a:off x="1759057" y="1766807"/>
            <a:ext cx="2123779" cy="23074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6D8349-9388-4129-8BBC-7528A3694A9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 flipH="1">
            <a:off x="7895261" y="2949401"/>
            <a:ext cx="2853940" cy="2249763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3882836" y="107056"/>
            <a:ext cx="6070209" cy="2188167"/>
          </a:xfrm>
          <a:prstGeom prst="cloudCallout">
            <a:avLst>
              <a:gd name="adj1" fmla="val 26319"/>
              <a:gd name="adj2" fmla="val 76163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527912" y="576465"/>
            <a:ext cx="55777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</a:rPr>
              <a:t>Bác Cú Mèo ơi</a:t>
            </a:r>
            <a:r>
              <a:rPr lang="en-US" sz="2800" b="1" dirty="0">
                <a:solidFill>
                  <a:srgbClr val="002060"/>
                </a:solidFill>
              </a:rPr>
              <a:t>!</a:t>
            </a:r>
          </a:p>
          <a:p>
            <a:r>
              <a:rPr lang="vi-VN" sz="2800" b="1" dirty="0">
                <a:solidFill>
                  <a:srgbClr val="002060"/>
                </a:solidFill>
              </a:rPr>
              <a:t>Bác hãy chỉ cho con biết, mẹ con đang ở đâu với ạ. 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3" name="Cloud Callout 12"/>
          <p:cNvSpPr/>
          <p:nvPr/>
        </p:nvSpPr>
        <p:spPr>
          <a:xfrm>
            <a:off x="2702394" y="387109"/>
            <a:ext cx="6032090" cy="1638505"/>
          </a:xfrm>
          <a:prstGeom prst="cloudCallout">
            <a:avLst>
              <a:gd name="adj1" fmla="val -41114"/>
              <a:gd name="adj2" fmla="val 51300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303299" y="745402"/>
            <a:ext cx="51590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</a:rPr>
              <a:t>Nếu</a:t>
            </a:r>
            <a:r>
              <a:rPr lang="en-US" sz="2800" b="1" dirty="0">
                <a:solidFill>
                  <a:srgbClr val="002060"/>
                </a:solidFill>
              </a:rPr>
              <a:t> con </a:t>
            </a:r>
            <a:r>
              <a:rPr lang="en-US" sz="2800" b="1" dirty="0" err="1">
                <a:solidFill>
                  <a:srgbClr val="002060"/>
                </a:solidFill>
              </a:rPr>
              <a:t>giải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được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bài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toán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này</a:t>
            </a:r>
            <a:r>
              <a:rPr lang="en-US" sz="2800" b="1" dirty="0">
                <a:solidFill>
                  <a:srgbClr val="002060"/>
                </a:solidFill>
              </a:rPr>
              <a:t> ta </a:t>
            </a:r>
            <a:r>
              <a:rPr lang="en-US" sz="2800" b="1" dirty="0" err="1">
                <a:solidFill>
                  <a:srgbClr val="002060"/>
                </a:solidFill>
              </a:rPr>
              <a:t>sẽ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nói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cho</a:t>
            </a:r>
            <a:r>
              <a:rPr lang="en-US" sz="2800" b="1" dirty="0">
                <a:solidFill>
                  <a:srgbClr val="002060"/>
                </a:solidFill>
              </a:rPr>
              <a:t> con </a:t>
            </a:r>
            <a:r>
              <a:rPr lang="en-US" sz="2800" b="1" dirty="0" err="1">
                <a:solidFill>
                  <a:srgbClr val="002060"/>
                </a:solidFill>
              </a:rPr>
              <a:t>biết</a:t>
            </a:r>
            <a:r>
              <a:rPr lang="vi-VN" sz="2800" b="1" dirty="0">
                <a:solidFill>
                  <a:srgbClr val="002060"/>
                </a:solidFill>
              </a:rPr>
              <a:t>.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20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/>
      <p:bldP spid="10" grpId="1"/>
      <p:bldP spid="13" grpId="0" animBg="1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82610" y="286948"/>
            <a:ext cx="11105536" cy="632257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1000149" y="475554"/>
            <a:ext cx="10670459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u="sng" dirty="0" err="1">
                <a:solidFill>
                  <a:schemeClr val="accent4">
                    <a:lumMod val="50000"/>
                  </a:schemeClr>
                </a:solidFill>
              </a:rPr>
              <a:t>Bài</a:t>
            </a:r>
            <a:r>
              <a:rPr lang="en-US" altLang="en-US" sz="2800" b="1" u="sng" dirty="0">
                <a:solidFill>
                  <a:schemeClr val="accent4">
                    <a:lumMod val="50000"/>
                  </a:schemeClr>
                </a:solidFill>
              </a:rPr>
              <a:t> 3</a:t>
            </a:r>
            <a:r>
              <a:rPr lang="en-US" altLang="en-US" sz="2800" b="1" dirty="0">
                <a:solidFill>
                  <a:schemeClr val="accent4">
                    <a:lumMod val="50000"/>
                  </a:schemeClr>
                </a:solidFill>
              </a:rPr>
              <a:t>: </a:t>
            </a:r>
            <a:r>
              <a:rPr lang="en-US" altLang="en-US" sz="2800" b="1" dirty="0" err="1">
                <a:solidFill>
                  <a:schemeClr val="accent4">
                    <a:lumMod val="50000"/>
                  </a:schemeClr>
                </a:solidFill>
              </a:rPr>
              <a:t>Khoanh</a:t>
            </a:r>
            <a:r>
              <a:rPr lang="en-US" altLang="en-US" sz="28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4">
                    <a:lumMod val="50000"/>
                  </a:schemeClr>
                </a:solidFill>
              </a:rPr>
              <a:t>vào</a:t>
            </a:r>
            <a:r>
              <a:rPr lang="en-US" altLang="en-US" sz="28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4">
                    <a:lumMod val="50000"/>
                  </a:schemeClr>
                </a:solidFill>
              </a:rPr>
              <a:t>chữ</a:t>
            </a:r>
            <a:r>
              <a:rPr lang="en-US" altLang="en-US" sz="28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4">
                    <a:lumMod val="50000"/>
                  </a:schemeClr>
                </a:solidFill>
              </a:rPr>
              <a:t>đặt</a:t>
            </a:r>
            <a:r>
              <a:rPr lang="en-US" altLang="en-US" sz="28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4">
                    <a:lumMod val="50000"/>
                  </a:schemeClr>
                </a:solidFill>
              </a:rPr>
              <a:t>trước</a:t>
            </a:r>
            <a:r>
              <a:rPr lang="en-US" altLang="en-US" sz="28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4">
                    <a:lumMod val="50000"/>
                  </a:schemeClr>
                </a:solidFill>
              </a:rPr>
              <a:t>câu</a:t>
            </a:r>
            <a:r>
              <a:rPr lang="en-US" altLang="en-US" sz="28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4">
                    <a:lumMod val="50000"/>
                  </a:schemeClr>
                </a:solidFill>
              </a:rPr>
              <a:t>trả</a:t>
            </a:r>
            <a:r>
              <a:rPr lang="en-US" altLang="en-US" sz="28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4">
                    <a:lumMod val="50000"/>
                  </a:schemeClr>
                </a:solidFill>
              </a:rPr>
              <a:t>lời</a:t>
            </a:r>
            <a:r>
              <a:rPr lang="en-US" altLang="en-US" sz="28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4">
                    <a:lumMod val="50000"/>
                  </a:schemeClr>
                </a:solidFill>
              </a:rPr>
              <a:t>đúng</a:t>
            </a:r>
            <a:r>
              <a:rPr lang="en-US" altLang="en-US" sz="2800" b="1" dirty="0">
                <a:solidFill>
                  <a:schemeClr val="accent4">
                    <a:lumMod val="50000"/>
                  </a:schemeClr>
                </a:solidFill>
              </a:rPr>
              <a:t>:</a:t>
            </a:r>
          </a:p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2060"/>
                </a:solidFill>
              </a:rPr>
              <a:t>Hương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và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Hồng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hẹn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gặp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nhau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lúc</a:t>
            </a:r>
            <a:r>
              <a:rPr lang="en-US" altLang="en-US" sz="2800" b="1" dirty="0">
                <a:solidFill>
                  <a:srgbClr val="002060"/>
                </a:solidFill>
              </a:rPr>
              <a:t> 10 </a:t>
            </a:r>
            <a:r>
              <a:rPr lang="en-US" altLang="en-US" sz="2800" b="1" dirty="0" err="1">
                <a:solidFill>
                  <a:srgbClr val="002060"/>
                </a:solidFill>
              </a:rPr>
              <a:t>giờ</a:t>
            </a:r>
            <a:r>
              <a:rPr lang="en-US" altLang="en-US" sz="2800" b="1" dirty="0">
                <a:solidFill>
                  <a:srgbClr val="002060"/>
                </a:solidFill>
              </a:rPr>
              <a:t> 40 </a:t>
            </a:r>
            <a:r>
              <a:rPr lang="en-US" altLang="en-US" sz="2800" b="1" dirty="0" err="1">
                <a:solidFill>
                  <a:srgbClr val="002060"/>
                </a:solidFill>
              </a:rPr>
              <a:t>phút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sáng</a:t>
            </a:r>
            <a:r>
              <a:rPr lang="en-US" altLang="en-US" sz="2800" b="1" dirty="0">
                <a:solidFill>
                  <a:srgbClr val="002060"/>
                </a:solidFill>
              </a:rPr>
              <a:t>. </a:t>
            </a:r>
            <a:r>
              <a:rPr lang="en-US" altLang="en-US" sz="2800" b="1" dirty="0" err="1">
                <a:solidFill>
                  <a:srgbClr val="002060"/>
                </a:solidFill>
              </a:rPr>
              <a:t>Hương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đến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chỗ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hẹn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lúc</a:t>
            </a:r>
            <a:r>
              <a:rPr lang="en-US" altLang="en-US" sz="2800" b="1" dirty="0">
                <a:solidFill>
                  <a:srgbClr val="002060"/>
                </a:solidFill>
              </a:rPr>
              <a:t> 10 </a:t>
            </a:r>
            <a:r>
              <a:rPr lang="en-US" altLang="en-US" sz="2800" b="1" dirty="0" err="1">
                <a:solidFill>
                  <a:srgbClr val="002060"/>
                </a:solidFill>
              </a:rPr>
              <a:t>giờ</a:t>
            </a:r>
            <a:r>
              <a:rPr lang="en-US" altLang="en-US" sz="2800" b="1" dirty="0">
                <a:solidFill>
                  <a:srgbClr val="002060"/>
                </a:solidFill>
              </a:rPr>
              <a:t> 20 </a:t>
            </a:r>
            <a:r>
              <a:rPr lang="en-US" altLang="en-US" sz="2800" b="1" dirty="0" err="1">
                <a:solidFill>
                  <a:srgbClr val="002060"/>
                </a:solidFill>
              </a:rPr>
              <a:t>phút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còn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Hồng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lại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đến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muộn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mất</a:t>
            </a:r>
            <a:r>
              <a:rPr lang="en-US" altLang="en-US" sz="2800" b="1" dirty="0">
                <a:solidFill>
                  <a:srgbClr val="002060"/>
                </a:solidFill>
              </a:rPr>
              <a:t> 15 </a:t>
            </a:r>
            <a:r>
              <a:rPr lang="en-US" altLang="en-US" sz="2800" b="1" dirty="0" err="1">
                <a:solidFill>
                  <a:srgbClr val="002060"/>
                </a:solidFill>
              </a:rPr>
              <a:t>phút</a:t>
            </a:r>
            <a:r>
              <a:rPr lang="en-US" altLang="en-US" sz="2800" b="1" dirty="0">
                <a:solidFill>
                  <a:srgbClr val="002060"/>
                </a:solidFill>
              </a:rPr>
              <a:t>. </a:t>
            </a:r>
            <a:r>
              <a:rPr lang="en-US" altLang="en-US" sz="2800" b="1" dirty="0" err="1">
                <a:solidFill>
                  <a:srgbClr val="002060"/>
                </a:solidFill>
              </a:rPr>
              <a:t>Hỏi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Hương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phải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đợi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Hồng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trong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bao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nhiêu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lâu</a:t>
            </a:r>
            <a:r>
              <a:rPr lang="en-US" altLang="en-US" sz="2800" b="1" dirty="0">
                <a:solidFill>
                  <a:srgbClr val="002060"/>
                </a:solidFill>
              </a:rPr>
              <a:t>?</a:t>
            </a:r>
          </a:p>
          <a:p>
            <a:pPr marL="514350" indent="-514350">
              <a:spcBef>
                <a:spcPct val="50000"/>
              </a:spcBef>
              <a:buAutoNum type="alphaUcPeriod"/>
            </a:pPr>
            <a:r>
              <a:rPr lang="en-US" altLang="en-US" sz="2800" b="1" dirty="0">
                <a:solidFill>
                  <a:srgbClr val="002060"/>
                </a:solidFill>
              </a:rPr>
              <a:t>20 </a:t>
            </a:r>
            <a:r>
              <a:rPr lang="en-US" altLang="en-US" sz="2800" b="1" dirty="0" err="1">
                <a:solidFill>
                  <a:srgbClr val="002060"/>
                </a:solidFill>
              </a:rPr>
              <a:t>phút</a:t>
            </a:r>
            <a:r>
              <a:rPr lang="en-US" altLang="en-US" sz="2800" b="1" dirty="0">
                <a:solidFill>
                  <a:srgbClr val="002060"/>
                </a:solidFill>
              </a:rPr>
              <a:t>        B.  35 </a:t>
            </a:r>
            <a:r>
              <a:rPr lang="en-US" altLang="en-US" sz="2800" b="1" dirty="0" err="1">
                <a:solidFill>
                  <a:srgbClr val="002060"/>
                </a:solidFill>
              </a:rPr>
              <a:t>phút</a:t>
            </a:r>
            <a:r>
              <a:rPr lang="en-US" altLang="en-US" sz="2800" b="1" dirty="0">
                <a:solidFill>
                  <a:srgbClr val="002060"/>
                </a:solidFill>
              </a:rPr>
              <a:t> 	  C.  55 </a:t>
            </a:r>
            <a:r>
              <a:rPr lang="en-US" altLang="en-US" sz="2800" b="1" dirty="0" err="1">
                <a:solidFill>
                  <a:srgbClr val="002060"/>
                </a:solidFill>
              </a:rPr>
              <a:t>phút</a:t>
            </a:r>
            <a:r>
              <a:rPr lang="en-US" altLang="en-US" sz="2800" b="1" dirty="0">
                <a:solidFill>
                  <a:srgbClr val="002060"/>
                </a:solidFill>
              </a:rPr>
              <a:t>	       D.  1 </a:t>
            </a:r>
            <a:r>
              <a:rPr lang="en-US" altLang="en-US" sz="2800" b="1" dirty="0" err="1">
                <a:solidFill>
                  <a:srgbClr val="002060"/>
                </a:solidFill>
              </a:rPr>
              <a:t>giờ</a:t>
            </a:r>
            <a:r>
              <a:rPr lang="en-US" altLang="en-US" sz="2800" b="1" dirty="0">
                <a:solidFill>
                  <a:srgbClr val="002060"/>
                </a:solidFill>
              </a:rPr>
              <a:t> 20 </a:t>
            </a:r>
            <a:r>
              <a:rPr lang="en-US" altLang="en-US" sz="2800" b="1" dirty="0" err="1">
                <a:solidFill>
                  <a:srgbClr val="002060"/>
                </a:solidFill>
              </a:rPr>
              <a:t>phút</a:t>
            </a:r>
            <a:endParaRPr lang="en-US" altLang="en-US" sz="2800" dirty="0">
              <a:solidFill>
                <a:srgbClr val="00206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66071" y="3186624"/>
            <a:ext cx="1814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</a:rPr>
              <a:t>Tóm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tắt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50" name="Line 8"/>
          <p:cNvSpPr>
            <a:spLocks noChangeShapeType="1"/>
          </p:cNvSpPr>
          <p:nvPr/>
        </p:nvSpPr>
        <p:spPr bwMode="auto">
          <a:xfrm>
            <a:off x="2996495" y="4548044"/>
            <a:ext cx="6629400" cy="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2060"/>
              </a:solidFill>
              <a:cs typeface="Arial"/>
            </a:endParaRPr>
          </a:p>
        </p:txBody>
      </p:sp>
      <p:sp>
        <p:nvSpPr>
          <p:cNvPr id="51" name="Oval 9"/>
          <p:cNvSpPr>
            <a:spLocks noChangeArrowheads="1"/>
          </p:cNvSpPr>
          <p:nvPr/>
        </p:nvSpPr>
        <p:spPr bwMode="auto">
          <a:xfrm>
            <a:off x="5837903" y="4319444"/>
            <a:ext cx="762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2060"/>
              </a:solidFill>
              <a:cs typeface="Arial"/>
            </a:endParaRPr>
          </a:p>
        </p:txBody>
      </p:sp>
      <p:sp>
        <p:nvSpPr>
          <p:cNvPr id="52" name="Oval 10"/>
          <p:cNvSpPr>
            <a:spLocks noChangeArrowheads="1"/>
          </p:cNvSpPr>
          <p:nvPr/>
        </p:nvSpPr>
        <p:spPr bwMode="auto">
          <a:xfrm>
            <a:off x="4009103" y="4319444"/>
            <a:ext cx="762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2060"/>
              </a:solidFill>
              <a:cs typeface="Arial"/>
            </a:endParaRPr>
          </a:p>
        </p:txBody>
      </p:sp>
      <p:sp>
        <p:nvSpPr>
          <p:cNvPr id="53" name="Oval 11"/>
          <p:cNvSpPr>
            <a:spLocks noChangeArrowheads="1"/>
          </p:cNvSpPr>
          <p:nvPr/>
        </p:nvSpPr>
        <p:spPr bwMode="auto">
          <a:xfrm>
            <a:off x="7285703" y="4319444"/>
            <a:ext cx="762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2060"/>
              </a:solidFill>
              <a:cs typeface="Arial"/>
            </a:endParaRPr>
          </a:p>
        </p:txBody>
      </p:sp>
      <p:sp>
        <p:nvSpPr>
          <p:cNvPr id="54" name="Text Box 13"/>
          <p:cNvSpPr txBox="1">
            <a:spLocks noChangeArrowheads="1"/>
          </p:cNvSpPr>
          <p:nvPr/>
        </p:nvSpPr>
        <p:spPr bwMode="auto">
          <a:xfrm>
            <a:off x="4999703" y="4548044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2060"/>
                </a:solidFill>
                <a:cs typeface="Arial"/>
              </a:rPr>
              <a:t>10 </a:t>
            </a:r>
            <a:r>
              <a:rPr lang="en-US" altLang="en-US" sz="2400" b="1" dirty="0" err="1">
                <a:solidFill>
                  <a:srgbClr val="002060"/>
                </a:solidFill>
                <a:cs typeface="Arial"/>
              </a:rPr>
              <a:t>giờ</a:t>
            </a:r>
            <a:r>
              <a:rPr lang="en-US" altLang="en-US" sz="2400" b="1" dirty="0">
                <a:solidFill>
                  <a:srgbClr val="002060"/>
                </a:solidFill>
                <a:cs typeface="Arial"/>
              </a:rPr>
              <a:t> 40 </a:t>
            </a:r>
            <a:r>
              <a:rPr lang="en-US" altLang="en-US" sz="2400" b="1" dirty="0" err="1">
                <a:solidFill>
                  <a:srgbClr val="002060"/>
                </a:solidFill>
                <a:cs typeface="Arial"/>
              </a:rPr>
              <a:t>phút</a:t>
            </a:r>
            <a:endParaRPr lang="en-US" altLang="en-US" sz="2400" b="1" dirty="0">
              <a:solidFill>
                <a:srgbClr val="002060"/>
              </a:solidFill>
              <a:cs typeface="Arial"/>
            </a:endParaRPr>
          </a:p>
        </p:txBody>
      </p:sp>
      <p:sp>
        <p:nvSpPr>
          <p:cNvPr id="55" name="Text Box 14"/>
          <p:cNvSpPr txBox="1">
            <a:spLocks noChangeArrowheads="1"/>
          </p:cNvSpPr>
          <p:nvPr/>
        </p:nvSpPr>
        <p:spPr bwMode="auto">
          <a:xfrm>
            <a:off x="2964632" y="4541656"/>
            <a:ext cx="228681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chemeClr val="accent4">
                    <a:lumMod val="50000"/>
                  </a:schemeClr>
                </a:solidFill>
                <a:cs typeface="Arial"/>
              </a:rPr>
              <a:t>10 </a:t>
            </a:r>
            <a:r>
              <a:rPr lang="en-US" altLang="en-US" sz="2400" b="1" dirty="0" err="1">
                <a:solidFill>
                  <a:schemeClr val="accent4">
                    <a:lumMod val="50000"/>
                  </a:schemeClr>
                </a:solidFill>
                <a:cs typeface="Arial"/>
              </a:rPr>
              <a:t>giờ</a:t>
            </a:r>
            <a:r>
              <a:rPr lang="en-US" altLang="en-US" sz="2400" b="1" dirty="0">
                <a:solidFill>
                  <a:schemeClr val="accent4">
                    <a:lumMod val="50000"/>
                  </a:schemeClr>
                </a:solidFill>
                <a:cs typeface="Arial"/>
              </a:rPr>
              <a:t> 20 </a:t>
            </a:r>
            <a:r>
              <a:rPr lang="en-US" altLang="en-US" sz="2400" b="1" dirty="0" err="1">
                <a:solidFill>
                  <a:schemeClr val="accent4">
                    <a:lumMod val="50000"/>
                  </a:schemeClr>
                </a:solidFill>
                <a:cs typeface="Arial"/>
              </a:rPr>
              <a:t>phút</a:t>
            </a:r>
            <a:endParaRPr lang="en-US" altLang="en-US" sz="2400" b="1" dirty="0">
              <a:solidFill>
                <a:schemeClr val="accent4">
                  <a:lumMod val="50000"/>
                </a:schemeClr>
              </a:solidFill>
              <a:cs typeface="Arial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chemeClr val="accent4">
                    <a:lumMod val="50000"/>
                  </a:schemeClr>
                </a:solidFill>
                <a:cs typeface="Arial"/>
              </a:rPr>
              <a:t>Hương</a:t>
            </a:r>
            <a:endParaRPr lang="en-US" altLang="en-US" sz="2400" b="1" dirty="0">
              <a:solidFill>
                <a:schemeClr val="accent4">
                  <a:lumMod val="50000"/>
                </a:schemeClr>
              </a:solidFill>
              <a:cs typeface="Arial"/>
            </a:endParaRPr>
          </a:p>
        </p:txBody>
      </p:sp>
      <p:sp>
        <p:nvSpPr>
          <p:cNvPr id="56" name="AutoShape 18"/>
          <p:cNvSpPr>
            <a:spLocks/>
          </p:cNvSpPr>
          <p:nvPr/>
        </p:nvSpPr>
        <p:spPr bwMode="auto">
          <a:xfrm rot="16200000">
            <a:off x="4842541" y="3409807"/>
            <a:ext cx="314325" cy="1676400"/>
          </a:xfrm>
          <a:prstGeom prst="rightBrace">
            <a:avLst>
              <a:gd name="adj1" fmla="val 41728"/>
              <a:gd name="adj2" fmla="val 50000"/>
            </a:avLst>
          </a:prstGeom>
          <a:noFill/>
          <a:ln w="2857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cs typeface="Arial"/>
            </a:endParaRPr>
          </a:p>
        </p:txBody>
      </p:sp>
      <p:sp>
        <p:nvSpPr>
          <p:cNvPr id="57" name="AutoShape 23"/>
          <p:cNvSpPr>
            <a:spLocks/>
          </p:cNvSpPr>
          <p:nvPr/>
        </p:nvSpPr>
        <p:spPr bwMode="auto">
          <a:xfrm rot="16200000">
            <a:off x="5356444" y="2364091"/>
            <a:ext cx="685799" cy="3224905"/>
          </a:xfrm>
          <a:prstGeom prst="rightBrace">
            <a:avLst>
              <a:gd name="adj1" fmla="val 52353"/>
              <a:gd name="adj2" fmla="val 49111"/>
            </a:avLst>
          </a:prstGeom>
          <a:noFill/>
          <a:ln w="38100">
            <a:solidFill>
              <a:srgbClr val="C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2060"/>
              </a:solidFill>
              <a:cs typeface="Arial"/>
            </a:endParaRPr>
          </a:p>
        </p:txBody>
      </p:sp>
      <p:sp>
        <p:nvSpPr>
          <p:cNvPr id="58" name="Text Box 24"/>
          <p:cNvSpPr txBox="1">
            <a:spLocks noChangeArrowheads="1"/>
          </p:cNvSpPr>
          <p:nvPr/>
        </p:nvSpPr>
        <p:spPr bwMode="auto">
          <a:xfrm>
            <a:off x="7080660" y="4560652"/>
            <a:ext cx="162004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chemeClr val="accent4">
                    <a:lumMod val="50000"/>
                  </a:schemeClr>
                </a:solidFill>
                <a:cs typeface="Arial"/>
              </a:rPr>
              <a:t>Hồng</a:t>
            </a:r>
            <a:endParaRPr lang="en-US" altLang="en-US" sz="2400" b="1" dirty="0">
              <a:solidFill>
                <a:schemeClr val="accent4">
                  <a:lumMod val="50000"/>
                </a:schemeClr>
              </a:solidFill>
              <a:cs typeface="Arial"/>
            </a:endParaRPr>
          </a:p>
        </p:txBody>
      </p:sp>
      <p:sp>
        <p:nvSpPr>
          <p:cNvPr id="59" name="Text Box 25"/>
          <p:cNvSpPr txBox="1"/>
          <p:nvPr/>
        </p:nvSpPr>
        <p:spPr>
          <a:xfrm>
            <a:off x="5152103" y="3252644"/>
            <a:ext cx="16002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sz="2000" b="1" noProof="1">
                <a:solidFill>
                  <a:srgbClr val="FF0000"/>
                </a:solidFill>
                <a:cs typeface="Arial"/>
              </a:rPr>
              <a:t> </a:t>
            </a:r>
            <a:r>
              <a:rPr sz="2400" b="1" noProof="1">
                <a:solidFill>
                  <a:srgbClr val="FF0000"/>
                </a:solidFill>
                <a:cs typeface="Arial"/>
              </a:rPr>
              <a:t>? ph</a:t>
            </a:r>
            <a:r>
              <a:rPr lang="en-US" sz="2400" b="1" noProof="1">
                <a:solidFill>
                  <a:srgbClr val="FF0000"/>
                </a:solidFill>
                <a:cs typeface="Arial"/>
              </a:rPr>
              <a:t>ú</a:t>
            </a:r>
            <a:r>
              <a:rPr sz="2400" b="1" noProof="1">
                <a:solidFill>
                  <a:srgbClr val="FF0000"/>
                </a:solidFill>
                <a:cs typeface="Arial"/>
              </a:rPr>
              <a:t>t</a:t>
            </a:r>
          </a:p>
        </p:txBody>
      </p:sp>
      <p:sp>
        <p:nvSpPr>
          <p:cNvPr id="60" name="AutoShape 18"/>
          <p:cNvSpPr>
            <a:spLocks/>
          </p:cNvSpPr>
          <p:nvPr/>
        </p:nvSpPr>
        <p:spPr bwMode="auto">
          <a:xfrm rot="16200000">
            <a:off x="6435151" y="3518997"/>
            <a:ext cx="330199" cy="1423094"/>
          </a:xfrm>
          <a:prstGeom prst="rightBrace">
            <a:avLst>
              <a:gd name="adj1" fmla="val 41728"/>
              <a:gd name="adj2" fmla="val 50000"/>
            </a:avLst>
          </a:prstGeom>
          <a:noFill/>
          <a:ln w="2857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cs typeface="Arial"/>
            </a:endParaRPr>
          </a:p>
        </p:txBody>
      </p:sp>
      <p:sp>
        <p:nvSpPr>
          <p:cNvPr id="61" name="Text Box 3"/>
          <p:cNvSpPr txBox="1">
            <a:spLocks noChangeArrowheads="1"/>
          </p:cNvSpPr>
          <p:nvPr/>
        </p:nvSpPr>
        <p:spPr bwMode="auto">
          <a:xfrm>
            <a:off x="4809203" y="3722544"/>
            <a:ext cx="3273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dirty="0">
                <a:solidFill>
                  <a:srgbClr val="002060"/>
                </a:solidFill>
                <a:ea typeface="SimSun" panose="02010600030101010101" pitchFamily="2" charset="-122"/>
                <a:cs typeface="Arial"/>
              </a:rPr>
              <a:t>?</a:t>
            </a:r>
          </a:p>
        </p:txBody>
      </p:sp>
      <p:sp>
        <p:nvSpPr>
          <p:cNvPr id="62" name="Text Box 4"/>
          <p:cNvSpPr txBox="1">
            <a:spLocks noChangeArrowheads="1"/>
          </p:cNvSpPr>
          <p:nvPr/>
        </p:nvSpPr>
        <p:spPr bwMode="auto">
          <a:xfrm>
            <a:off x="2585781" y="5424823"/>
            <a:ext cx="71643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dirty="0" err="1">
                <a:solidFill>
                  <a:srgbClr val="002060"/>
                </a:solidFill>
                <a:ea typeface="SimSun" panose="02010600030101010101" pitchFamily="2" charset="-122"/>
                <a:cs typeface="Arial"/>
              </a:rPr>
              <a:t>Cách</a:t>
            </a:r>
            <a:r>
              <a:rPr lang="en-US" altLang="zh-CN" sz="2400" dirty="0">
                <a:solidFill>
                  <a:srgbClr val="002060"/>
                </a:solidFill>
                <a:ea typeface="SimSun" panose="02010600030101010101" pitchFamily="2" charset="-122"/>
                <a:cs typeface="Arial"/>
              </a:rPr>
              <a:t> 1: (10 </a:t>
            </a:r>
            <a:r>
              <a:rPr lang="en-US" altLang="zh-CN" sz="2400" dirty="0" err="1">
                <a:solidFill>
                  <a:srgbClr val="002060"/>
                </a:solidFill>
                <a:ea typeface="SimSun" panose="02010600030101010101" pitchFamily="2" charset="-122"/>
                <a:cs typeface="Arial"/>
              </a:rPr>
              <a:t>giờ</a:t>
            </a:r>
            <a:r>
              <a:rPr lang="en-US" altLang="zh-CN" sz="2400" dirty="0">
                <a:solidFill>
                  <a:srgbClr val="002060"/>
                </a:solidFill>
                <a:ea typeface="SimSun" panose="02010600030101010101" pitchFamily="2" charset="-122"/>
                <a:cs typeface="Arial"/>
              </a:rPr>
              <a:t> 40 </a:t>
            </a:r>
            <a:r>
              <a:rPr lang="en-US" altLang="zh-CN" sz="2400" dirty="0" err="1">
                <a:solidFill>
                  <a:srgbClr val="002060"/>
                </a:solidFill>
                <a:ea typeface="SimSun" panose="02010600030101010101" pitchFamily="2" charset="-122"/>
                <a:cs typeface="Arial"/>
              </a:rPr>
              <a:t>phút</a:t>
            </a:r>
            <a:r>
              <a:rPr lang="en-US" altLang="zh-CN" sz="2400" dirty="0">
                <a:solidFill>
                  <a:srgbClr val="002060"/>
                </a:solidFill>
                <a:ea typeface="SimSun" panose="02010600030101010101" pitchFamily="2" charset="-122"/>
                <a:cs typeface="Arial"/>
              </a:rPr>
              <a:t> -10 </a:t>
            </a:r>
            <a:r>
              <a:rPr lang="en-US" altLang="zh-CN" sz="2400" dirty="0" err="1">
                <a:solidFill>
                  <a:srgbClr val="002060"/>
                </a:solidFill>
                <a:ea typeface="SimSun" panose="02010600030101010101" pitchFamily="2" charset="-122"/>
                <a:cs typeface="Arial"/>
              </a:rPr>
              <a:t>giờ</a:t>
            </a:r>
            <a:r>
              <a:rPr lang="en-US" altLang="zh-CN" sz="2400" dirty="0">
                <a:solidFill>
                  <a:srgbClr val="002060"/>
                </a:solidFill>
                <a:ea typeface="SimSun" panose="02010600030101010101" pitchFamily="2" charset="-122"/>
                <a:cs typeface="Arial"/>
              </a:rPr>
              <a:t> 20 </a:t>
            </a:r>
            <a:r>
              <a:rPr lang="en-US" altLang="zh-CN" sz="2400" dirty="0" err="1">
                <a:solidFill>
                  <a:srgbClr val="002060"/>
                </a:solidFill>
                <a:ea typeface="SimSun" panose="02010600030101010101" pitchFamily="2" charset="-122"/>
                <a:cs typeface="Arial"/>
              </a:rPr>
              <a:t>phút</a:t>
            </a:r>
            <a:r>
              <a:rPr lang="en-US" altLang="zh-CN" sz="2400" dirty="0">
                <a:solidFill>
                  <a:srgbClr val="002060"/>
                </a:solidFill>
                <a:ea typeface="SimSun" panose="02010600030101010101" pitchFamily="2" charset="-122"/>
                <a:cs typeface="Arial"/>
              </a:rPr>
              <a:t>) + 15 </a:t>
            </a:r>
            <a:r>
              <a:rPr lang="en-US" altLang="zh-CN" sz="2400" dirty="0" err="1">
                <a:solidFill>
                  <a:srgbClr val="002060"/>
                </a:solidFill>
                <a:ea typeface="SimSun" panose="02010600030101010101" pitchFamily="2" charset="-122"/>
                <a:cs typeface="Arial"/>
              </a:rPr>
              <a:t>phút</a:t>
            </a:r>
            <a:r>
              <a:rPr lang="en-US" altLang="zh-CN" sz="2400" dirty="0">
                <a:solidFill>
                  <a:srgbClr val="002060"/>
                </a:solidFill>
                <a:ea typeface="SimSun" panose="02010600030101010101" pitchFamily="2" charset="-122"/>
                <a:cs typeface="Arial"/>
              </a:rPr>
              <a:t>=........</a:t>
            </a:r>
          </a:p>
        </p:txBody>
      </p:sp>
      <p:sp>
        <p:nvSpPr>
          <p:cNvPr id="63" name="Text Box 5"/>
          <p:cNvSpPr txBox="1">
            <a:spLocks noChangeArrowheads="1"/>
          </p:cNvSpPr>
          <p:nvPr/>
        </p:nvSpPr>
        <p:spPr bwMode="auto">
          <a:xfrm>
            <a:off x="2568319" y="6037598"/>
            <a:ext cx="7164387" cy="4603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SimSun" panose="02010600030101010101" pitchFamily="2" charset="-122"/>
                <a:cs typeface="Arial"/>
              </a:rPr>
              <a:t>Cách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SimSun" panose="02010600030101010101" pitchFamily="2" charset="-122"/>
                <a:cs typeface="Arial"/>
              </a:rPr>
              <a:t> 2: (10 </a:t>
            </a:r>
            <a:r>
              <a:rPr kumimoji="0" lang="en-US" altLang="zh-C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SimSun" panose="02010600030101010101" pitchFamily="2" charset="-122"/>
                <a:cs typeface="Arial"/>
              </a:rPr>
              <a:t>giờ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SimSun" panose="02010600030101010101" pitchFamily="2" charset="-122"/>
                <a:cs typeface="Arial"/>
              </a:rPr>
              <a:t> 40 </a:t>
            </a:r>
            <a:r>
              <a:rPr kumimoji="0" lang="en-US" altLang="zh-C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SimSun" panose="02010600030101010101" pitchFamily="2" charset="-122"/>
                <a:cs typeface="Arial"/>
              </a:rPr>
              <a:t>phút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SimSun" panose="02010600030101010101" pitchFamily="2" charset="-122"/>
                <a:cs typeface="Arial"/>
              </a:rPr>
              <a:t> + 15 </a:t>
            </a:r>
            <a:r>
              <a:rPr kumimoji="0" lang="en-US" altLang="zh-C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SimSun" panose="02010600030101010101" pitchFamily="2" charset="-122"/>
                <a:cs typeface="Arial"/>
              </a:rPr>
              <a:t>phút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SimSun" panose="02010600030101010101" pitchFamily="2" charset="-122"/>
                <a:cs typeface="Arial"/>
              </a:rPr>
              <a:t>) - 10 </a:t>
            </a:r>
            <a:r>
              <a:rPr kumimoji="0" lang="en-US" altLang="zh-C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SimSun" panose="02010600030101010101" pitchFamily="2" charset="-122"/>
                <a:cs typeface="Arial"/>
              </a:rPr>
              <a:t>giờ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SimSun" panose="02010600030101010101" pitchFamily="2" charset="-122"/>
                <a:cs typeface="Arial"/>
              </a:rPr>
              <a:t> 20 </a:t>
            </a:r>
            <a:r>
              <a:rPr kumimoji="0" lang="en-US" altLang="zh-C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SimSun" panose="02010600030101010101" pitchFamily="2" charset="-122"/>
                <a:cs typeface="Arial"/>
              </a:rPr>
              <a:t>phút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SimSun" panose="02010600030101010101" pitchFamily="2" charset="-122"/>
                <a:cs typeface="Arial"/>
              </a:rPr>
              <a:t> =......</a:t>
            </a:r>
          </a:p>
        </p:txBody>
      </p:sp>
      <p:sp>
        <p:nvSpPr>
          <p:cNvPr id="65" name="Text Box 24"/>
          <p:cNvSpPr txBox="1">
            <a:spLocks noChangeArrowheads="1"/>
          </p:cNvSpPr>
          <p:nvPr/>
        </p:nvSpPr>
        <p:spPr bwMode="auto">
          <a:xfrm>
            <a:off x="6349872" y="3709844"/>
            <a:ext cx="162004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2060"/>
                </a:solidFill>
                <a:cs typeface="Arial"/>
              </a:rPr>
              <a:t>15 </a:t>
            </a:r>
            <a:r>
              <a:rPr lang="en-US" altLang="en-US" sz="2400" b="1" dirty="0" err="1">
                <a:solidFill>
                  <a:srgbClr val="002060"/>
                </a:solidFill>
                <a:cs typeface="Arial"/>
              </a:rPr>
              <a:t>phút</a:t>
            </a:r>
            <a:endParaRPr lang="en-US" altLang="en-US" sz="2400" b="1" dirty="0">
              <a:solidFill>
                <a:srgbClr val="002060"/>
              </a:solidFill>
              <a:cs typeface="Arial"/>
            </a:endParaRPr>
          </a:p>
        </p:txBody>
      </p:sp>
      <p:sp>
        <p:nvSpPr>
          <p:cNvPr id="66" name="Oval 65"/>
          <p:cNvSpPr/>
          <p:nvPr/>
        </p:nvSpPr>
        <p:spPr>
          <a:xfrm>
            <a:off x="3218694" y="2584133"/>
            <a:ext cx="586390" cy="60249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16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1" grpId="0"/>
      <p:bldP spid="51" grpId="0" bldLvl="0" animBg="1"/>
      <p:bldP spid="52" grpId="0" bldLvl="0" animBg="1"/>
      <p:bldP spid="53" grpId="0" bldLvl="0" animBg="1"/>
      <p:bldP spid="54" grpId="0"/>
      <p:bldP spid="55" grpId="0"/>
      <p:bldP spid="56" grpId="1" animBg="1"/>
      <p:bldP spid="56" grpId="2" animBg="1"/>
      <p:bldP spid="57" grpId="0" animBg="1"/>
      <p:bldP spid="58" grpId="0"/>
      <p:bldP spid="59" grpId="0"/>
      <p:bldP spid="60" grpId="0" bldLvl="0" animBg="1"/>
      <p:bldP spid="61" grpId="1"/>
      <p:bldP spid="61" grpId="2"/>
      <p:bldP spid="62" grpId="1"/>
      <p:bldP spid="62" grpId="2"/>
      <p:bldP spid="63" grpId="1" animBg="1"/>
      <p:bldP spid="63" grpId="2" animBg="1"/>
      <p:bldP spid="65" grpId="0"/>
      <p:bldP spid="6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0" descr="图片包含 物体&#10;&#10;已生成高可信度的说明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10000044" y="4075211"/>
            <a:ext cx="273050" cy="292100"/>
          </a:xfrm>
          <a:prstGeom prst="rect">
            <a:avLst/>
          </a:prstGeom>
        </p:spPr>
      </p:pic>
      <p:pic>
        <p:nvPicPr>
          <p:cNvPr id="6" name="图片 33" descr="图片包含 物体&#10;&#10;已生成高可信度的说明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7955909" y="3649144"/>
            <a:ext cx="398280" cy="426067"/>
          </a:xfrm>
          <a:prstGeom prst="rect">
            <a:avLst/>
          </a:prstGeom>
        </p:spPr>
      </p:pic>
      <p:pic>
        <p:nvPicPr>
          <p:cNvPr id="7" name="图片 34" descr="图片包含 物体&#10;&#10;已生成高可信度的说明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8940832" y="1816102"/>
            <a:ext cx="398280" cy="426067"/>
          </a:xfrm>
          <a:prstGeom prst="rect">
            <a:avLst/>
          </a:prstGeom>
        </p:spPr>
      </p:pic>
      <p:pic>
        <p:nvPicPr>
          <p:cNvPr id="8" name="图片 38" descr="图片包含 物体&#10;&#10;已生成高可信度的说明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4514262" y="4272308"/>
            <a:ext cx="273050" cy="2921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1342" y="1031762"/>
            <a:ext cx="4500562" cy="43283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3959" y="1185300"/>
            <a:ext cx="3552684" cy="318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3136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6314"/>
            <a:ext cx="12192000" cy="68546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6D8349-9388-4129-8BBC-7528A3694A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 flipH="1">
            <a:off x="7895261" y="2949401"/>
            <a:ext cx="2853940" cy="2249763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3882836" y="107057"/>
            <a:ext cx="6070209" cy="2119950"/>
          </a:xfrm>
          <a:prstGeom prst="cloudCallout">
            <a:avLst>
              <a:gd name="adj1" fmla="val -59204"/>
              <a:gd name="adj2" fmla="val 35049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527912" y="576465"/>
            <a:ext cx="55777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</a:rPr>
              <a:t>Cháu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thật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giỏi</a:t>
            </a:r>
            <a:r>
              <a:rPr lang="en-US" sz="2800" b="1" dirty="0">
                <a:solidFill>
                  <a:srgbClr val="002060"/>
                </a:solidFill>
              </a:rPr>
              <a:t>!</a:t>
            </a:r>
          </a:p>
          <a:p>
            <a:r>
              <a:rPr lang="en-US" sz="2800" b="1" dirty="0" err="1">
                <a:solidFill>
                  <a:srgbClr val="002060"/>
                </a:solidFill>
              </a:rPr>
              <a:t>Hãy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về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phía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nhà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bạn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Voi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nhé</a:t>
            </a:r>
            <a:r>
              <a:rPr lang="en-US" sz="2800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11" name="Cloud Callout 10"/>
          <p:cNvSpPr/>
          <p:nvPr/>
        </p:nvSpPr>
        <p:spPr>
          <a:xfrm>
            <a:off x="4171207" y="576465"/>
            <a:ext cx="5781838" cy="1438900"/>
          </a:xfrm>
          <a:prstGeom prst="cloudCallout">
            <a:avLst>
              <a:gd name="adj1" fmla="val 25145"/>
              <a:gd name="adj2" fmla="val 106207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537971" y="988139"/>
            <a:ext cx="3557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Con </a:t>
            </a:r>
            <a:r>
              <a:rPr lang="en-US" sz="2800" b="1" dirty="0" err="1">
                <a:solidFill>
                  <a:srgbClr val="002060"/>
                </a:solidFill>
              </a:rPr>
              <a:t>cảm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ơn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bác</a:t>
            </a:r>
            <a:r>
              <a:rPr lang="en-US" sz="2800" b="1" dirty="0">
                <a:solidFill>
                  <a:srgbClr val="002060"/>
                </a:solidFill>
              </a:rPr>
              <a:t> ạ.</a:t>
            </a:r>
          </a:p>
        </p:txBody>
      </p:sp>
    </p:spTree>
    <p:extLst>
      <p:ext uri="{BB962C8B-B14F-4D97-AF65-F5344CB8AC3E}">
        <p14:creationId xmlns:p14="http://schemas.microsoft.com/office/powerpoint/2010/main" val="2564104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/>
      <p:bldP spid="10" grpId="1"/>
      <p:bldP spid="11" grpId="0" animBg="1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88" t="4431" r="7917" b="12935"/>
          <a:stretch/>
        </p:blipFill>
        <p:spPr>
          <a:xfrm>
            <a:off x="1253241" y="644870"/>
            <a:ext cx="5840733" cy="62131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08" t="5474" r="26832" b="8505"/>
          <a:stretch/>
        </p:blipFill>
        <p:spPr>
          <a:xfrm>
            <a:off x="2885581" y="4269824"/>
            <a:ext cx="2576051" cy="24082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86D8349-9388-4129-8BBC-7528A3694A9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 flipH="1">
            <a:off x="8868655" y="1310664"/>
            <a:ext cx="2369616" cy="1867970"/>
          </a:xfrm>
          <a:prstGeom prst="rect">
            <a:avLst/>
          </a:prstGeom>
        </p:spPr>
      </p:pic>
      <p:sp>
        <p:nvSpPr>
          <p:cNvPr id="15" name="Cloud Callout 14"/>
          <p:cNvSpPr/>
          <p:nvPr/>
        </p:nvSpPr>
        <p:spPr>
          <a:xfrm>
            <a:off x="3882836" y="107057"/>
            <a:ext cx="6070209" cy="1662750"/>
          </a:xfrm>
          <a:prstGeom prst="cloudCallout">
            <a:avLst>
              <a:gd name="adj1" fmla="val 32393"/>
              <a:gd name="adj2" fmla="val 77050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527912" y="487977"/>
            <a:ext cx="55777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</a:rPr>
              <a:t>Voi</a:t>
            </a:r>
            <a:r>
              <a:rPr lang="en-US" sz="2800" b="1" dirty="0">
                <a:solidFill>
                  <a:srgbClr val="002060"/>
                </a:solidFill>
              </a:rPr>
              <a:t> con </a:t>
            </a:r>
            <a:r>
              <a:rPr lang="en-US" sz="2800" b="1" dirty="0" err="1">
                <a:solidFill>
                  <a:srgbClr val="002060"/>
                </a:solidFill>
              </a:rPr>
              <a:t>ơi</a:t>
            </a:r>
            <a:r>
              <a:rPr lang="en-US" sz="2800" b="1" dirty="0">
                <a:solidFill>
                  <a:srgbClr val="002060"/>
                </a:solidFill>
              </a:rPr>
              <a:t>, </a:t>
            </a:r>
            <a:r>
              <a:rPr lang="en-US" sz="2800" b="1" dirty="0" err="1">
                <a:solidFill>
                  <a:srgbClr val="002060"/>
                </a:solidFill>
              </a:rPr>
              <a:t>bạn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có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biết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mẹ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mình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đang</a:t>
            </a:r>
            <a:r>
              <a:rPr lang="en-US" sz="2800" b="1" dirty="0">
                <a:solidFill>
                  <a:srgbClr val="002060"/>
                </a:solidFill>
              </a:rPr>
              <a:t> ở </a:t>
            </a:r>
            <a:r>
              <a:rPr lang="en-US" sz="2800" b="1" dirty="0" err="1">
                <a:solidFill>
                  <a:srgbClr val="002060"/>
                </a:solidFill>
              </a:rPr>
              <a:t>đâu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không</a:t>
            </a:r>
            <a:r>
              <a:rPr lang="en-US" sz="28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7" name="Cloud Callout 16"/>
          <p:cNvSpPr/>
          <p:nvPr/>
        </p:nvSpPr>
        <p:spPr>
          <a:xfrm>
            <a:off x="2394117" y="1057611"/>
            <a:ext cx="6174700" cy="1695137"/>
          </a:xfrm>
          <a:prstGeom prst="cloudCallout">
            <a:avLst>
              <a:gd name="adj1" fmla="val -24528"/>
              <a:gd name="adj2" fmla="val 150282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967798" y="1399810"/>
            <a:ext cx="51590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</a:rPr>
              <a:t>Mẹ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bạn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để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lại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một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bài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toán</a:t>
            </a:r>
            <a:r>
              <a:rPr lang="en-US" sz="2800" b="1" dirty="0">
                <a:solidFill>
                  <a:srgbClr val="002060"/>
                </a:solidFill>
              </a:rPr>
              <a:t>. </a:t>
            </a:r>
            <a:r>
              <a:rPr lang="en-US" sz="2800" b="1" dirty="0" err="1">
                <a:solidFill>
                  <a:srgbClr val="002060"/>
                </a:solidFill>
              </a:rPr>
              <a:t>Bạn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hãy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giải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nó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để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gặp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mẹ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mình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nhé</a:t>
            </a:r>
            <a:r>
              <a:rPr lang="en-US" sz="2800" b="1" dirty="0">
                <a:solidFill>
                  <a:srgbClr val="00206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491105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/>
      <p:bldP spid="16" grpId="1"/>
      <p:bldP spid="17" grpId="0" animBg="1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88" t="4431" r="7917" b="12935"/>
          <a:stretch/>
        </p:blipFill>
        <p:spPr>
          <a:xfrm>
            <a:off x="1253241" y="644870"/>
            <a:ext cx="5840733" cy="621313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71948" y="501445"/>
            <a:ext cx="11326762" cy="595834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840658" y="838194"/>
            <a:ext cx="97634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u="sng" dirty="0" err="1">
                <a:solidFill>
                  <a:schemeClr val="accent4">
                    <a:lumMod val="50000"/>
                  </a:schemeClr>
                </a:solidFill>
                <a:cs typeface="Arial"/>
              </a:rPr>
              <a:t>Bài</a:t>
            </a:r>
            <a:r>
              <a:rPr lang="en-US" altLang="en-US" sz="2800" b="1" u="sng" dirty="0">
                <a:solidFill>
                  <a:schemeClr val="accent4">
                    <a:lumMod val="50000"/>
                  </a:schemeClr>
                </a:solidFill>
                <a:cs typeface="Arial"/>
              </a:rPr>
              <a:t> 4</a:t>
            </a:r>
            <a:r>
              <a:rPr lang="en-US" altLang="en-US" sz="2800" b="1" dirty="0">
                <a:solidFill>
                  <a:schemeClr val="accent4">
                    <a:lumMod val="50000"/>
                  </a:schemeClr>
                </a:solidFill>
                <a:cs typeface="Arial"/>
              </a:rPr>
              <a:t>: </a:t>
            </a:r>
            <a:r>
              <a:rPr lang="en-US" altLang="en-US" sz="2800" b="1" dirty="0" err="1">
                <a:solidFill>
                  <a:schemeClr val="accent4">
                    <a:lumMod val="50000"/>
                  </a:schemeClr>
                </a:solidFill>
                <a:cs typeface="Arial"/>
              </a:rPr>
              <a:t>Bạn</a:t>
            </a:r>
            <a:r>
              <a:rPr lang="en-US" altLang="en-US" sz="2800" b="1" dirty="0">
                <a:solidFill>
                  <a:schemeClr val="accent4">
                    <a:lumMod val="50000"/>
                  </a:schemeClr>
                </a:solidFill>
                <a:cs typeface="Arial"/>
              </a:rPr>
              <a:t> Lan </a:t>
            </a:r>
            <a:r>
              <a:rPr lang="en-US" altLang="en-US" sz="2800" b="1" dirty="0" err="1">
                <a:solidFill>
                  <a:schemeClr val="accent4">
                    <a:lumMod val="50000"/>
                  </a:schemeClr>
                </a:solidFill>
                <a:cs typeface="Arial"/>
              </a:rPr>
              <a:t>xem</a:t>
            </a:r>
            <a:r>
              <a:rPr lang="en-US" altLang="en-US" sz="2800" b="1" dirty="0">
                <a:solidFill>
                  <a:schemeClr val="accent4">
                    <a:lumMod val="50000"/>
                  </a:schemeClr>
                </a:solidFill>
                <a:cs typeface="Arial"/>
              </a:rPr>
              <a:t> </a:t>
            </a:r>
            <a:r>
              <a:rPr lang="en-US" altLang="en-US" sz="2800" b="1" dirty="0" err="1">
                <a:solidFill>
                  <a:schemeClr val="accent4">
                    <a:lumMod val="50000"/>
                  </a:schemeClr>
                </a:solidFill>
                <a:cs typeface="Arial"/>
              </a:rPr>
              <a:t>giờ</a:t>
            </a:r>
            <a:r>
              <a:rPr lang="en-US" altLang="en-US" sz="2800" b="1" dirty="0">
                <a:solidFill>
                  <a:schemeClr val="accent4">
                    <a:lumMod val="50000"/>
                  </a:schemeClr>
                </a:solidFill>
                <a:cs typeface="Arial"/>
              </a:rPr>
              <a:t> </a:t>
            </a:r>
            <a:r>
              <a:rPr lang="en-US" altLang="en-US" sz="2800" b="1" dirty="0" err="1">
                <a:solidFill>
                  <a:schemeClr val="accent4">
                    <a:lumMod val="50000"/>
                  </a:schemeClr>
                </a:solidFill>
                <a:cs typeface="Arial"/>
              </a:rPr>
              <a:t>tàu</a:t>
            </a:r>
            <a:r>
              <a:rPr lang="en-US" altLang="en-US" sz="2800" b="1" dirty="0">
                <a:solidFill>
                  <a:schemeClr val="accent4">
                    <a:lumMod val="50000"/>
                  </a:schemeClr>
                </a:solidFill>
                <a:cs typeface="Arial"/>
              </a:rPr>
              <a:t> </a:t>
            </a:r>
            <a:r>
              <a:rPr lang="en-US" altLang="en-US" sz="2800" b="1" dirty="0" err="1">
                <a:solidFill>
                  <a:schemeClr val="accent4">
                    <a:lumMod val="50000"/>
                  </a:schemeClr>
                </a:solidFill>
                <a:cs typeface="Arial"/>
              </a:rPr>
              <a:t>từ</a:t>
            </a:r>
            <a:r>
              <a:rPr lang="en-US" altLang="en-US" sz="2800" b="1" dirty="0">
                <a:solidFill>
                  <a:schemeClr val="accent4">
                    <a:lumMod val="50000"/>
                  </a:schemeClr>
                </a:solidFill>
                <a:cs typeface="Arial"/>
              </a:rPr>
              <a:t> </a:t>
            </a:r>
            <a:r>
              <a:rPr lang="en-US" altLang="en-US" sz="2800" b="1" dirty="0" err="1">
                <a:solidFill>
                  <a:schemeClr val="accent4">
                    <a:lumMod val="50000"/>
                  </a:schemeClr>
                </a:solidFill>
                <a:cs typeface="Arial"/>
              </a:rPr>
              <a:t>Hà</a:t>
            </a:r>
            <a:r>
              <a:rPr lang="en-US" altLang="en-US" sz="2800" b="1" dirty="0">
                <a:solidFill>
                  <a:schemeClr val="accent4">
                    <a:lumMod val="50000"/>
                  </a:schemeClr>
                </a:solidFill>
                <a:cs typeface="Arial"/>
              </a:rPr>
              <a:t> </a:t>
            </a:r>
            <a:r>
              <a:rPr lang="en-US" altLang="en-US" sz="2800" b="1" dirty="0" err="1">
                <a:solidFill>
                  <a:schemeClr val="accent4">
                    <a:lumMod val="50000"/>
                  </a:schemeClr>
                </a:solidFill>
                <a:cs typeface="Arial"/>
              </a:rPr>
              <a:t>Nội</a:t>
            </a:r>
            <a:r>
              <a:rPr lang="en-US" altLang="en-US" sz="2800" b="1" dirty="0">
                <a:solidFill>
                  <a:schemeClr val="accent4">
                    <a:lumMod val="50000"/>
                  </a:schemeClr>
                </a:solidFill>
                <a:cs typeface="Arial"/>
              </a:rPr>
              <a:t> </a:t>
            </a:r>
            <a:r>
              <a:rPr lang="en-US" altLang="en-US" sz="2800" b="1" dirty="0" err="1">
                <a:solidFill>
                  <a:schemeClr val="accent4">
                    <a:lumMod val="50000"/>
                  </a:schemeClr>
                </a:solidFill>
                <a:cs typeface="Arial"/>
              </a:rPr>
              <a:t>đi</a:t>
            </a:r>
            <a:r>
              <a:rPr lang="en-US" altLang="en-US" sz="2800" b="1" dirty="0">
                <a:solidFill>
                  <a:schemeClr val="accent4">
                    <a:lumMod val="50000"/>
                  </a:schemeClr>
                </a:solidFill>
                <a:cs typeface="Arial"/>
              </a:rPr>
              <a:t> </a:t>
            </a:r>
            <a:r>
              <a:rPr lang="en-US" altLang="en-US" sz="2800" b="1" dirty="0" err="1">
                <a:solidFill>
                  <a:schemeClr val="accent4">
                    <a:lumMod val="50000"/>
                  </a:schemeClr>
                </a:solidFill>
                <a:cs typeface="Arial"/>
              </a:rPr>
              <a:t>một</a:t>
            </a:r>
            <a:r>
              <a:rPr lang="en-US" altLang="en-US" sz="2800" b="1" dirty="0">
                <a:solidFill>
                  <a:schemeClr val="accent4">
                    <a:lumMod val="50000"/>
                  </a:schemeClr>
                </a:solidFill>
                <a:cs typeface="Arial"/>
              </a:rPr>
              <a:t> </a:t>
            </a:r>
            <a:r>
              <a:rPr lang="en-US" altLang="en-US" sz="2800" b="1" dirty="0" err="1">
                <a:solidFill>
                  <a:schemeClr val="accent4">
                    <a:lumMod val="50000"/>
                  </a:schemeClr>
                </a:solidFill>
                <a:cs typeface="Arial"/>
              </a:rPr>
              <a:t>số</a:t>
            </a:r>
            <a:r>
              <a:rPr lang="en-US" altLang="en-US" sz="2800" b="1" dirty="0">
                <a:solidFill>
                  <a:schemeClr val="accent4">
                    <a:lumMod val="50000"/>
                  </a:schemeClr>
                </a:solidFill>
                <a:cs typeface="Arial"/>
              </a:rPr>
              <a:t> </a:t>
            </a:r>
            <a:r>
              <a:rPr lang="en-US" altLang="en-US" sz="2800" b="1" dirty="0" err="1">
                <a:solidFill>
                  <a:schemeClr val="accent4">
                    <a:lumMod val="50000"/>
                  </a:schemeClr>
                </a:solidFill>
                <a:cs typeface="Arial"/>
              </a:rPr>
              <a:t>nơi</a:t>
            </a:r>
            <a:r>
              <a:rPr lang="en-US" altLang="en-US" sz="2800" b="1" dirty="0">
                <a:solidFill>
                  <a:schemeClr val="accent4">
                    <a:lumMod val="50000"/>
                  </a:schemeClr>
                </a:solidFill>
                <a:cs typeface="Arial"/>
              </a:rPr>
              <a:t> </a:t>
            </a:r>
            <a:r>
              <a:rPr lang="en-US" altLang="en-US" sz="2800" b="1" dirty="0" err="1">
                <a:solidFill>
                  <a:schemeClr val="accent4">
                    <a:lumMod val="50000"/>
                  </a:schemeClr>
                </a:solidFill>
                <a:cs typeface="Arial"/>
              </a:rPr>
              <a:t>như</a:t>
            </a:r>
            <a:r>
              <a:rPr lang="en-US" altLang="en-US" sz="2800" b="1" dirty="0">
                <a:solidFill>
                  <a:schemeClr val="accent4">
                    <a:lumMod val="50000"/>
                  </a:schemeClr>
                </a:solidFill>
                <a:cs typeface="Arial"/>
              </a:rPr>
              <a:t> </a:t>
            </a:r>
            <a:r>
              <a:rPr lang="en-US" altLang="en-US" sz="2800" b="1" dirty="0" err="1">
                <a:solidFill>
                  <a:schemeClr val="accent4">
                    <a:lumMod val="50000"/>
                  </a:schemeClr>
                </a:solidFill>
                <a:cs typeface="Arial"/>
              </a:rPr>
              <a:t>sau</a:t>
            </a:r>
            <a:r>
              <a:rPr lang="en-US" altLang="en-US" sz="2800" b="1" dirty="0">
                <a:solidFill>
                  <a:schemeClr val="accent4">
                    <a:lumMod val="50000"/>
                  </a:schemeClr>
                </a:solidFill>
                <a:cs typeface="Arial"/>
              </a:rPr>
              <a:t>:</a:t>
            </a:r>
          </a:p>
        </p:txBody>
      </p:sp>
      <p:graphicFrame>
        <p:nvGraphicFramePr>
          <p:cNvPr id="8" name="Table 7"/>
          <p:cNvGraphicFramePr/>
          <p:nvPr>
            <p:extLst>
              <p:ext uri="{D42A27DB-BD31-4B8C-83A1-F6EECF244321}">
                <p14:modId xmlns:p14="http://schemas.microsoft.com/office/powerpoint/2010/main" val="3727081524"/>
              </p:ext>
            </p:extLst>
          </p:nvPr>
        </p:nvGraphicFramePr>
        <p:xfrm>
          <a:off x="1253241" y="1659597"/>
          <a:ext cx="9501649" cy="2590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23754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54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14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293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7200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kern="1200">
                          <a:solidFill>
                            <a:schemeClr val="tx1"/>
                          </a:solidFill>
                          <a:latin typeface="+mn-lt"/>
                          <a:ea typeface="Arial" panose="020B0604020202020204" pitchFamily="34" charset="0"/>
                          <a:cs typeface="+mn-cs"/>
                        </a:defRPr>
                      </a:lvl1pPr>
                      <a:lvl2pPr marL="742950" lvl="1" indent="-28575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cs typeface="+mn-cs"/>
                        </a:defRPr>
                      </a:lvl2pPr>
                      <a:lvl3pPr marL="1143000" lvl="2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cs typeface="+mn-cs"/>
                        </a:defRPr>
                      </a:lvl3pPr>
                      <a:lvl4pPr marL="1600200" lvl="3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cs typeface="+mn-cs"/>
                        </a:defRPr>
                      </a:lvl4pPr>
                      <a:lvl5pPr marL="2057400" lvl="4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lvl="0" indent="0" algn="ctr" eaLnBrk="1" hangingPunct="1">
                        <a:buNone/>
                      </a:pPr>
                      <a:r>
                        <a:rPr sz="28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Ga </a:t>
                      </a:r>
                      <a:r>
                        <a:rPr sz="2800" b="1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xuất</a:t>
                      </a:r>
                      <a:r>
                        <a:rPr sz="28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</a:t>
                      </a:r>
                      <a:r>
                        <a:rPr sz="2800" b="1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phát</a:t>
                      </a:r>
                      <a:endParaRPr lang="en-US" sz="28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kern="1200">
                          <a:solidFill>
                            <a:schemeClr val="tx1"/>
                          </a:solidFill>
                          <a:latin typeface="+mn-lt"/>
                          <a:ea typeface="Arial" panose="020B0604020202020204" pitchFamily="34" charset="0"/>
                          <a:cs typeface="+mn-cs"/>
                        </a:defRPr>
                      </a:lvl1pPr>
                      <a:lvl2pPr marL="742950" lvl="1" indent="-28575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cs typeface="+mn-cs"/>
                        </a:defRPr>
                      </a:lvl2pPr>
                      <a:lvl3pPr marL="1143000" lvl="2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cs typeface="+mn-cs"/>
                        </a:defRPr>
                      </a:lvl3pPr>
                      <a:lvl4pPr marL="1600200" lvl="3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cs typeface="+mn-cs"/>
                        </a:defRPr>
                      </a:lvl4pPr>
                      <a:lvl5pPr marL="2057400" lvl="4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lvl="0" indent="0" algn="ctr" eaLnBrk="1" hangingPunct="1">
                        <a:buNone/>
                      </a:pPr>
                      <a:r>
                        <a:rPr sz="28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Ga </a:t>
                      </a:r>
                      <a:r>
                        <a:rPr sz="2800" b="1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đến</a:t>
                      </a:r>
                      <a:endParaRPr lang="en-US" sz="28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kern="1200">
                          <a:solidFill>
                            <a:schemeClr val="tx1"/>
                          </a:solidFill>
                          <a:latin typeface="+mn-lt"/>
                          <a:ea typeface="Arial" panose="020B0604020202020204" pitchFamily="34" charset="0"/>
                          <a:cs typeface="+mn-cs"/>
                        </a:defRPr>
                      </a:lvl1pPr>
                      <a:lvl2pPr marL="742950" lvl="1" indent="-28575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cs typeface="+mn-cs"/>
                        </a:defRPr>
                      </a:lvl2pPr>
                      <a:lvl3pPr marL="1143000" lvl="2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cs typeface="+mn-cs"/>
                        </a:defRPr>
                      </a:lvl3pPr>
                      <a:lvl4pPr marL="1600200" lvl="3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cs typeface="+mn-cs"/>
                        </a:defRPr>
                      </a:lvl4pPr>
                      <a:lvl5pPr marL="2057400" lvl="4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lvl="0" indent="0" algn="ctr" eaLnBrk="1" hangingPunct="1">
                        <a:buNone/>
                      </a:pPr>
                      <a:r>
                        <a:rPr sz="2800" b="1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Giờ</a:t>
                      </a:r>
                      <a:r>
                        <a:rPr sz="28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</a:t>
                      </a:r>
                      <a:r>
                        <a:rPr sz="2800" b="1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khởi</a:t>
                      </a:r>
                      <a:r>
                        <a:rPr sz="28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</a:t>
                      </a:r>
                      <a:r>
                        <a:rPr sz="2800" b="1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hành</a:t>
                      </a:r>
                      <a:endParaRPr lang="en-US" sz="28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kern="1200">
                          <a:solidFill>
                            <a:schemeClr val="tx1"/>
                          </a:solidFill>
                          <a:latin typeface="+mn-lt"/>
                          <a:ea typeface="Arial" panose="020B0604020202020204" pitchFamily="34" charset="0"/>
                          <a:cs typeface="+mn-cs"/>
                        </a:defRPr>
                      </a:lvl1pPr>
                      <a:lvl2pPr marL="742950" lvl="1" indent="-28575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cs typeface="+mn-cs"/>
                        </a:defRPr>
                      </a:lvl2pPr>
                      <a:lvl3pPr marL="1143000" lvl="2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cs typeface="+mn-cs"/>
                        </a:defRPr>
                      </a:lvl3pPr>
                      <a:lvl4pPr marL="1600200" lvl="3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cs typeface="+mn-cs"/>
                        </a:defRPr>
                      </a:lvl4pPr>
                      <a:lvl5pPr marL="2057400" lvl="4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lvl="0" indent="0" algn="ctr" eaLnBrk="1" hangingPunct="1">
                        <a:buNone/>
                      </a:pPr>
                      <a:r>
                        <a:rPr sz="2800" b="1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Giờ</a:t>
                      </a:r>
                      <a:r>
                        <a:rPr sz="28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</a:t>
                      </a:r>
                      <a:r>
                        <a:rPr sz="2800" b="1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đến</a:t>
                      </a:r>
                      <a:endParaRPr lang="en-US" sz="28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kern="1200">
                          <a:solidFill>
                            <a:schemeClr val="tx1"/>
                          </a:solidFill>
                          <a:latin typeface="+mn-lt"/>
                          <a:ea typeface="Arial" panose="020B0604020202020204" pitchFamily="34" charset="0"/>
                          <a:cs typeface="+mn-cs"/>
                        </a:defRPr>
                      </a:lvl1pPr>
                      <a:lvl2pPr marL="742950" lvl="1" indent="-28575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cs typeface="+mn-cs"/>
                        </a:defRPr>
                      </a:lvl2pPr>
                      <a:lvl3pPr marL="1143000" lvl="2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cs typeface="+mn-cs"/>
                        </a:defRPr>
                      </a:lvl3pPr>
                      <a:lvl4pPr marL="1600200" lvl="3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cs typeface="+mn-cs"/>
                        </a:defRPr>
                      </a:lvl4pPr>
                      <a:lvl5pPr marL="2057400" lvl="4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lvl="0" indent="0" algn="ctr" eaLnBrk="1" hangingPunct="1">
                        <a:buNone/>
                      </a:pPr>
                      <a:r>
                        <a:rPr sz="28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</a:rPr>
                        <a:t>Hà</a:t>
                      </a:r>
                      <a:r>
                        <a:rPr sz="28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</a:rPr>
                        <a:t> </a:t>
                      </a:r>
                      <a:r>
                        <a:rPr sz="28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</a:rPr>
                        <a:t>Nội</a:t>
                      </a:r>
                      <a:endParaRPr lang="en-US" sz="28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kern="1200">
                          <a:solidFill>
                            <a:schemeClr val="tx1"/>
                          </a:solidFill>
                          <a:latin typeface="+mn-lt"/>
                          <a:ea typeface="Arial" panose="020B0604020202020204" pitchFamily="34" charset="0"/>
                          <a:cs typeface="+mn-cs"/>
                        </a:defRPr>
                      </a:lvl1pPr>
                      <a:lvl2pPr marL="742950" lvl="1" indent="-28575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cs typeface="+mn-cs"/>
                        </a:defRPr>
                      </a:lvl2pPr>
                      <a:lvl3pPr marL="1143000" lvl="2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cs typeface="+mn-cs"/>
                        </a:defRPr>
                      </a:lvl3pPr>
                      <a:lvl4pPr marL="1600200" lvl="3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cs typeface="+mn-cs"/>
                        </a:defRPr>
                      </a:lvl4pPr>
                      <a:lvl5pPr marL="2057400" lvl="4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lvl="0" indent="0" algn="ctr" eaLnBrk="1" hangingPunct="1">
                        <a:buNone/>
                      </a:pPr>
                      <a:r>
                        <a:rPr sz="28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</a:rPr>
                        <a:t>Hải</a:t>
                      </a:r>
                      <a:r>
                        <a:rPr sz="28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</a:rPr>
                        <a:t> </a:t>
                      </a:r>
                      <a:r>
                        <a:rPr sz="28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</a:rPr>
                        <a:t>Phòng</a:t>
                      </a:r>
                      <a:endParaRPr lang="en-US" sz="28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kern="1200">
                          <a:solidFill>
                            <a:schemeClr val="tx1"/>
                          </a:solidFill>
                          <a:latin typeface="+mn-lt"/>
                          <a:ea typeface="Arial" panose="020B0604020202020204" pitchFamily="34" charset="0"/>
                          <a:cs typeface="+mn-cs"/>
                        </a:defRPr>
                      </a:lvl1pPr>
                      <a:lvl2pPr marL="742950" lvl="1" indent="-28575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cs typeface="+mn-cs"/>
                        </a:defRPr>
                      </a:lvl2pPr>
                      <a:lvl3pPr marL="1143000" lvl="2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cs typeface="+mn-cs"/>
                        </a:defRPr>
                      </a:lvl3pPr>
                      <a:lvl4pPr marL="1600200" lvl="3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cs typeface="+mn-cs"/>
                        </a:defRPr>
                      </a:lvl4pPr>
                      <a:lvl5pPr marL="2057400" lvl="4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lvl="0" indent="0" algn="ctr" eaLnBrk="1" hangingPunct="1">
                        <a:buNone/>
                      </a:pP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kern="1200">
                          <a:solidFill>
                            <a:schemeClr val="tx1"/>
                          </a:solidFill>
                          <a:latin typeface="+mn-lt"/>
                          <a:ea typeface="Arial" panose="020B0604020202020204" pitchFamily="34" charset="0"/>
                          <a:cs typeface="+mn-cs"/>
                        </a:defRPr>
                      </a:lvl1pPr>
                      <a:lvl2pPr marL="742950" lvl="1" indent="-28575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cs typeface="+mn-cs"/>
                        </a:defRPr>
                      </a:lvl2pPr>
                      <a:lvl3pPr marL="1143000" lvl="2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cs typeface="+mn-cs"/>
                        </a:defRPr>
                      </a:lvl3pPr>
                      <a:lvl4pPr marL="1600200" lvl="3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cs typeface="+mn-cs"/>
                        </a:defRPr>
                      </a:lvl4pPr>
                      <a:lvl5pPr marL="2057400" lvl="4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lvl="0" indent="0" algn="ctr" eaLnBrk="1" hangingPunct="1">
                        <a:buNone/>
                      </a:pPr>
                      <a:endParaRPr lang="en-US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kern="1200">
                          <a:solidFill>
                            <a:schemeClr val="tx1"/>
                          </a:solidFill>
                          <a:latin typeface="+mn-lt"/>
                          <a:ea typeface="Arial" panose="020B0604020202020204" pitchFamily="34" charset="0"/>
                          <a:cs typeface="+mn-cs"/>
                        </a:defRPr>
                      </a:lvl1pPr>
                      <a:lvl2pPr marL="742950" lvl="1" indent="-28575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cs typeface="+mn-cs"/>
                        </a:defRPr>
                      </a:lvl2pPr>
                      <a:lvl3pPr marL="1143000" lvl="2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cs typeface="+mn-cs"/>
                        </a:defRPr>
                      </a:lvl3pPr>
                      <a:lvl4pPr marL="1600200" lvl="3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cs typeface="+mn-cs"/>
                        </a:defRPr>
                      </a:lvl4pPr>
                      <a:lvl5pPr marL="2057400" lvl="4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lvl="0" indent="0" algn="ctr" eaLnBrk="1" hangingPunct="1">
                        <a:buNone/>
                      </a:pPr>
                      <a:r>
                        <a:rPr sz="28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</a:rPr>
                        <a:t>Hà</a:t>
                      </a:r>
                      <a:r>
                        <a:rPr sz="28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</a:rPr>
                        <a:t> </a:t>
                      </a:r>
                      <a:r>
                        <a:rPr sz="28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</a:rPr>
                        <a:t>Nội</a:t>
                      </a:r>
                      <a:endParaRPr lang="en-US" sz="28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kern="1200">
                          <a:solidFill>
                            <a:schemeClr val="tx1"/>
                          </a:solidFill>
                          <a:latin typeface="+mn-lt"/>
                          <a:ea typeface="Arial" panose="020B0604020202020204" pitchFamily="34" charset="0"/>
                          <a:cs typeface="+mn-cs"/>
                        </a:defRPr>
                      </a:lvl1pPr>
                      <a:lvl2pPr marL="742950" lvl="1" indent="-28575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cs typeface="+mn-cs"/>
                        </a:defRPr>
                      </a:lvl2pPr>
                      <a:lvl3pPr marL="1143000" lvl="2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cs typeface="+mn-cs"/>
                        </a:defRPr>
                      </a:lvl3pPr>
                      <a:lvl4pPr marL="1600200" lvl="3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cs typeface="+mn-cs"/>
                        </a:defRPr>
                      </a:lvl4pPr>
                      <a:lvl5pPr marL="2057400" lvl="4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lvl="0" indent="0" algn="ctr" eaLnBrk="1" hangingPunct="1">
                        <a:buNone/>
                      </a:pPr>
                      <a:r>
                        <a:rPr sz="28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</a:rPr>
                        <a:t>Lào</a:t>
                      </a:r>
                      <a:r>
                        <a:rPr sz="28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</a:rPr>
                        <a:t> </a:t>
                      </a:r>
                      <a:r>
                        <a:rPr sz="28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</a:rPr>
                        <a:t>Cai</a:t>
                      </a:r>
                      <a:endParaRPr lang="en-US" sz="28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kern="1200">
                          <a:solidFill>
                            <a:schemeClr val="tx1"/>
                          </a:solidFill>
                          <a:latin typeface="+mn-lt"/>
                          <a:ea typeface="Arial" panose="020B0604020202020204" pitchFamily="34" charset="0"/>
                          <a:cs typeface="+mn-cs"/>
                        </a:defRPr>
                      </a:lvl1pPr>
                      <a:lvl2pPr marL="742950" lvl="1" indent="-28575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cs typeface="+mn-cs"/>
                        </a:defRPr>
                      </a:lvl2pPr>
                      <a:lvl3pPr marL="1143000" lvl="2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cs typeface="+mn-cs"/>
                        </a:defRPr>
                      </a:lvl3pPr>
                      <a:lvl4pPr marL="1600200" lvl="3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cs typeface="+mn-cs"/>
                        </a:defRPr>
                      </a:lvl4pPr>
                      <a:lvl5pPr marL="2057400" lvl="4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lvl="0" indent="0" algn="ctr" eaLnBrk="1" hangingPunct="1">
                        <a:buNone/>
                      </a:pPr>
                      <a:endParaRPr lang="en-US" sz="18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kern="1200">
                          <a:solidFill>
                            <a:schemeClr val="tx1"/>
                          </a:solidFill>
                          <a:latin typeface="+mn-lt"/>
                          <a:ea typeface="Arial" panose="020B0604020202020204" pitchFamily="34" charset="0"/>
                          <a:cs typeface="+mn-cs"/>
                        </a:defRPr>
                      </a:lvl1pPr>
                      <a:lvl2pPr marL="742950" lvl="1" indent="-28575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cs typeface="+mn-cs"/>
                        </a:defRPr>
                      </a:lvl2pPr>
                      <a:lvl3pPr marL="1143000" lvl="2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cs typeface="+mn-cs"/>
                        </a:defRPr>
                      </a:lvl3pPr>
                      <a:lvl4pPr marL="1600200" lvl="3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cs typeface="+mn-cs"/>
                        </a:defRPr>
                      </a:lvl4pPr>
                      <a:lvl5pPr marL="2057400" lvl="4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lvl="0" indent="0" algn="ctr" eaLnBrk="1" hangingPunct="1">
                        <a:buNone/>
                      </a:pPr>
                      <a:endParaRPr lang="en-US" sz="18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lvl="0" indent="0" algn="ctr" eaLnBrk="1" hangingPunct="1">
                        <a:buNone/>
                      </a:pPr>
                      <a:r>
                        <a:rPr sz="2800" b="1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  <a:sym typeface="+mn-ea"/>
                        </a:rPr>
                        <a:t>Hà Nội</a:t>
                      </a:r>
                      <a:endParaRPr lang="en-US" sz="2800" b="1">
                        <a:solidFill>
                          <a:schemeClr val="accent4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lvl="0" indent="0" algn="ctr" eaLnBrk="1" hangingPunct="1">
                        <a:buNone/>
                      </a:pPr>
                      <a:r>
                        <a:rPr lang="en-US" sz="28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</a:rPr>
                        <a:t>Quán</a:t>
                      </a:r>
                      <a:r>
                        <a:rPr lang="en-US" sz="28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</a:rPr>
                        <a:t>Triều</a:t>
                      </a:r>
                      <a:endParaRPr lang="en-US" sz="28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lvl="0" indent="0" algn="ctr" eaLnBrk="1" hangingPunct="1">
                        <a:buNone/>
                      </a:pPr>
                      <a:endParaRPr lang="en-US" sz="18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lvl="0" indent="0" algn="ctr" eaLnBrk="1" hangingPunct="1">
                        <a:buNone/>
                      </a:pPr>
                      <a:endParaRPr lang="en-US" sz="18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lvl="0" indent="0" algn="ctr" eaLnBrk="1" hangingPunct="1">
                        <a:buNone/>
                      </a:pPr>
                      <a:r>
                        <a:rPr sz="28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  <a:sym typeface="+mn-ea"/>
                        </a:rPr>
                        <a:t>Hà</a:t>
                      </a:r>
                      <a:r>
                        <a:rPr sz="28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  <a:sym typeface="+mn-ea"/>
                        </a:rPr>
                        <a:t> </a:t>
                      </a:r>
                      <a:r>
                        <a:rPr sz="28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  <a:sym typeface="+mn-ea"/>
                        </a:rPr>
                        <a:t>Nội</a:t>
                      </a:r>
                      <a:endParaRPr lang="en-US" sz="28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lvl="0" indent="0" algn="ctr" eaLnBrk="1" hangingPunct="1">
                        <a:buNone/>
                      </a:pPr>
                      <a:r>
                        <a:rPr lang="en-US" sz="28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</a:rPr>
                        <a:t>Đồng</a:t>
                      </a:r>
                      <a:r>
                        <a:rPr lang="en-US" sz="28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</a:rPr>
                        <a:t>Đăng</a:t>
                      </a:r>
                      <a:endParaRPr lang="en-US" sz="28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lvl="0" indent="0" algn="ctr" eaLnBrk="1" hangingPunct="1">
                        <a:buNone/>
                      </a:pPr>
                      <a:endParaRPr lang="en-US" sz="18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lvl="0" indent="0" algn="ctr" eaLnBrk="1" hangingPunct="1">
                        <a:buNone/>
                      </a:pPr>
                      <a:endParaRPr lang="en-US" sz="18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840658" y="4559065"/>
            <a:ext cx="1037684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rgbClr val="002060"/>
                </a:solidFill>
                <a:cs typeface="Arial"/>
              </a:rPr>
              <a:t>Tính</a:t>
            </a:r>
            <a:r>
              <a:rPr lang="en-US" altLang="en-US" sz="2800" b="1" dirty="0">
                <a:solidFill>
                  <a:srgbClr val="002060"/>
                </a:solidFill>
                <a:cs typeface="Arial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cs typeface="Arial"/>
              </a:rPr>
              <a:t>thời</a:t>
            </a:r>
            <a:r>
              <a:rPr lang="en-US" altLang="en-US" sz="2800" b="1" dirty="0">
                <a:solidFill>
                  <a:srgbClr val="002060"/>
                </a:solidFill>
                <a:cs typeface="Arial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cs typeface="Arial"/>
              </a:rPr>
              <a:t>gian</a:t>
            </a:r>
            <a:r>
              <a:rPr lang="en-US" altLang="en-US" sz="2800" b="1" dirty="0">
                <a:solidFill>
                  <a:srgbClr val="002060"/>
                </a:solidFill>
                <a:cs typeface="Arial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cs typeface="Arial"/>
              </a:rPr>
              <a:t>tàu</a:t>
            </a:r>
            <a:r>
              <a:rPr lang="en-US" altLang="en-US" sz="2800" b="1" dirty="0">
                <a:solidFill>
                  <a:srgbClr val="002060"/>
                </a:solidFill>
                <a:cs typeface="Arial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cs typeface="Arial"/>
              </a:rPr>
              <a:t>đi</a:t>
            </a:r>
            <a:r>
              <a:rPr lang="en-US" altLang="en-US" sz="2800" b="1" dirty="0">
                <a:solidFill>
                  <a:srgbClr val="002060"/>
                </a:solidFill>
                <a:cs typeface="Arial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cs typeface="Arial"/>
              </a:rPr>
              <a:t>từ</a:t>
            </a:r>
            <a:r>
              <a:rPr lang="en-US" altLang="en-US" sz="2800" b="1" dirty="0">
                <a:solidFill>
                  <a:srgbClr val="002060"/>
                </a:solidFill>
                <a:cs typeface="Arial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cs typeface="Arial"/>
              </a:rPr>
              <a:t>ga</a:t>
            </a:r>
            <a:r>
              <a:rPr lang="en-US" altLang="en-US" sz="2800" b="1" dirty="0">
                <a:solidFill>
                  <a:srgbClr val="002060"/>
                </a:solidFill>
                <a:cs typeface="Arial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cs typeface="Arial"/>
              </a:rPr>
              <a:t>Hà</a:t>
            </a:r>
            <a:r>
              <a:rPr lang="en-US" altLang="en-US" sz="2800" b="1" dirty="0">
                <a:solidFill>
                  <a:srgbClr val="002060"/>
                </a:solidFill>
                <a:cs typeface="Arial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cs typeface="Arial"/>
              </a:rPr>
              <a:t>Nội</a:t>
            </a:r>
            <a:r>
              <a:rPr lang="en-US" altLang="en-US" sz="2800" b="1" dirty="0">
                <a:solidFill>
                  <a:srgbClr val="002060"/>
                </a:solidFill>
                <a:cs typeface="Arial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cs typeface="Arial"/>
              </a:rPr>
              <a:t>đến</a:t>
            </a:r>
            <a:r>
              <a:rPr lang="en-US" altLang="en-US" sz="2800" b="1" dirty="0">
                <a:solidFill>
                  <a:srgbClr val="002060"/>
                </a:solidFill>
                <a:cs typeface="Arial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cs typeface="Arial"/>
              </a:rPr>
              <a:t>các</a:t>
            </a:r>
            <a:r>
              <a:rPr lang="en-US" altLang="en-US" sz="2800" b="1" dirty="0">
                <a:solidFill>
                  <a:srgbClr val="002060"/>
                </a:solidFill>
                <a:cs typeface="Arial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cs typeface="Arial"/>
              </a:rPr>
              <a:t>ga</a:t>
            </a:r>
            <a:r>
              <a:rPr lang="en-US" altLang="en-US" sz="2800" b="1" dirty="0">
                <a:solidFill>
                  <a:srgbClr val="002060"/>
                </a:solidFill>
                <a:cs typeface="Arial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cs typeface="Arial"/>
              </a:rPr>
              <a:t>Hải</a:t>
            </a:r>
            <a:r>
              <a:rPr lang="en-US" altLang="en-US" sz="2800" b="1" dirty="0">
                <a:solidFill>
                  <a:srgbClr val="002060"/>
                </a:solidFill>
                <a:cs typeface="Arial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cs typeface="Arial"/>
              </a:rPr>
              <a:t>Phòng</a:t>
            </a:r>
            <a:r>
              <a:rPr lang="en-US" altLang="en-US" sz="2800" b="1" dirty="0">
                <a:solidFill>
                  <a:srgbClr val="002060"/>
                </a:solidFill>
                <a:cs typeface="Arial"/>
              </a:rPr>
              <a:t>, </a:t>
            </a:r>
            <a:r>
              <a:rPr lang="en-US" altLang="zh-CN" sz="2800" b="1" dirty="0" err="1">
                <a:solidFill>
                  <a:srgbClr val="002060"/>
                </a:solidFill>
                <a:ea typeface="SimSun" panose="02010600030101010101" pitchFamily="2" charset="-122"/>
                <a:cs typeface="Arial"/>
              </a:rPr>
              <a:t>Quán</a:t>
            </a:r>
            <a:r>
              <a:rPr lang="en-US" altLang="zh-CN" sz="2800" b="1" dirty="0">
                <a:solidFill>
                  <a:srgbClr val="002060"/>
                </a:solidFill>
                <a:ea typeface="SimSun" panose="02010600030101010101" pitchFamily="2" charset="-122"/>
                <a:cs typeface="Arial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ea typeface="SimSun" panose="02010600030101010101" pitchFamily="2" charset="-122"/>
                <a:cs typeface="Arial"/>
              </a:rPr>
              <a:t>Triều</a:t>
            </a:r>
            <a:r>
              <a:rPr lang="en-US" altLang="zh-CN" sz="2800" b="1" dirty="0">
                <a:solidFill>
                  <a:srgbClr val="002060"/>
                </a:solidFill>
                <a:ea typeface="SimSun" panose="02010600030101010101" pitchFamily="2" charset="-122"/>
                <a:cs typeface="Arial"/>
              </a:rPr>
              <a:t>, </a:t>
            </a:r>
            <a:r>
              <a:rPr lang="en-US" altLang="zh-CN" sz="2800" b="1" dirty="0" err="1">
                <a:solidFill>
                  <a:srgbClr val="002060"/>
                </a:solidFill>
                <a:ea typeface="SimSun" panose="02010600030101010101" pitchFamily="2" charset="-122"/>
                <a:cs typeface="Arial"/>
              </a:rPr>
              <a:t>Đồng</a:t>
            </a:r>
            <a:r>
              <a:rPr lang="en-US" altLang="zh-CN" sz="2800" b="1" dirty="0">
                <a:solidFill>
                  <a:srgbClr val="002060"/>
                </a:solidFill>
                <a:ea typeface="SimSun" panose="02010600030101010101" pitchFamily="2" charset="-122"/>
                <a:cs typeface="Arial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ea typeface="SimSun" panose="02010600030101010101" pitchFamily="2" charset="-122"/>
                <a:cs typeface="Arial"/>
              </a:rPr>
              <a:t>Đăng</a:t>
            </a:r>
            <a:r>
              <a:rPr lang="en-US" altLang="zh-CN" sz="2800" b="1" dirty="0">
                <a:solidFill>
                  <a:srgbClr val="002060"/>
                </a:solidFill>
                <a:ea typeface="SimSun" panose="02010600030101010101" pitchFamily="2" charset="-122"/>
                <a:cs typeface="Arial"/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  <a:cs typeface="Arial"/>
              </a:rPr>
              <a:t>Lào</a:t>
            </a:r>
            <a:r>
              <a:rPr lang="en-US" altLang="en-US" sz="2800" b="1" dirty="0">
                <a:solidFill>
                  <a:srgbClr val="002060"/>
                </a:solidFill>
                <a:cs typeface="Arial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cs typeface="Arial"/>
              </a:rPr>
              <a:t>Cai</a:t>
            </a:r>
            <a:r>
              <a:rPr lang="en-US" altLang="zh-CN" sz="2800" b="1" dirty="0">
                <a:solidFill>
                  <a:srgbClr val="002060"/>
                </a:solidFill>
                <a:ea typeface="SimSun" panose="02010600030101010101" pitchFamily="2" charset="-122"/>
                <a:cs typeface="Arial"/>
              </a:rPr>
              <a:t>.</a:t>
            </a:r>
          </a:p>
        </p:txBody>
      </p:sp>
      <p:sp>
        <p:nvSpPr>
          <p:cNvPr id="18" name="Text Box 60"/>
          <p:cNvSpPr txBox="1">
            <a:spLocks noChangeArrowheads="1"/>
          </p:cNvSpPr>
          <p:nvPr/>
        </p:nvSpPr>
        <p:spPr bwMode="auto">
          <a:xfrm>
            <a:off x="9129804" y="2754415"/>
            <a:ext cx="152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/>
              </a:rPr>
              <a:t>6 </a:t>
            </a:r>
            <a:r>
              <a:rPr lang="en-US" alt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/>
              </a:rPr>
              <a:t>giờ</a:t>
            </a:r>
            <a:endParaRPr lang="en-US" altLang="en-US" sz="2400" b="1" dirty="0">
              <a:solidFill>
                <a:srgbClr val="C00000"/>
              </a:solidFill>
              <a:latin typeface="Arial" panose="020B0604020202020204" pitchFamily="34" charset="0"/>
              <a:cs typeface="Arial"/>
            </a:endParaRPr>
          </a:p>
        </p:txBody>
      </p:sp>
      <p:sp>
        <p:nvSpPr>
          <p:cNvPr id="19" name="Text Box 107"/>
          <p:cNvSpPr txBox="1">
            <a:spLocks noChangeArrowheads="1"/>
          </p:cNvSpPr>
          <p:nvPr/>
        </p:nvSpPr>
        <p:spPr bwMode="auto">
          <a:xfrm>
            <a:off x="6204085" y="2176919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/>
              </a:rPr>
              <a:t>6 </a:t>
            </a:r>
            <a:r>
              <a:rPr lang="en-US" alt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/>
              </a:rPr>
              <a:t>giờ</a:t>
            </a:r>
            <a:r>
              <a:rPr lang="en-US" alt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/>
              </a:rPr>
              <a:t> 05 </a:t>
            </a:r>
            <a:r>
              <a:rPr lang="en-US" alt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/>
              </a:rPr>
              <a:t>phút</a:t>
            </a:r>
            <a:endParaRPr lang="en-US" altLang="en-US" sz="2400" b="1" dirty="0">
              <a:solidFill>
                <a:srgbClr val="C00000"/>
              </a:solidFill>
              <a:latin typeface="Arial" panose="020B0604020202020204" pitchFamily="34" charset="0"/>
              <a:cs typeface="Arial"/>
            </a:endParaRPr>
          </a:p>
        </p:txBody>
      </p:sp>
      <p:sp>
        <p:nvSpPr>
          <p:cNvPr id="20" name="Text Box 108"/>
          <p:cNvSpPr txBox="1">
            <a:spLocks noChangeArrowheads="1"/>
          </p:cNvSpPr>
          <p:nvPr/>
        </p:nvSpPr>
        <p:spPr bwMode="auto">
          <a:xfrm>
            <a:off x="8589335" y="2165909"/>
            <a:ext cx="216555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/>
              </a:rPr>
              <a:t>8 </a:t>
            </a:r>
            <a:r>
              <a:rPr lang="en-US" alt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/>
              </a:rPr>
              <a:t>giờ</a:t>
            </a:r>
            <a:r>
              <a:rPr lang="en-US" alt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/>
              </a:rPr>
              <a:t> 10 </a:t>
            </a:r>
            <a:r>
              <a:rPr lang="en-US" alt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/>
              </a:rPr>
              <a:t>phút</a:t>
            </a:r>
            <a:endParaRPr lang="en-US" altLang="en-US" sz="2400" b="1" dirty="0">
              <a:solidFill>
                <a:srgbClr val="C00000"/>
              </a:solidFill>
              <a:latin typeface="Arial" panose="020B0604020202020204" pitchFamily="34" charset="0"/>
              <a:cs typeface="Arial"/>
            </a:endParaRPr>
          </a:p>
        </p:txBody>
      </p:sp>
      <p:sp>
        <p:nvSpPr>
          <p:cNvPr id="21" name="Text Box 109"/>
          <p:cNvSpPr txBox="1">
            <a:spLocks noChangeArrowheads="1"/>
          </p:cNvSpPr>
          <p:nvPr/>
        </p:nvSpPr>
        <p:spPr bwMode="auto">
          <a:xfrm>
            <a:off x="6680640" y="2748567"/>
            <a:ext cx="152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/>
              </a:rPr>
              <a:t>22 </a:t>
            </a:r>
            <a:r>
              <a:rPr lang="en-US" alt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/>
              </a:rPr>
              <a:t>giờ</a:t>
            </a:r>
            <a:endParaRPr lang="en-US" altLang="en-US" sz="2400" b="1" dirty="0">
              <a:solidFill>
                <a:srgbClr val="C00000"/>
              </a:solidFill>
              <a:latin typeface="Arial" panose="020B0604020202020204" pitchFamily="34" charset="0"/>
              <a:cs typeface="Arial"/>
            </a:endParaRPr>
          </a:p>
        </p:txBody>
      </p:sp>
      <p:sp>
        <p:nvSpPr>
          <p:cNvPr id="22" name="Text Box 107"/>
          <p:cNvSpPr txBox="1">
            <a:spLocks noChangeArrowheads="1"/>
          </p:cNvSpPr>
          <p:nvPr/>
        </p:nvSpPr>
        <p:spPr bwMode="auto">
          <a:xfrm>
            <a:off x="6192254" y="3249804"/>
            <a:ext cx="23193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14</a:t>
            </a:r>
            <a:r>
              <a:rPr lang="en-US" alt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/>
              </a:rPr>
              <a:t>giờ </a:t>
            </a:r>
            <a:r>
              <a:rPr lang="en-US" altLang="zh-CN" sz="2400" b="1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20</a:t>
            </a:r>
            <a:r>
              <a:rPr lang="en-US" alt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/>
              </a:rPr>
              <a:t>phút</a:t>
            </a:r>
            <a:endParaRPr lang="en-US" altLang="en-US" sz="2400" b="1" dirty="0">
              <a:solidFill>
                <a:srgbClr val="C00000"/>
              </a:solidFill>
              <a:latin typeface="Arial" panose="020B0604020202020204" pitchFamily="34" charset="0"/>
              <a:cs typeface="Arial"/>
            </a:endParaRPr>
          </a:p>
        </p:txBody>
      </p:sp>
      <p:sp>
        <p:nvSpPr>
          <p:cNvPr id="23" name="Text Box 107"/>
          <p:cNvSpPr txBox="1">
            <a:spLocks noChangeArrowheads="1"/>
          </p:cNvSpPr>
          <p:nvPr/>
        </p:nvSpPr>
        <p:spPr bwMode="auto">
          <a:xfrm>
            <a:off x="6067924" y="3778174"/>
            <a:ext cx="2133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5</a:t>
            </a:r>
            <a:r>
              <a:rPr lang="en-US" alt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/>
              </a:rPr>
              <a:t>giờ</a:t>
            </a:r>
            <a:r>
              <a:rPr lang="en-US" alt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US" altLang="zh-CN" sz="2400" b="1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4</a:t>
            </a:r>
            <a:r>
              <a:rPr lang="en-US" alt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/>
              </a:rPr>
              <a:t>5 </a:t>
            </a:r>
            <a:r>
              <a:rPr lang="en-US" alt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/>
              </a:rPr>
              <a:t>phút</a:t>
            </a:r>
            <a:endParaRPr lang="en-US" altLang="en-US" sz="2400" b="1" dirty="0">
              <a:solidFill>
                <a:srgbClr val="C00000"/>
              </a:solidFill>
              <a:latin typeface="Arial" panose="020B0604020202020204" pitchFamily="34" charset="0"/>
              <a:cs typeface="Arial"/>
            </a:endParaRPr>
          </a:p>
        </p:txBody>
      </p:sp>
      <p:sp>
        <p:nvSpPr>
          <p:cNvPr id="24" name="Text Box 107"/>
          <p:cNvSpPr txBox="1">
            <a:spLocks noChangeArrowheads="1"/>
          </p:cNvSpPr>
          <p:nvPr/>
        </p:nvSpPr>
        <p:spPr bwMode="auto">
          <a:xfrm>
            <a:off x="8488991" y="3249805"/>
            <a:ext cx="2133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17</a:t>
            </a:r>
            <a:r>
              <a:rPr lang="en-US" alt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/>
              </a:rPr>
              <a:t>giờ</a:t>
            </a:r>
            <a:r>
              <a:rPr lang="en-US" altLang="zh-CN" sz="2400" b="1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2</a:t>
            </a:r>
            <a:r>
              <a:rPr lang="en-US" alt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/>
              </a:rPr>
              <a:t>5 </a:t>
            </a:r>
            <a:r>
              <a:rPr lang="en-US" alt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/>
              </a:rPr>
              <a:t>phút</a:t>
            </a:r>
            <a:endParaRPr lang="en-US" altLang="en-US" sz="2400" b="1" dirty="0">
              <a:solidFill>
                <a:srgbClr val="C00000"/>
              </a:solidFill>
              <a:latin typeface="Arial" panose="020B0604020202020204" pitchFamily="34" charset="0"/>
              <a:cs typeface="Arial"/>
            </a:endParaRPr>
          </a:p>
        </p:txBody>
      </p:sp>
      <p:sp>
        <p:nvSpPr>
          <p:cNvPr id="25" name="Text Box 107"/>
          <p:cNvSpPr txBox="1">
            <a:spLocks noChangeArrowheads="1"/>
          </p:cNvSpPr>
          <p:nvPr/>
        </p:nvSpPr>
        <p:spPr bwMode="auto">
          <a:xfrm>
            <a:off x="8510274" y="3772434"/>
            <a:ext cx="2184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11</a:t>
            </a:r>
            <a:r>
              <a:rPr lang="en-US" alt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/>
              </a:rPr>
              <a:t> giờ</a:t>
            </a:r>
            <a:r>
              <a:rPr lang="en-US" altLang="zh-CN" sz="2400" b="1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30</a:t>
            </a:r>
            <a:r>
              <a:rPr lang="en-US" alt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/>
              </a:rPr>
              <a:t>phút</a:t>
            </a:r>
            <a:endParaRPr lang="en-US" altLang="en-US" sz="2400" b="1" dirty="0">
              <a:solidFill>
                <a:srgbClr val="C00000"/>
              </a:solidFill>
              <a:latin typeface="Arial" panose="020B0604020202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48449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88" t="4431" r="7917" b="12935"/>
          <a:stretch/>
        </p:blipFill>
        <p:spPr>
          <a:xfrm>
            <a:off x="1253241" y="644870"/>
            <a:ext cx="5840733" cy="62131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08" t="5474" r="26832" b="8505"/>
          <a:stretch/>
        </p:blipFill>
        <p:spPr>
          <a:xfrm>
            <a:off x="2885581" y="4269824"/>
            <a:ext cx="2576051" cy="2408207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3569110" y="1106130"/>
            <a:ext cx="5867311" cy="2713701"/>
          </a:xfrm>
          <a:prstGeom prst="cloudCallout">
            <a:avLst>
              <a:gd name="adj1" fmla="val -38856"/>
              <a:gd name="adj2" fmla="val 75282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4173606" y="1764850"/>
            <a:ext cx="491140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rgbClr val="002060"/>
                </a:solidFill>
                <a:cs typeface="Arial"/>
              </a:rPr>
              <a:t>Để</a:t>
            </a:r>
            <a:r>
              <a:rPr lang="en-US" altLang="en-US" sz="2800" b="1" dirty="0">
                <a:solidFill>
                  <a:srgbClr val="002060"/>
                </a:solidFill>
                <a:cs typeface="Arial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cs typeface="Arial"/>
              </a:rPr>
              <a:t>tính</a:t>
            </a:r>
            <a:r>
              <a:rPr lang="en-US" altLang="en-US" sz="2800" b="1" dirty="0">
                <a:solidFill>
                  <a:srgbClr val="002060"/>
                </a:solidFill>
                <a:cs typeface="Arial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cs typeface="Arial"/>
              </a:rPr>
              <a:t>thời</a:t>
            </a:r>
            <a:r>
              <a:rPr lang="en-US" altLang="en-US" sz="2800" b="1" dirty="0">
                <a:solidFill>
                  <a:srgbClr val="002060"/>
                </a:solidFill>
                <a:cs typeface="Arial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cs typeface="Arial"/>
              </a:rPr>
              <a:t>gian</a:t>
            </a:r>
            <a:r>
              <a:rPr lang="en-US" altLang="en-US" sz="2800" b="1" dirty="0">
                <a:solidFill>
                  <a:srgbClr val="002060"/>
                </a:solidFill>
                <a:cs typeface="Arial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cs typeface="Arial"/>
              </a:rPr>
              <a:t>tàu</a:t>
            </a:r>
            <a:r>
              <a:rPr lang="en-US" altLang="en-US" sz="2800" b="1" dirty="0">
                <a:solidFill>
                  <a:srgbClr val="002060"/>
                </a:solidFill>
                <a:cs typeface="Arial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cs typeface="Arial"/>
              </a:rPr>
              <a:t>đi</a:t>
            </a:r>
            <a:r>
              <a:rPr lang="en-US" altLang="en-US" sz="2800" b="1" dirty="0">
                <a:solidFill>
                  <a:srgbClr val="002060"/>
                </a:solidFill>
                <a:cs typeface="Arial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cs typeface="Arial"/>
              </a:rPr>
              <a:t>từ</a:t>
            </a:r>
            <a:r>
              <a:rPr lang="en-US" altLang="en-US" sz="2800" b="1" dirty="0">
                <a:solidFill>
                  <a:srgbClr val="002060"/>
                </a:solidFill>
                <a:cs typeface="Arial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cs typeface="Arial"/>
              </a:rPr>
              <a:t>ga</a:t>
            </a:r>
            <a:r>
              <a:rPr lang="en-US" altLang="en-US" sz="2800" b="1" dirty="0">
                <a:solidFill>
                  <a:srgbClr val="002060"/>
                </a:solidFill>
                <a:cs typeface="Arial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cs typeface="Arial"/>
              </a:rPr>
              <a:t>Hà</a:t>
            </a:r>
            <a:r>
              <a:rPr lang="en-US" altLang="en-US" sz="2800" b="1" dirty="0">
                <a:solidFill>
                  <a:srgbClr val="002060"/>
                </a:solidFill>
                <a:cs typeface="Arial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cs typeface="Arial"/>
              </a:rPr>
              <a:t>Nội</a:t>
            </a:r>
            <a:r>
              <a:rPr lang="en-US" altLang="en-US" sz="2800" b="1" dirty="0">
                <a:solidFill>
                  <a:srgbClr val="002060"/>
                </a:solidFill>
                <a:cs typeface="Arial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cs typeface="Arial"/>
              </a:rPr>
              <a:t>đến</a:t>
            </a:r>
            <a:r>
              <a:rPr lang="en-US" altLang="en-US" sz="2800" b="1" dirty="0">
                <a:solidFill>
                  <a:srgbClr val="002060"/>
                </a:solidFill>
                <a:cs typeface="Arial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cs typeface="Arial"/>
              </a:rPr>
              <a:t>các</a:t>
            </a:r>
            <a:r>
              <a:rPr lang="en-US" altLang="en-US" sz="2800" b="1" dirty="0">
                <a:solidFill>
                  <a:srgbClr val="002060"/>
                </a:solidFill>
                <a:cs typeface="Arial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cs typeface="Arial"/>
              </a:rPr>
              <a:t>ga</a:t>
            </a:r>
            <a:r>
              <a:rPr lang="en-US" altLang="en-US" sz="2800" b="1" dirty="0">
                <a:solidFill>
                  <a:srgbClr val="002060"/>
                </a:solidFill>
                <a:cs typeface="Arial"/>
              </a:rPr>
              <a:t> ta </a:t>
            </a:r>
            <a:r>
              <a:rPr lang="en-US" altLang="en-US" sz="2800" b="1" dirty="0" err="1">
                <a:solidFill>
                  <a:srgbClr val="002060"/>
                </a:solidFill>
                <a:cs typeface="Arial"/>
              </a:rPr>
              <a:t>cần</a:t>
            </a:r>
            <a:r>
              <a:rPr lang="en-US" altLang="en-US" sz="2800" b="1" dirty="0">
                <a:solidFill>
                  <a:srgbClr val="002060"/>
                </a:solidFill>
                <a:cs typeface="Arial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cs typeface="Arial"/>
              </a:rPr>
              <a:t>làm</a:t>
            </a:r>
            <a:r>
              <a:rPr lang="en-US" altLang="en-US" sz="2800" b="1" dirty="0">
                <a:solidFill>
                  <a:srgbClr val="002060"/>
                </a:solidFill>
                <a:cs typeface="Arial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cs typeface="Arial"/>
              </a:rPr>
              <a:t>như</a:t>
            </a:r>
            <a:r>
              <a:rPr lang="en-US" altLang="en-US" sz="2800" b="1" dirty="0">
                <a:solidFill>
                  <a:srgbClr val="002060"/>
                </a:solidFill>
                <a:cs typeface="Arial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cs typeface="Arial"/>
              </a:rPr>
              <a:t>thế</a:t>
            </a:r>
            <a:r>
              <a:rPr lang="en-US" altLang="en-US" sz="2800" b="1" dirty="0">
                <a:solidFill>
                  <a:srgbClr val="002060"/>
                </a:solidFill>
                <a:cs typeface="Arial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cs typeface="Arial"/>
              </a:rPr>
              <a:t>nào</a:t>
            </a:r>
            <a:r>
              <a:rPr lang="en-US" altLang="en-US" sz="2800" b="1" dirty="0">
                <a:solidFill>
                  <a:srgbClr val="002060"/>
                </a:solidFill>
                <a:cs typeface="Arial"/>
              </a:rPr>
              <a:t>?</a:t>
            </a:r>
            <a:endParaRPr lang="en-US" altLang="zh-CN" sz="2800" b="1" dirty="0">
              <a:solidFill>
                <a:srgbClr val="002060"/>
              </a:solidFill>
              <a:ea typeface="SimSun" panose="02010600030101010101" pitchFamily="2" charset="-122"/>
              <a:cs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D8349-9388-4129-8BBC-7528A3694A9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 flipH="1">
            <a:off x="9436421" y="1281875"/>
            <a:ext cx="2369616" cy="1867970"/>
          </a:xfrm>
          <a:prstGeom prst="rect">
            <a:avLst/>
          </a:prstGeom>
        </p:spPr>
      </p:pic>
      <p:sp>
        <p:nvSpPr>
          <p:cNvPr id="13" name="Cloud Callout 12"/>
          <p:cNvSpPr/>
          <p:nvPr/>
        </p:nvSpPr>
        <p:spPr>
          <a:xfrm>
            <a:off x="3309851" y="228030"/>
            <a:ext cx="5867311" cy="2713701"/>
          </a:xfrm>
          <a:prstGeom prst="cloudCallout">
            <a:avLst>
              <a:gd name="adj1" fmla="val 57166"/>
              <a:gd name="adj2" fmla="val 29086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3914347" y="886750"/>
            <a:ext cx="491140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cs typeface="Arial"/>
              </a:rPr>
              <a:t>Ta </a:t>
            </a:r>
            <a:r>
              <a:rPr lang="en-US" altLang="en-US" sz="2800" b="1" dirty="0" err="1">
                <a:solidFill>
                  <a:srgbClr val="002060"/>
                </a:solidFill>
                <a:cs typeface="Arial"/>
              </a:rPr>
              <a:t>lấy</a:t>
            </a:r>
            <a:r>
              <a:rPr lang="en-US" altLang="en-US" sz="2800" b="1" dirty="0">
                <a:solidFill>
                  <a:srgbClr val="002060"/>
                </a:solidFill>
                <a:cs typeface="Arial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cs typeface="Arial"/>
              </a:rPr>
              <a:t>thời</a:t>
            </a:r>
            <a:r>
              <a:rPr lang="en-US" altLang="en-US" sz="2800" b="1" dirty="0">
                <a:solidFill>
                  <a:srgbClr val="002060"/>
                </a:solidFill>
                <a:cs typeface="Arial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cs typeface="Arial"/>
              </a:rPr>
              <a:t>gian</a:t>
            </a:r>
            <a:r>
              <a:rPr lang="en-US" altLang="en-US" sz="2800" b="1" dirty="0">
                <a:solidFill>
                  <a:srgbClr val="002060"/>
                </a:solidFill>
                <a:cs typeface="Arial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cs typeface="Arial"/>
              </a:rPr>
              <a:t>đi</a:t>
            </a:r>
            <a:r>
              <a:rPr lang="en-US" altLang="en-US" sz="2800" b="1" dirty="0">
                <a:solidFill>
                  <a:srgbClr val="002060"/>
                </a:solidFill>
                <a:cs typeface="Arial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cs typeface="Arial"/>
              </a:rPr>
              <a:t>đến</a:t>
            </a:r>
            <a:r>
              <a:rPr lang="en-US" altLang="en-US" sz="2800" b="1" dirty="0">
                <a:solidFill>
                  <a:srgbClr val="002060"/>
                </a:solidFill>
                <a:cs typeface="Arial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cs typeface="Arial"/>
              </a:rPr>
              <a:t>các</a:t>
            </a:r>
            <a:r>
              <a:rPr lang="en-US" altLang="en-US" sz="2800" b="1" dirty="0">
                <a:solidFill>
                  <a:srgbClr val="002060"/>
                </a:solidFill>
                <a:cs typeface="Arial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cs typeface="Arial"/>
              </a:rPr>
              <a:t>ga</a:t>
            </a:r>
            <a:r>
              <a:rPr lang="en-US" altLang="en-US" sz="2800" b="1" dirty="0">
                <a:solidFill>
                  <a:srgbClr val="002060"/>
                </a:solidFill>
                <a:cs typeface="Arial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cs typeface="Arial"/>
              </a:rPr>
              <a:t>trừ</a:t>
            </a:r>
            <a:r>
              <a:rPr lang="en-US" altLang="en-US" sz="2800" b="1" dirty="0">
                <a:solidFill>
                  <a:srgbClr val="002060"/>
                </a:solidFill>
                <a:cs typeface="Arial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cs typeface="Arial"/>
              </a:rPr>
              <a:t>đi</a:t>
            </a:r>
            <a:r>
              <a:rPr lang="en-US" altLang="en-US" sz="2800" b="1" dirty="0">
                <a:solidFill>
                  <a:srgbClr val="002060"/>
                </a:solidFill>
                <a:cs typeface="Arial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cs typeface="Arial"/>
              </a:rPr>
              <a:t>thời</a:t>
            </a:r>
            <a:r>
              <a:rPr lang="en-US" altLang="en-US" sz="2800" b="1" dirty="0">
                <a:solidFill>
                  <a:srgbClr val="002060"/>
                </a:solidFill>
                <a:cs typeface="Arial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cs typeface="Arial"/>
              </a:rPr>
              <a:t>gian</a:t>
            </a:r>
            <a:r>
              <a:rPr lang="en-US" altLang="en-US" sz="2800" b="1" dirty="0">
                <a:solidFill>
                  <a:srgbClr val="002060"/>
                </a:solidFill>
                <a:cs typeface="Arial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cs typeface="Arial"/>
              </a:rPr>
              <a:t>khởi</a:t>
            </a:r>
            <a:r>
              <a:rPr lang="en-US" altLang="en-US" sz="2800" b="1" dirty="0">
                <a:solidFill>
                  <a:srgbClr val="002060"/>
                </a:solidFill>
                <a:cs typeface="Arial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cs typeface="Arial"/>
              </a:rPr>
              <a:t>hành</a:t>
            </a:r>
            <a:r>
              <a:rPr lang="en-US" altLang="en-US" sz="2800" b="1" dirty="0">
                <a:solidFill>
                  <a:srgbClr val="002060"/>
                </a:solidFill>
                <a:cs typeface="Arial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cs typeface="Arial"/>
              </a:rPr>
              <a:t>từ</a:t>
            </a:r>
            <a:r>
              <a:rPr lang="en-US" altLang="en-US" sz="2800" b="1" dirty="0">
                <a:solidFill>
                  <a:srgbClr val="002060"/>
                </a:solidFill>
                <a:cs typeface="Arial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cs typeface="Arial"/>
              </a:rPr>
              <a:t>Hà</a:t>
            </a:r>
            <a:r>
              <a:rPr lang="en-US" altLang="en-US" sz="2800" b="1" dirty="0">
                <a:solidFill>
                  <a:srgbClr val="002060"/>
                </a:solidFill>
                <a:cs typeface="Arial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cs typeface="Arial"/>
              </a:rPr>
              <a:t>Nội</a:t>
            </a:r>
            <a:r>
              <a:rPr lang="en-US" altLang="en-US" sz="2800" b="1" dirty="0">
                <a:solidFill>
                  <a:srgbClr val="002060"/>
                </a:solidFill>
                <a:cs typeface="Arial"/>
              </a:rPr>
              <a:t>. </a:t>
            </a:r>
            <a:endParaRPr lang="en-US" altLang="zh-CN" sz="2800" b="1" dirty="0">
              <a:solidFill>
                <a:srgbClr val="002060"/>
              </a:solidFill>
              <a:ea typeface="SimSun" panose="02010600030101010101" pitchFamily="2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5360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/>
      <p:bldP spid="9" grpId="1"/>
      <p:bldP spid="13" grpId="0" animBg="1"/>
      <p:bldP spid="13" grpId="1" animBg="1"/>
      <p:bldP spid="14" grpId="0"/>
      <p:bldP spid="14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88" t="4431" r="7917" b="12935"/>
          <a:stretch/>
        </p:blipFill>
        <p:spPr>
          <a:xfrm>
            <a:off x="1179499" y="777606"/>
            <a:ext cx="5840733" cy="621313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899652" y="501445"/>
            <a:ext cx="10397613" cy="615007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356588" y="627570"/>
            <a:ext cx="16401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BÀI GIẢI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777283" y="1166199"/>
            <a:ext cx="69204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Thời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gian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đi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từ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Hà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Nội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tới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Hải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Phòng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là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: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927966" y="1694836"/>
            <a:ext cx="76690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8 </a:t>
            </a:r>
            <a:r>
              <a:rPr lang="en-US" altLang="zh-CN" sz="2800" b="1" dirty="0" err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giờ</a:t>
            </a: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10 </a:t>
            </a:r>
            <a:r>
              <a:rPr lang="en-US" altLang="zh-CN" sz="2800" b="1" dirty="0" err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phút</a:t>
            </a: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- 6 </a:t>
            </a:r>
            <a:r>
              <a:rPr lang="en-US" altLang="zh-CN" sz="2800" b="1" dirty="0" err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giờ</a:t>
            </a: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05 </a:t>
            </a:r>
            <a:r>
              <a:rPr lang="en-US" altLang="zh-CN" sz="2800" b="1" dirty="0" err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phút</a:t>
            </a: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= 2 </a:t>
            </a:r>
            <a:r>
              <a:rPr lang="en-US" altLang="zh-CN" sz="2800" b="1" dirty="0" err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giờ</a:t>
            </a: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05 </a:t>
            </a:r>
            <a:r>
              <a:rPr lang="en-US" altLang="zh-CN" sz="2800" b="1" dirty="0" err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phút</a:t>
            </a:r>
            <a:endParaRPr lang="en-US" altLang="zh-CN" sz="2800" b="1" dirty="0">
              <a:solidFill>
                <a:srgbClr val="FF0000"/>
              </a:solidFill>
              <a:latin typeface="Arial" panose="020B0604020202020204" pitchFamily="34" charset="0"/>
              <a:ea typeface="SimSun" panose="02010600030101010101" pitchFamily="2" charset="-122"/>
              <a:cs typeface="Arial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1777283" y="2225061"/>
            <a:ext cx="70208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Thời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gian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đi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từ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Hà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Nội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tới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Quán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Triều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là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: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777283" y="2744174"/>
            <a:ext cx="80698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17 </a:t>
            </a:r>
            <a:r>
              <a:rPr lang="en-US" altLang="zh-CN" sz="2800" b="1" dirty="0" err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giờ</a:t>
            </a: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25 </a:t>
            </a:r>
            <a:r>
              <a:rPr lang="en-US" altLang="zh-CN" sz="2800" b="1" dirty="0" err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phút</a:t>
            </a: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- 14 </a:t>
            </a:r>
            <a:r>
              <a:rPr lang="en-US" altLang="zh-CN" sz="2800" b="1" dirty="0" err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giờ</a:t>
            </a: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20 </a:t>
            </a:r>
            <a:r>
              <a:rPr lang="en-US" altLang="zh-CN" sz="2800" b="1" dirty="0" err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phút</a:t>
            </a: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= 3 </a:t>
            </a:r>
            <a:r>
              <a:rPr lang="en-US" altLang="zh-CN" sz="2800" b="1" dirty="0" err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giờ</a:t>
            </a: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05 </a:t>
            </a:r>
            <a:r>
              <a:rPr lang="en-US" altLang="zh-CN" sz="2800" b="1" dirty="0" err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phút</a:t>
            </a:r>
            <a:endParaRPr lang="en-US" altLang="zh-CN" sz="2800" b="1" dirty="0">
              <a:solidFill>
                <a:srgbClr val="FF0000"/>
              </a:solidFill>
              <a:latin typeface="Arial" panose="020B0604020202020204" pitchFamily="34" charset="0"/>
              <a:ea typeface="SimSun" panose="02010600030101010101" pitchFamily="2" charset="-122"/>
              <a:cs typeface="Arial"/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1777283" y="3310911"/>
            <a:ext cx="74569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Thời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gian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đi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từ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Hà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Nội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tới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Đồng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Đăng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là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: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1887378" y="3790336"/>
            <a:ext cx="77502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11 </a:t>
            </a:r>
            <a:r>
              <a:rPr lang="en-US" altLang="zh-CN" sz="2800" b="1" dirty="0" err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giờ</a:t>
            </a: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30 </a:t>
            </a:r>
            <a:r>
              <a:rPr lang="en-US" altLang="zh-CN" sz="2800" b="1" dirty="0" err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phút</a:t>
            </a: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- 5 </a:t>
            </a:r>
            <a:r>
              <a:rPr lang="en-US" altLang="zh-CN" sz="2800" b="1" dirty="0" err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giờ</a:t>
            </a: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45 </a:t>
            </a:r>
            <a:r>
              <a:rPr lang="en-US" altLang="zh-CN" sz="2800" b="1" dirty="0" err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phút</a:t>
            </a: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= 5 </a:t>
            </a:r>
            <a:r>
              <a:rPr lang="en-US" altLang="zh-CN" sz="2800" b="1" dirty="0" err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giờ</a:t>
            </a: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45 </a:t>
            </a:r>
            <a:r>
              <a:rPr lang="en-US" altLang="zh-CN" sz="2800" b="1" dirty="0" err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phút</a:t>
            </a:r>
            <a:endParaRPr lang="en-US" altLang="zh-CN" sz="2800" b="1" dirty="0">
              <a:solidFill>
                <a:srgbClr val="FF0000"/>
              </a:solidFill>
              <a:latin typeface="Arial" panose="020B0604020202020204" pitchFamily="34" charset="0"/>
              <a:ea typeface="SimSun" panose="02010600030101010101" pitchFamily="2" charset="-122"/>
              <a:cs typeface="Arial"/>
            </a:endParaRPr>
          </a:p>
        </p:txBody>
      </p:sp>
      <p:sp>
        <p:nvSpPr>
          <p:cNvPr id="14" name="Text Box 22"/>
          <p:cNvSpPr txBox="1">
            <a:spLocks noChangeArrowheads="1"/>
          </p:cNvSpPr>
          <p:nvPr/>
        </p:nvSpPr>
        <p:spPr bwMode="auto">
          <a:xfrm>
            <a:off x="1777283" y="4249124"/>
            <a:ext cx="644278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Thời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gian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đi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từ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Hà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Nội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tới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Lào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Cai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là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:</a:t>
            </a:r>
          </a:p>
        </p:txBody>
      </p:sp>
      <p:sp>
        <p:nvSpPr>
          <p:cNvPr id="15" name="Text Box 23"/>
          <p:cNvSpPr txBox="1">
            <a:spLocks noChangeArrowheads="1"/>
          </p:cNvSpPr>
          <p:nvPr/>
        </p:nvSpPr>
        <p:spPr bwMode="auto">
          <a:xfrm>
            <a:off x="2934652" y="4758711"/>
            <a:ext cx="565571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(24 </a:t>
            </a:r>
            <a:r>
              <a:rPr lang="en-US" altLang="zh-CN" sz="2800" b="1" dirty="0" err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giờ</a:t>
            </a: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 - 22 </a:t>
            </a:r>
            <a:r>
              <a:rPr lang="en-US" altLang="zh-CN" sz="2800" b="1" dirty="0" err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giờ</a:t>
            </a: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)  + 6 </a:t>
            </a:r>
            <a:r>
              <a:rPr lang="en-US" altLang="zh-CN" sz="2800" b="1" dirty="0" err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giờ</a:t>
            </a: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= 8 </a:t>
            </a:r>
            <a:r>
              <a:rPr lang="en-US" altLang="zh-CN" sz="2800" b="1" dirty="0" err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giờ</a:t>
            </a:r>
            <a:endParaRPr lang="en-US" altLang="zh-CN" sz="2800" b="1" dirty="0">
              <a:solidFill>
                <a:srgbClr val="FF0000"/>
              </a:solidFill>
              <a:latin typeface="Arial" panose="020B0604020202020204" pitchFamily="34" charset="0"/>
              <a:ea typeface="SimSun" panose="02010600030101010101" pitchFamily="2" charset="-122"/>
              <a:cs typeface="Arial"/>
            </a:endParaRPr>
          </a:p>
        </p:txBody>
      </p:sp>
      <p:sp>
        <p:nvSpPr>
          <p:cNvPr id="16" name="Text Box 24"/>
          <p:cNvSpPr txBox="1">
            <a:spLocks noChangeArrowheads="1"/>
          </p:cNvSpPr>
          <p:nvPr/>
        </p:nvSpPr>
        <p:spPr bwMode="auto">
          <a:xfrm>
            <a:off x="4023596" y="5415936"/>
            <a:ext cx="644759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Đáp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số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: </a:t>
            </a: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2 </a:t>
            </a:r>
            <a:r>
              <a:rPr lang="en-US" altLang="zh-CN" sz="2800" b="1" dirty="0" err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giờ</a:t>
            </a: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05 </a:t>
            </a:r>
            <a:r>
              <a:rPr lang="en-US" altLang="zh-CN" sz="2800" b="1" dirty="0" err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phút</a:t>
            </a: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; 3 </a:t>
            </a:r>
            <a:r>
              <a:rPr lang="en-US" altLang="zh-CN" sz="2800" b="1" dirty="0" err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giờ</a:t>
            </a: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05 </a:t>
            </a:r>
            <a:r>
              <a:rPr lang="en-US" altLang="zh-CN" sz="2800" b="1" dirty="0" err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phút</a:t>
            </a: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	     5 </a:t>
            </a:r>
            <a:r>
              <a:rPr lang="en-US" altLang="zh-CN" sz="2800" b="1" dirty="0" err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giờ</a:t>
            </a: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45 </a:t>
            </a:r>
            <a:r>
              <a:rPr lang="en-US" altLang="zh-CN" sz="2800" b="1" dirty="0" err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phút</a:t>
            </a: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 ; 8 </a:t>
            </a:r>
            <a:r>
              <a:rPr lang="en-US" altLang="zh-CN" sz="2800" b="1" dirty="0" err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/>
              </a:rPr>
              <a:t>giờ</a:t>
            </a:r>
            <a:endParaRPr lang="en-US" altLang="zh-CN" sz="2800" b="1" dirty="0">
              <a:solidFill>
                <a:srgbClr val="FF0000"/>
              </a:solidFill>
              <a:latin typeface="Arial" panose="020B0604020202020204" pitchFamily="34" charset="0"/>
              <a:ea typeface="SimSun" panose="02010600030101010101" pitchFamily="2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5795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88" t="4431" r="7917" b="12935"/>
          <a:stretch/>
        </p:blipFill>
        <p:spPr>
          <a:xfrm>
            <a:off x="1253241" y="644870"/>
            <a:ext cx="5840733" cy="62131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08" t="5474" r="26832" b="8505"/>
          <a:stretch/>
        </p:blipFill>
        <p:spPr>
          <a:xfrm>
            <a:off x="2885581" y="4269824"/>
            <a:ext cx="2576051" cy="24082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6D8349-9388-4129-8BBC-7528A3694A9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 flipH="1">
            <a:off x="8868655" y="1310664"/>
            <a:ext cx="2369616" cy="1867970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2394117" y="1057611"/>
            <a:ext cx="6174700" cy="1936312"/>
          </a:xfrm>
          <a:prstGeom prst="cloudCallout">
            <a:avLst>
              <a:gd name="adj1" fmla="val -24528"/>
              <a:gd name="adj2" fmla="val 150282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075780" y="1333269"/>
            <a:ext cx="51590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</a:rPr>
              <a:t>Chúc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mừng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bạn</a:t>
            </a:r>
            <a:r>
              <a:rPr lang="en-US" sz="2800" b="1" dirty="0">
                <a:solidFill>
                  <a:srgbClr val="002060"/>
                </a:solidFill>
              </a:rPr>
              <a:t>. </a:t>
            </a:r>
            <a:r>
              <a:rPr lang="en-US" sz="2800" b="1" dirty="0" err="1">
                <a:solidFill>
                  <a:srgbClr val="002060"/>
                </a:solidFill>
              </a:rPr>
              <a:t>Bạn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hãy</a:t>
            </a:r>
            <a:r>
              <a:rPr lang="en-US" sz="2800" b="1" dirty="0">
                <a:solidFill>
                  <a:srgbClr val="002060"/>
                </a:solidFill>
              </a:rPr>
              <a:t> bay </a:t>
            </a:r>
            <a:r>
              <a:rPr lang="en-US" sz="2800" b="1" dirty="0" err="1">
                <a:solidFill>
                  <a:srgbClr val="002060"/>
                </a:solidFill>
              </a:rPr>
              <a:t>về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phía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nam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của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khu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rừng</a:t>
            </a:r>
            <a:r>
              <a:rPr lang="en-US" sz="2800" b="1" dirty="0">
                <a:solidFill>
                  <a:srgbClr val="002060"/>
                </a:solidFill>
              </a:rPr>
              <a:t>. </a:t>
            </a:r>
            <a:r>
              <a:rPr lang="en-US" sz="2800" b="1" dirty="0" err="1">
                <a:solidFill>
                  <a:srgbClr val="002060"/>
                </a:solidFill>
              </a:rPr>
              <a:t>Mẹ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bạn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đang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chờ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bạn</a:t>
            </a:r>
            <a:r>
              <a:rPr lang="en-US" sz="2800" b="1" dirty="0">
                <a:solidFill>
                  <a:srgbClr val="002060"/>
                </a:solidFill>
              </a:rPr>
              <a:t> ở </a:t>
            </a:r>
            <a:r>
              <a:rPr lang="en-US" sz="2800" b="1" dirty="0" err="1">
                <a:solidFill>
                  <a:srgbClr val="002060"/>
                </a:solidFill>
              </a:rPr>
              <a:t>đó</a:t>
            </a:r>
            <a:r>
              <a:rPr lang="en-US" sz="2800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12" name="Cloud Callout 11"/>
          <p:cNvSpPr/>
          <p:nvPr/>
        </p:nvSpPr>
        <p:spPr>
          <a:xfrm>
            <a:off x="2870982" y="284335"/>
            <a:ext cx="6174700" cy="1936312"/>
          </a:xfrm>
          <a:prstGeom prst="cloudCallout">
            <a:avLst>
              <a:gd name="adj1" fmla="val 48561"/>
              <a:gd name="adj2" fmla="val 48218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614545" y="775437"/>
            <a:ext cx="51590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</a:rPr>
              <a:t>Cảm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ơn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Voi</a:t>
            </a:r>
            <a:r>
              <a:rPr lang="en-US" sz="2800" b="1" dirty="0">
                <a:solidFill>
                  <a:srgbClr val="002060"/>
                </a:solidFill>
              </a:rPr>
              <a:t> Con. </a:t>
            </a:r>
          </a:p>
          <a:p>
            <a:r>
              <a:rPr lang="en-US" sz="2800" b="1" dirty="0" err="1">
                <a:solidFill>
                  <a:srgbClr val="002060"/>
                </a:solidFill>
              </a:rPr>
              <a:t>Chào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tạm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biệt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Voi</a:t>
            </a:r>
            <a:r>
              <a:rPr lang="en-US" sz="2800" b="1" dirty="0">
                <a:solidFill>
                  <a:srgbClr val="002060"/>
                </a:solidFill>
              </a:rPr>
              <a:t> Con !</a:t>
            </a:r>
          </a:p>
        </p:txBody>
      </p:sp>
    </p:spTree>
    <p:extLst>
      <p:ext uri="{BB962C8B-B14F-4D97-AF65-F5344CB8AC3E}">
        <p14:creationId xmlns:p14="http://schemas.microsoft.com/office/powerpoint/2010/main" val="27339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/>
      <p:bldP spid="11" grpId="1"/>
      <p:bldP spid="12" grpId="0" animBg="1"/>
      <p:bldP spid="12" grpId="1" animBg="1"/>
      <p:bldP spid="13" grpId="0"/>
      <p:bldP spid="13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02FFCC1-8FFF-4861-8874-6E73853915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19" r="4327"/>
          <a:stretch/>
        </p:blipFill>
        <p:spPr>
          <a:xfrm flipH="1">
            <a:off x="470179" y="2727037"/>
            <a:ext cx="5134208" cy="41501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15252B6-5F37-43DD-8FE3-BFC794C6EB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 flipH="1">
            <a:off x="9425540" y="2290077"/>
            <a:ext cx="2604228" cy="249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161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28868" cy="67662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490" y="663053"/>
            <a:ext cx="4500562" cy="43956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6437" y="663053"/>
            <a:ext cx="3484668" cy="3679497"/>
          </a:xfrm>
          <a:prstGeom prst="rect">
            <a:avLst/>
          </a:prstGeom>
        </p:spPr>
      </p:pic>
      <p:sp>
        <p:nvSpPr>
          <p:cNvPr id="9" name="Snip Diagonal Corner Rectangle 8"/>
          <p:cNvSpPr/>
          <p:nvPr/>
        </p:nvSpPr>
        <p:spPr>
          <a:xfrm>
            <a:off x="6123598" y="2687657"/>
            <a:ext cx="5415872" cy="2757406"/>
          </a:xfrm>
          <a:prstGeom prst="snip2Diag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268533" y="3159256"/>
            <a:ext cx="52709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pt-BR" sz="3600" b="1" dirty="0">
                <a:solidFill>
                  <a:srgbClr val="FF99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 nhà làm bài tập. </a:t>
            </a:r>
          </a:p>
          <a:p>
            <a:pPr marL="285750" indent="-285750">
              <a:buFontTx/>
              <a:buChar char="-"/>
            </a:pPr>
            <a:r>
              <a:rPr lang="pt-BR" sz="3600" b="1" dirty="0">
                <a:solidFill>
                  <a:srgbClr val="FF99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Chuẩn bị bài tiếp theo  “Vận tốc”.</a:t>
            </a:r>
            <a:endParaRPr lang="en-US" sz="3600" b="1" dirty="0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441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6"/>
          <p:cNvSpPr/>
          <p:nvPr/>
        </p:nvSpPr>
        <p:spPr>
          <a:xfrm>
            <a:off x="1828289" y="845347"/>
            <a:ext cx="8927759" cy="4242843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n>
                <a:solidFill>
                  <a:schemeClr val="tx1"/>
                </a:solidFill>
              </a:ln>
              <a:solidFill>
                <a:srgbClr val="FFFF00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C4EE65-70FA-48C8-AF67-B57412D000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 flipH="1">
            <a:off x="9217741" y="3636323"/>
            <a:ext cx="3695337" cy="30015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4339" y="1206197"/>
            <a:ext cx="9925148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315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764405" y="670462"/>
            <a:ext cx="8474300" cy="18796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259" y="3224958"/>
            <a:ext cx="4367005" cy="142243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2412832" y="799977"/>
            <a:ext cx="7275596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lang="vi-VN" sz="4400" b="1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 giờ 20 phút + 3 giờ 45 phút </a:t>
            </a:r>
            <a:endParaRPr lang="en-US" sz="4400" b="1" kern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223" y="3224958"/>
            <a:ext cx="4670462" cy="142243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48758" y="3047953"/>
            <a:ext cx="936475" cy="156966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94703" y="3077737"/>
            <a:ext cx="939681" cy="156966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B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66477" y="3511621"/>
            <a:ext cx="31822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5 giờ</a:t>
            </a:r>
            <a:r>
              <a:rPr kumimoji="0" lang="vi-VN" sz="4400" b="0" i="0" u="none" strike="noStrike" kern="1200" cap="none" spc="0" normalizeH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 5  phút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charset="0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066570" y="4769361"/>
            <a:ext cx="4318663" cy="1581097"/>
            <a:chOff x="935980" y="4939878"/>
            <a:chExt cx="3384258" cy="1581097"/>
          </a:xfrm>
        </p:grpSpPr>
        <p:pic>
          <p:nvPicPr>
            <p:cNvPr id="15" name="Picture 1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3551888" y="4939878"/>
              <a:ext cx="766799" cy="156966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125958" y="5377851"/>
              <a:ext cx="269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7 giờ</a:t>
              </a:r>
              <a:r>
                <a:rPr kumimoji="0" lang="vi-VN" sz="4400" b="0" i="0" u="none" strike="noStrike" kern="1200" cap="none" spc="0" normalizeH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5 phút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7670810" y="3494113"/>
            <a:ext cx="34579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4 giờ</a:t>
            </a:r>
            <a:r>
              <a:rPr kumimoji="0" lang="vi-VN" sz="4400" b="0" i="0" u="none" strike="noStrike" kern="1200" cap="none" spc="0" normalizeH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 65 phút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charset="0"/>
              <a:ea typeface="+mn-ea"/>
              <a:cs typeface="+mn-cs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794703" y="4939456"/>
            <a:ext cx="4571992" cy="1422439"/>
            <a:chOff x="7595378" y="5098536"/>
            <a:chExt cx="3384258" cy="1422439"/>
          </a:xfrm>
        </p:grpSpPr>
        <p:pic>
          <p:nvPicPr>
            <p:cNvPr id="20" name="Picture 19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8" y="5098536"/>
              <a:ext cx="3384258" cy="1422439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8285281" y="5355377"/>
              <a:ext cx="252524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6 giờ 5 phút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6863568" y="4769361"/>
            <a:ext cx="974947" cy="156966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D</a:t>
            </a:r>
          </a:p>
        </p:txBody>
      </p: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67642" y="4318419"/>
            <a:ext cx="609600" cy="609600"/>
          </a:xfrm>
          <a:prstGeom prst="rect">
            <a:avLst/>
          </a:prstGeom>
        </p:spPr>
      </p:pic>
      <p:pic>
        <p:nvPicPr>
          <p:cNvPr id="26" name="Am-thanh-that-vo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09600" y="49118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512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1" grpId="0"/>
      <p:bldP spid="11" grpId="1"/>
      <p:bldP spid="12" grpId="0"/>
      <p:bldP spid="12" grpId="1"/>
      <p:bldP spid="13" grpId="0"/>
      <p:bldP spid="13" grpId="1"/>
      <p:bldP spid="18" grpId="0"/>
      <p:bldP spid="18" grpId="1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983346" y="670462"/>
            <a:ext cx="8049296" cy="18796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260" y="3290637"/>
            <a:ext cx="4451412" cy="1327886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836893" y="759397"/>
            <a:ext cx="4668731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 giờ</a:t>
            </a:r>
            <a:r>
              <a:rPr kumimoji="0" lang="vi-VN" sz="4400" b="1" i="0" u="none" strike="noStrike" kern="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21 phút x 2</a:t>
            </a:r>
            <a:endParaRPr kumimoji="0" lang="en-US" sz="4400" b="1" i="0" u="none" strike="noStrike" kern="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739" y="3224958"/>
            <a:ext cx="4720519" cy="142243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479348" y="3098946"/>
            <a:ext cx="936475" cy="156966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46148" y="3054863"/>
            <a:ext cx="939681" cy="156966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B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04363" y="3510277"/>
            <a:ext cx="31822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5 giờ</a:t>
            </a:r>
            <a:r>
              <a:rPr kumimoji="0" lang="vi-VN" sz="4400" b="0" i="0" u="none" strike="noStrike" kern="1200" cap="none" spc="0" normalizeH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 4 phút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charset="0"/>
              <a:ea typeface="+mn-ea"/>
              <a:cs typeface="+mn-cs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132012" y="4797864"/>
            <a:ext cx="4395027" cy="1569660"/>
            <a:chOff x="1001350" y="4956944"/>
            <a:chExt cx="3403863" cy="1569660"/>
          </a:xfrm>
        </p:grpSpPr>
        <p:pic>
          <p:nvPicPr>
            <p:cNvPr id="19" name="Picture 18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350" y="5098536"/>
              <a:ext cx="3384258" cy="1422439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3638414" y="4956944"/>
              <a:ext cx="766799" cy="156966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079181" y="5357053"/>
              <a:ext cx="270666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5 giờ</a:t>
              </a:r>
              <a:r>
                <a:rPr kumimoji="0" lang="vi-VN" sz="4400" b="0" i="0" u="none" strike="noStrike" kern="1200" cap="none" spc="0" normalizeH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42 phút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7430002" y="3551456"/>
            <a:ext cx="34724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4 giờ</a:t>
            </a:r>
            <a:r>
              <a:rPr kumimoji="0" lang="vi-VN" sz="4400" b="0" i="0" u="none" strike="noStrike" kern="1200" cap="none" spc="0" normalizeH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 42 phút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charset="0"/>
              <a:ea typeface="+mn-ea"/>
              <a:cs typeface="+mn-cs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6521329" y="4939456"/>
            <a:ext cx="4720522" cy="1422439"/>
            <a:chOff x="7595378" y="5098536"/>
            <a:chExt cx="3384258" cy="1422439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8" y="5098536"/>
              <a:ext cx="3384258" cy="1422439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8246828" y="5378042"/>
              <a:ext cx="265422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4 giờ 02 phút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pic>
        <p:nvPicPr>
          <p:cNvPr id="28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6546148" y="4818852"/>
            <a:ext cx="974947" cy="156966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182328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3" grpId="0"/>
      <p:bldP spid="13" grpId="1"/>
      <p:bldP spid="16" grpId="0"/>
      <p:bldP spid="17" grpId="0"/>
      <p:bldP spid="17" grpId="1"/>
      <p:bldP spid="24" grpId="0"/>
      <p:bldP spid="31" grpId="0"/>
      <p:bldP spid="3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6"/>
          <p:cNvSpPr/>
          <p:nvPr/>
        </p:nvSpPr>
        <p:spPr>
          <a:xfrm>
            <a:off x="1828289" y="845347"/>
            <a:ext cx="8927759" cy="4242843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n>
                <a:solidFill>
                  <a:schemeClr val="tx1"/>
                </a:solidFill>
              </a:ln>
              <a:solidFill>
                <a:srgbClr val="FFFF00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BFA6A7-D503-4552-963A-55582941F7DA}"/>
              </a:ext>
            </a:extLst>
          </p:cNvPr>
          <p:cNvSpPr txBox="1"/>
          <p:nvPr/>
        </p:nvSpPr>
        <p:spPr>
          <a:xfrm>
            <a:off x="2020675" y="2395039"/>
            <a:ext cx="85429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UTM Cookies" panose="02040603050506020204" pitchFamily="18" charset="0"/>
              </a:rPr>
              <a:t>LUYỆN TẬP </a:t>
            </a:r>
            <a:r>
              <a:rPr lang="en-US" sz="80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UTM Cookies" panose="02040603050506020204" pitchFamily="18" charset="0"/>
              </a:rPr>
              <a:t>chung</a:t>
            </a:r>
            <a:endParaRPr lang="en-US" sz="8000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UTM Cookies" panose="02040603050506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74694" y="3661371"/>
            <a:ext cx="2051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002060"/>
                </a:solidFill>
                <a:latin typeface="SVN-Shintia Script" panose="02000804000000020003" pitchFamily="2" charset="0"/>
              </a:rPr>
              <a:t>(</a:t>
            </a:r>
            <a:r>
              <a:rPr lang="en-US" sz="2000" i="1" dirty="0" err="1">
                <a:solidFill>
                  <a:srgbClr val="002060"/>
                </a:solidFill>
                <a:latin typeface="SVN-Shintia Script" panose="02000804000000020003" pitchFamily="2" charset="0"/>
              </a:rPr>
              <a:t>Trang</a:t>
            </a:r>
            <a:r>
              <a:rPr lang="en-US" sz="2000" i="1" dirty="0">
                <a:solidFill>
                  <a:srgbClr val="002060"/>
                </a:solidFill>
                <a:latin typeface="SVN-Shintia Script" panose="02000804000000020003" pitchFamily="2" charset="0"/>
              </a:rPr>
              <a:t> 137)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81554" y="1326697"/>
            <a:ext cx="24212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nism" pitchFamily="2" charset="0"/>
              </a:rPr>
              <a:t>Toán</a:t>
            </a:r>
            <a:endParaRPr lang="en-US" sz="72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kronis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95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DE164B-EF56-48F8-AE4E-0D0B94FD38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90000" l="10000" r="90000">
                        <a14:foregroundMark x1="63778" y1="9545" x2="82889" y2="1667"/>
                        <a14:foregroundMark x1="20844" y1="23636" x2="23333" y2="44091"/>
                        <a14:foregroundMark x1="20660" y1="22121" x2="20844" y2="23636"/>
                        <a14:foregroundMark x1="18889" y1="7576" x2="20660" y2="22121"/>
                        <a14:foregroundMark x1="23333" y1="44091" x2="22778" y2="67727"/>
                        <a14:foregroundMark x1="16333" y1="86061" x2="28444" y2="80606"/>
                        <a14:foregroundMark x1="28444" y1="80606" x2="28667" y2="80606"/>
                        <a14:foregroundMark x1="61778" y1="59848" x2="66556" y2="64242"/>
                        <a14:backgroundMark x1="26000" y1="19545" x2="26000" y2="19545"/>
                        <a14:backgroundMark x1="21111" y1="23636" x2="21111" y2="23636"/>
                        <a14:backgroundMark x1="21556" y1="22121" x2="21556" y2="22121"/>
                        <a14:backgroundMark x1="22889" y1="22576" x2="22889" y2="22576"/>
                        <a14:backgroundMark x1="80000" y1="24848" x2="80000" y2="24848"/>
                        <a14:backgroundMark x1="83111" y1="27879" x2="83111" y2="27879"/>
                        <a14:backgroundMark x1="77333" y1="23939" x2="77333" y2="23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1" b="12103"/>
          <a:stretch/>
        </p:blipFill>
        <p:spPr>
          <a:xfrm flipH="1">
            <a:off x="-1311297" y="0"/>
            <a:ext cx="4189476" cy="76925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58C9F3-A0CE-4F34-BA38-E52477DEA0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90000" l="10000" r="90000">
                        <a14:foregroundMark x1="63778" y1="9545" x2="82889" y2="1667"/>
                        <a14:foregroundMark x1="20844" y1="23636" x2="23333" y2="44091"/>
                        <a14:foregroundMark x1="20660" y1="22121" x2="20844" y2="23636"/>
                        <a14:foregroundMark x1="18889" y1="7576" x2="20660" y2="22121"/>
                        <a14:foregroundMark x1="23333" y1="44091" x2="22778" y2="67727"/>
                        <a14:foregroundMark x1="16333" y1="86061" x2="28444" y2="80606"/>
                        <a14:foregroundMark x1="28444" y1="80606" x2="28667" y2="80606"/>
                        <a14:foregroundMark x1="61778" y1="59848" x2="66556" y2="64242"/>
                        <a14:backgroundMark x1="26000" y1="19545" x2="26000" y2="19545"/>
                        <a14:backgroundMark x1="21111" y1="23636" x2="21111" y2="23636"/>
                        <a14:backgroundMark x1="21556" y1="22121" x2="21556" y2="22121"/>
                        <a14:backgroundMark x1="22889" y1="22576" x2="22889" y2="22576"/>
                        <a14:backgroundMark x1="80000" y1="24848" x2="80000" y2="24848"/>
                        <a14:backgroundMark x1="83111" y1="27879" x2="83111" y2="27879"/>
                        <a14:backgroundMark x1="77333" y1="23939" x2="77333" y2="23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1" b="12103"/>
          <a:stretch/>
        </p:blipFill>
        <p:spPr>
          <a:xfrm>
            <a:off x="9087416" y="-53059"/>
            <a:ext cx="4467391" cy="6846714"/>
          </a:xfrm>
          <a:prstGeom prst="rect">
            <a:avLst/>
          </a:prstGeom>
        </p:spPr>
      </p:pic>
      <p:sp>
        <p:nvSpPr>
          <p:cNvPr id="6" name="矩形: 圆角 6"/>
          <p:cNvSpPr/>
          <p:nvPr/>
        </p:nvSpPr>
        <p:spPr>
          <a:xfrm>
            <a:off x="1316646" y="935095"/>
            <a:ext cx="9247238" cy="4772531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9" name="图片 30" descr="图片包含 物体&#10;&#10;已生成高可信度的说明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6451429" y="804497"/>
            <a:ext cx="273050" cy="292100"/>
          </a:xfrm>
          <a:prstGeom prst="rect">
            <a:avLst/>
          </a:prstGeom>
        </p:spPr>
      </p:pic>
      <p:pic>
        <p:nvPicPr>
          <p:cNvPr id="11" name="图片 33" descr="图片包含 物体&#10;&#10;已生成高可信度的说明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9639779" y="5353051"/>
            <a:ext cx="467145" cy="438150"/>
          </a:xfrm>
          <a:prstGeom prst="rect">
            <a:avLst/>
          </a:prstGeom>
        </p:spPr>
      </p:pic>
      <p:pic>
        <p:nvPicPr>
          <p:cNvPr id="18" name="图片 24">
            <a:extLst>
              <a:ext uri="{FF2B5EF4-FFF2-40B4-BE49-F238E27FC236}">
                <a16:creationId xmlns:a16="http://schemas.microsoft.com/office/drawing/2014/main" id="{FADAA8F1-75AB-44A6-A829-750A154AD09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11" b="99028" l="625" r="93594">
                        <a14:foregroundMark x1="8775" y1="79513" x2="9205" y2="88320"/>
                        <a14:foregroundMark x1="8707" y1="78110" x2="8747" y2="78936"/>
                        <a14:foregroundMark x1="65062" y1="87449" x2="65404" y2="87402"/>
                        <a14:foregroundMark x1="58939" y1="88281" x2="60278" y2="88099"/>
                        <a14:foregroundMark x1="58220" y1="88379" x2="58557" y2="88333"/>
                        <a14:foregroundMark x1="57227" y1="88514" x2="57939" y2="88417"/>
                        <a14:foregroundMark x1="38872" y1="91011" x2="39347" y2="90946"/>
                        <a14:foregroundMark x1="10668" y1="94846" x2="38739" y2="91029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5560" y1="94990" x2="5636" y2="95407"/>
                        <a14:foregroundMark x1="3361" y1="82987" x2="4388" y2="88596"/>
                        <a14:foregroundMark x1="2739" y1="79594" x2="2863" y2="80271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92439" y1="5663" x2="92422" y2="5833"/>
                        <a14:foregroundMark x1="92891" y1="1111" x2="92830" y2="1720"/>
                        <a14:foregroundMark x1="32109" y1="80833" x2="38313" y2="81580"/>
                        <a14:foregroundMark x1="64021" y1="91715" x2="67333" y2="95144"/>
                        <a14:foregroundMark x1="62096" y1="89722" x2="62799" y2="90450"/>
                        <a14:foregroundMark x1="61635" y1="89245" x2="62096" y2="89722"/>
                        <a14:foregroundMark x1="79141" y1="66944" x2="80547" y2="67500"/>
                        <a14:foregroundMark x1="80781" y1="67917" x2="81563" y2="67639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41641" y1="71944" x2="58047" y2="99444"/>
                        <a14:backgroundMark x1="53203" y1="84028" x2="57656" y2="83333"/>
                        <a14:backgroundMark x1="43516" y1="77778" x2="44297" y2="99722"/>
                        <a14:backgroundMark x1="41016" y1="78472" x2="41797" y2="95972"/>
                        <a14:backgroundMark x1="41797" y1="77778" x2="42578" y2="96389"/>
                        <a14:backgroundMark x1="62891" y1="82917" x2="64375" y2="91528"/>
                        <a14:backgroundMark x1="68047" y1="92917" x2="70234" y2="98056"/>
                        <a14:backgroundMark x1="61719" y1="87778" x2="61484" y2="89167"/>
                        <a14:backgroundMark x1="66797" y1="95278" x2="66797" y2="95278"/>
                        <a14:backgroundMark x1="66719" y1="86667" x2="66797" y2="90556"/>
                        <a14:backgroundMark x1="57422" y1="86528" x2="57578" y2="86806"/>
                        <a14:backgroundMark x1="58438" y1="86806" x2="58750" y2="86667"/>
                        <a14:backgroundMark x1="58984" y1="86667" x2="59531" y2="85972"/>
                        <a14:backgroundMark x1="59453" y1="85139" x2="58516" y2="86250"/>
                        <a14:backgroundMark x1="58828" y1="85417" x2="57188" y2="85833"/>
                        <a14:backgroundMark x1="57422" y1="84722" x2="54844" y2="89583"/>
                        <a14:backgroundMark x1="53359" y1="81528" x2="54688" y2="82639"/>
                        <a14:backgroundMark x1="45781" y1="81111" x2="54766" y2="89444"/>
                        <a14:backgroundMark x1="50781" y1="83750" x2="52891" y2="82639"/>
                        <a14:backgroundMark x1="44844" y1="90556" x2="50938" y2="89444"/>
                        <a14:backgroundMark x1="50234" y1="85972" x2="51563" y2="81667"/>
                        <a14:backgroundMark x1="62109" y1="89722" x2="62109" y2="89722"/>
                        <a14:backgroundMark x1="51953" y1="83194" x2="50469" y2="83333"/>
                        <a14:backgroundMark x1="62813" y1="78889" x2="62734" y2="78333"/>
                        <a14:backgroundMark x1="66641" y1="95000" x2="66641" y2="95000"/>
                        <a14:backgroundMark x1="47188" y1="11389" x2="48125" y2="9583"/>
                        <a14:backgroundMark x1="45703" y1="8750" x2="42422" y2="8889"/>
                        <a14:backgroundMark x1="40469" y1="71528" x2="38906" y2="90833"/>
                        <a14:backgroundMark x1="38906" y1="90833" x2="40703" y2="76944"/>
                        <a14:backgroundMark x1="40703" y1="76944" x2="40781" y2="96111"/>
                        <a14:backgroundMark x1="40781" y1="96111" x2="40469" y2="85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90" t="3514" r="4826" b="-624"/>
          <a:stretch/>
        </p:blipFill>
        <p:spPr>
          <a:xfrm>
            <a:off x="9257550" y="92776"/>
            <a:ext cx="2625333" cy="258003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C152C95-09D4-4363-84FF-BDAF7396FC10}"/>
              </a:ext>
            </a:extLst>
          </p:cNvPr>
          <p:cNvSpPr txBox="1"/>
          <p:nvPr/>
        </p:nvSpPr>
        <p:spPr>
          <a:xfrm>
            <a:off x="3264632" y="2112142"/>
            <a:ext cx="67265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0DA3CF3-07BF-451F-ABDD-682FCD6D9D91}"/>
              </a:ext>
            </a:extLst>
          </p:cNvPr>
          <p:cNvSpPr txBox="1"/>
          <p:nvPr/>
        </p:nvSpPr>
        <p:spPr>
          <a:xfrm>
            <a:off x="3165042" y="3686429"/>
            <a:ext cx="7118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95646" y="712646"/>
            <a:ext cx="4401693" cy="19996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463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052" t="3033" r="32690" b="44832"/>
          <a:stretch/>
        </p:blipFill>
        <p:spPr>
          <a:xfrm rot="636127">
            <a:off x="1689480" y="2075087"/>
            <a:ext cx="1312977" cy="11936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463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052" t="3033" r="32690" b="44832"/>
          <a:stretch/>
        </p:blipFill>
        <p:spPr>
          <a:xfrm rot="745844">
            <a:off x="1738483" y="3325507"/>
            <a:ext cx="1312977" cy="119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27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265CBF7-46C8-4DFD-9409-CE17567CA2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91" r="61975"/>
          <a:stretch/>
        </p:blipFill>
        <p:spPr>
          <a:xfrm flipH="1">
            <a:off x="6970142" y="2988123"/>
            <a:ext cx="4625303" cy="309230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524005" y="471059"/>
            <a:ext cx="6675285" cy="2517064"/>
          </a:xfrm>
          <a:prstGeom prst="cloudCallout">
            <a:avLst>
              <a:gd name="adj1" fmla="val 63091"/>
              <a:gd name="adj2" fmla="val 64958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271025" y="944761"/>
            <a:ext cx="54948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</a:rPr>
              <a:t>Mẹ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ơi</a:t>
            </a:r>
            <a:r>
              <a:rPr lang="en-US" sz="2400" b="1" dirty="0">
                <a:solidFill>
                  <a:srgbClr val="002060"/>
                </a:solidFill>
              </a:rPr>
              <a:t>, </a:t>
            </a:r>
            <a:r>
              <a:rPr lang="en-US" sz="2400" b="1" dirty="0" err="1">
                <a:solidFill>
                  <a:srgbClr val="002060"/>
                </a:solidFill>
              </a:rPr>
              <a:t>mẹ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ơi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</a:rPr>
              <a:t>,…</a:t>
            </a:r>
            <a:r>
              <a:rPr lang="vi-VN" sz="2400" b="1" dirty="0">
                <a:solidFill>
                  <a:srgbClr val="002060"/>
                </a:solidFill>
                <a:latin typeface="Calibri" panose="020F0502020204030204" pitchFamily="34" charset="0"/>
              </a:rPr>
              <a:t> Huhu!HuHu!</a:t>
            </a:r>
            <a:endParaRPr lang="en-US" sz="2400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Calibri" panose="020F0502020204030204" pitchFamily="34" charset="0"/>
              </a:rPr>
              <a:t>Các bạn nhỏ ơi.</a:t>
            </a:r>
          </a:p>
          <a:p>
            <a:r>
              <a:rPr lang="en-US" sz="2400" b="1" dirty="0" err="1">
                <a:solidFill>
                  <a:srgbClr val="002060"/>
                </a:solidFill>
              </a:rPr>
              <a:t>Các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bạn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có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thấy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mẹ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của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mình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đâu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không</a:t>
            </a:r>
            <a:r>
              <a:rPr lang="en-US" sz="2400" b="1" dirty="0">
                <a:solidFill>
                  <a:srgbClr val="002060"/>
                </a:solidFill>
              </a:rPr>
              <a:t>?</a:t>
            </a:r>
          </a:p>
          <a:p>
            <a:r>
              <a:rPr lang="en-US" sz="2400" b="1" dirty="0" err="1">
                <a:solidFill>
                  <a:srgbClr val="002060"/>
                </a:solidFill>
              </a:rPr>
              <a:t>Các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bạn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hãy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vi-VN" sz="2400" b="1" dirty="0">
                <a:solidFill>
                  <a:srgbClr val="002060"/>
                </a:solidFill>
                <a:latin typeface="Calibri" panose="020F0502020204030204" pitchFamily="34" charset="0"/>
              </a:rPr>
              <a:t>giúp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mình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đi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tìm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mẹ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nhé</a:t>
            </a:r>
            <a:r>
              <a:rPr lang="en-US" sz="2400" b="1" dirty="0">
                <a:solidFill>
                  <a:srgbClr val="00206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39277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352" l="313" r="684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905" r="46627" b="12154"/>
          <a:stretch/>
        </p:blipFill>
        <p:spPr>
          <a:xfrm>
            <a:off x="-1578078" y="676317"/>
            <a:ext cx="8495072" cy="69780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100000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840" r="59531"/>
          <a:stretch/>
        </p:blipFill>
        <p:spPr>
          <a:xfrm flipH="1">
            <a:off x="238838" y="2386612"/>
            <a:ext cx="4687122" cy="44713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2E48BE-1656-4193-BEA6-31E9FD58B0B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 flipH="1">
            <a:off x="8731042" y="3539331"/>
            <a:ext cx="2592029" cy="2043299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3333136" y="711616"/>
            <a:ext cx="6032090" cy="1721867"/>
          </a:xfrm>
          <a:prstGeom prst="cloudCallout">
            <a:avLst>
              <a:gd name="adj1" fmla="val 46927"/>
              <a:gd name="adj2" fmla="val 115985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10057" y="1054411"/>
            <a:ext cx="51590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</a:rPr>
              <a:t>Em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chào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anh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Sóc</a:t>
            </a:r>
            <a:r>
              <a:rPr lang="en-US" sz="2800" b="1" dirty="0">
                <a:solidFill>
                  <a:srgbClr val="002060"/>
                </a:solidFill>
              </a:rPr>
              <a:t> ạ!</a:t>
            </a:r>
          </a:p>
          <a:p>
            <a:r>
              <a:rPr lang="en-US" sz="2800" b="1" dirty="0" err="1">
                <a:solidFill>
                  <a:srgbClr val="002060"/>
                </a:solidFill>
              </a:rPr>
              <a:t>Anh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có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thấy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mẹ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em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đâu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không</a:t>
            </a:r>
            <a:r>
              <a:rPr lang="en-US" sz="2800" b="1" dirty="0">
                <a:solidFill>
                  <a:srgbClr val="002060"/>
                </a:solidFill>
              </a:rPr>
              <a:t> ạ?</a:t>
            </a:r>
          </a:p>
        </p:txBody>
      </p:sp>
      <p:sp>
        <p:nvSpPr>
          <p:cNvPr id="8" name="Cloud Callout 7"/>
          <p:cNvSpPr/>
          <p:nvPr/>
        </p:nvSpPr>
        <p:spPr>
          <a:xfrm>
            <a:off x="1880421" y="1336632"/>
            <a:ext cx="6032090" cy="1721867"/>
          </a:xfrm>
          <a:prstGeom prst="cloudCallout">
            <a:avLst>
              <a:gd name="adj1" fmla="val -22266"/>
              <a:gd name="adj2" fmla="val 90289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357342" y="1679427"/>
            <a:ext cx="51590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</a:rPr>
              <a:t>Em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hãy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giúp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anh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làm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bài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này</a:t>
            </a:r>
            <a:r>
              <a:rPr lang="en-US" sz="2800" b="1" dirty="0">
                <a:solidFill>
                  <a:srgbClr val="002060"/>
                </a:solidFill>
              </a:rPr>
              <a:t>. </a:t>
            </a:r>
            <a:r>
              <a:rPr lang="en-US" sz="2800" b="1" dirty="0" err="1">
                <a:solidFill>
                  <a:srgbClr val="002060"/>
                </a:solidFill>
              </a:rPr>
              <a:t>Anh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sẽ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chỉ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cho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em</a:t>
            </a:r>
            <a:r>
              <a:rPr lang="en-US" sz="2800" b="1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26632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/>
      <p:bldP spid="7" grpId="1"/>
      <p:bldP spid="8" grpId="0" animBg="1"/>
      <p:bldP spid="8" grpId="1" animBg="1"/>
      <p:bldP spid="9" grpId="0"/>
      <p:bldP spid="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2">
            <a:extLst>
              <a:ext uri="{FF2B5EF4-FFF2-40B4-BE49-F238E27FC236}">
                <a16:creationId xmlns:a16="http://schemas.microsoft.com/office/drawing/2014/main" id="{0E6B533D-72C6-4C49-B926-B4CBD2702FD2}"/>
              </a:ext>
            </a:extLst>
          </p:cNvPr>
          <p:cNvSpPr/>
          <p:nvPr/>
        </p:nvSpPr>
        <p:spPr>
          <a:xfrm>
            <a:off x="459250" y="403181"/>
            <a:ext cx="11073988" cy="5815078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233947" y="1504108"/>
            <a:ext cx="746268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a) 17 </a:t>
            </a:r>
            <a:r>
              <a:rPr lang="en-US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giờ</a:t>
            </a:r>
            <a:r>
              <a:rPr lang="en-US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 53 </a:t>
            </a:r>
            <a:r>
              <a:rPr lang="en-US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phút</a:t>
            </a:r>
            <a:r>
              <a:rPr lang="en-US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 + 4 </a:t>
            </a:r>
            <a:r>
              <a:rPr lang="en-US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giờ</a:t>
            </a:r>
            <a:r>
              <a:rPr lang="en-US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 15 </a:t>
            </a:r>
            <a:r>
              <a:rPr lang="en-US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phút</a:t>
            </a:r>
            <a:endParaRPr lang="en-US" altLang="en-US" sz="4000" b="1" dirty="0">
              <a:solidFill>
                <a:srgbClr val="002060"/>
              </a:solidFill>
              <a:latin typeface="Calibri" panose="020F0502020204030204" pitchFamily="34" charset="0"/>
              <a:cs typeface="Arial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233947" y="2407414"/>
            <a:ext cx="815196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b) 45 </a:t>
            </a:r>
            <a:r>
              <a:rPr lang="en-US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ngày</a:t>
            </a:r>
            <a:r>
              <a:rPr lang="en-US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 23 </a:t>
            </a:r>
            <a:r>
              <a:rPr lang="en-US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giờ</a:t>
            </a:r>
            <a:r>
              <a:rPr lang="en-US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 – 24 </a:t>
            </a:r>
            <a:r>
              <a:rPr lang="en-US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ngày</a:t>
            </a:r>
            <a:r>
              <a:rPr lang="en-US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 17 </a:t>
            </a:r>
            <a:r>
              <a:rPr lang="en-US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giờ</a:t>
            </a:r>
            <a:endParaRPr lang="en-US" altLang="en-US" sz="4000" b="1" dirty="0">
              <a:solidFill>
                <a:srgbClr val="002060"/>
              </a:solidFill>
              <a:latin typeface="Calibri" panose="020F0502020204030204" pitchFamily="34" charset="0"/>
              <a:cs typeface="Arial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233947" y="3310720"/>
            <a:ext cx="780189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c) 6 </a:t>
            </a:r>
            <a:r>
              <a:rPr lang="en-US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giờ</a:t>
            </a:r>
            <a:r>
              <a:rPr lang="en-US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 15 </a:t>
            </a:r>
            <a:r>
              <a:rPr lang="en-US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phút</a:t>
            </a:r>
            <a:r>
              <a:rPr lang="en-US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  x 6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233947" y="4237862"/>
            <a:ext cx="779943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d) 21 </a:t>
            </a:r>
            <a:r>
              <a:rPr lang="en-US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phút</a:t>
            </a:r>
            <a:r>
              <a:rPr lang="en-US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 15 </a:t>
            </a:r>
            <a:r>
              <a:rPr lang="en-US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giây</a:t>
            </a:r>
            <a:r>
              <a:rPr lang="en-US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 : 5</a:t>
            </a:r>
          </a:p>
        </p:txBody>
      </p:sp>
      <p:sp>
        <p:nvSpPr>
          <p:cNvPr id="9" name="Text Box 45"/>
          <p:cNvSpPr txBox="1">
            <a:spLocks noChangeArrowheads="1"/>
          </p:cNvSpPr>
          <p:nvPr/>
        </p:nvSpPr>
        <p:spPr bwMode="auto">
          <a:xfrm>
            <a:off x="1294440" y="796222"/>
            <a:ext cx="370184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u="sng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/>
              </a:rPr>
              <a:t>Bài</a:t>
            </a:r>
            <a:r>
              <a:rPr lang="en-US" altLang="en-US" sz="44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/>
              </a:rPr>
              <a:t> 1: </a:t>
            </a:r>
            <a:r>
              <a:rPr lang="en-US" altLang="en-US" sz="4400" b="1" u="sng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/>
              </a:rPr>
              <a:t>Tính</a:t>
            </a:r>
            <a:endParaRPr lang="en-US" altLang="en-US" sz="4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840" r="59531"/>
          <a:stretch/>
        </p:blipFill>
        <p:spPr>
          <a:xfrm>
            <a:off x="8170606" y="2847535"/>
            <a:ext cx="4436295" cy="419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628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65643153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884</TotalTime>
  <Words>1080</Words>
  <Application>Microsoft Office PowerPoint</Application>
  <PresentationFormat>Widescreen</PresentationFormat>
  <Paragraphs>157</Paragraphs>
  <Slides>28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Calibri</vt:lpstr>
      <vt:lpstr>SVN-Shintia Script</vt:lpstr>
      <vt:lpstr>等线</vt:lpstr>
      <vt:lpstr>Arial</vt:lpstr>
      <vt:lpstr>iCiel Cadena</vt:lpstr>
      <vt:lpstr>UTM Cookies</vt:lpstr>
      <vt:lpstr>字魂59号-创粗黑</vt:lpstr>
      <vt:lpstr>Times New Roman</vt:lpstr>
      <vt:lpstr>Calibri Light</vt:lpstr>
      <vt:lpstr>Akronism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Cúc Lê</cp:lastModifiedBy>
  <cp:revision>66</cp:revision>
  <dcterms:created xsi:type="dcterms:W3CDTF">2022-02-11T16:01:58Z</dcterms:created>
  <dcterms:modified xsi:type="dcterms:W3CDTF">2022-03-13T14:27:09Z</dcterms:modified>
</cp:coreProperties>
</file>