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03" r:id="rId2"/>
    <p:sldId id="277" r:id="rId3"/>
    <p:sldId id="280" r:id="rId4"/>
    <p:sldId id="259" r:id="rId5"/>
    <p:sldId id="258" r:id="rId6"/>
    <p:sldId id="256" r:id="rId7"/>
    <p:sldId id="281" r:id="rId8"/>
    <p:sldId id="286" r:id="rId9"/>
    <p:sldId id="287" r:id="rId10"/>
    <p:sldId id="269" r:id="rId11"/>
    <p:sldId id="302" r:id="rId12"/>
    <p:sldId id="301" r:id="rId13"/>
    <p:sldId id="300" r:id="rId14"/>
    <p:sldId id="293" r:id="rId15"/>
    <p:sldId id="260" r:id="rId16"/>
    <p:sldId id="295" r:id="rId17"/>
    <p:sldId id="265" r:id="rId18"/>
    <p:sldId id="289" r:id="rId19"/>
    <p:sldId id="290" r:id="rId20"/>
    <p:sldId id="291" r:id="rId21"/>
    <p:sldId id="299" r:id="rId22"/>
    <p:sldId id="294" r:id="rId23"/>
    <p:sldId id="296" r:id="rId24"/>
    <p:sldId id="298" r:id="rId25"/>
    <p:sldId id="297" r:id="rId26"/>
    <p:sldId id="1794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Nunito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88" autoAdjust="0"/>
  </p:normalViewPr>
  <p:slideViewPr>
    <p:cSldViewPr snapToGrid="0">
      <p:cViewPr varScale="1">
        <p:scale>
          <a:sx n="59" d="100"/>
          <a:sy n="59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5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4.png"/><Relationship Id="rId7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10" Type="http://schemas.openxmlformats.org/officeDocument/2006/relationships/image" Target="../media/image31.svg"/><Relationship Id="rId4" Type="http://schemas.openxmlformats.org/officeDocument/2006/relationships/image" Target="../media/image15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1.svg"/><Relationship Id="rId4" Type="http://schemas.openxmlformats.org/officeDocument/2006/relationships/image" Target="../media/image15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1.svg"/><Relationship Id="rId4" Type="http://schemas.openxmlformats.org/officeDocument/2006/relationships/image" Target="../media/image15.sv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1.svg"/><Relationship Id="rId4" Type="http://schemas.openxmlformats.org/officeDocument/2006/relationships/image" Target="../media/image15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5.sv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31.svg"/><Relationship Id="rId3" Type="http://schemas.openxmlformats.org/officeDocument/2006/relationships/image" Target="../media/image19.svg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50.jpeg"/><Relationship Id="rId5" Type="http://schemas.openxmlformats.org/officeDocument/2006/relationships/image" Target="../media/image15.svg"/><Relationship Id="rId10" Type="http://schemas.openxmlformats.org/officeDocument/2006/relationships/image" Target="../media/image49.jpeg"/><Relationship Id="rId4" Type="http://schemas.openxmlformats.org/officeDocument/2006/relationships/image" Target="../media/image14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5.svg"/><Relationship Id="rId7" Type="http://schemas.openxmlformats.org/officeDocument/2006/relationships/image" Target="../media/image3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21.svg"/><Relationship Id="rId5" Type="http://schemas.openxmlformats.org/officeDocument/2006/relationships/image" Target="../media/image52.svg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sv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54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9.sv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58.jpeg"/><Relationship Id="rId5" Type="http://schemas.openxmlformats.org/officeDocument/2006/relationships/image" Target="../media/image15.svg"/><Relationship Id="rId10" Type="http://schemas.openxmlformats.org/officeDocument/2006/relationships/image" Target="../media/image57.jpeg"/><Relationship Id="rId4" Type="http://schemas.openxmlformats.org/officeDocument/2006/relationships/image" Target="../media/image14.pn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62.jpeg"/><Relationship Id="rId5" Type="http://schemas.openxmlformats.org/officeDocument/2006/relationships/image" Target="../media/image14.png"/><Relationship Id="rId10" Type="http://schemas.openxmlformats.org/officeDocument/2006/relationships/image" Target="../media/image61.jpeg"/><Relationship Id="rId4" Type="http://schemas.openxmlformats.org/officeDocument/2006/relationships/image" Target="../media/image19.sv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9.sv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5.svg"/><Relationship Id="rId10" Type="http://schemas.openxmlformats.org/officeDocument/2006/relationships/image" Target="../media/image66.png"/><Relationship Id="rId4" Type="http://schemas.openxmlformats.org/officeDocument/2006/relationships/image" Target="../media/image14.pn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0.sv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12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71.pn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15.svg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0.sv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12" Type="http://schemas.openxmlformats.org/officeDocument/2006/relationships/image" Target="../media/image39.png"/><Relationship Id="rId2" Type="http://schemas.openxmlformats.org/officeDocument/2006/relationships/image" Target="../media/image20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41.pn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15.svg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1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4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9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12" Type="http://schemas.openxmlformats.org/officeDocument/2006/relationships/image" Target="../media/image38.png"/><Relationship Id="rId2" Type="http://schemas.openxmlformats.org/officeDocument/2006/relationships/image" Target="../media/image20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41.png"/><Relationship Id="rId10" Type="http://schemas.openxmlformats.org/officeDocument/2006/relationships/image" Target="../media/image24.png"/><Relationship Id="rId4" Type="http://schemas.openxmlformats.org/officeDocument/2006/relationships/image" Target="../media/image34.png"/><Relationship Id="rId9" Type="http://schemas.openxmlformats.org/officeDocument/2006/relationships/image" Target="../media/image15.sv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11" Type="http://schemas.openxmlformats.org/officeDocument/2006/relationships/image" Target="../media/image42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3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3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685442" y="1473717"/>
            <a:ext cx="11397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LUYỆN TỪ VÀ CÂU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t 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3" y="2808558"/>
            <a:ext cx="4559631" cy="391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14" y="551173"/>
            <a:ext cx="8666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Cám </a:t>
            </a: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n các thầy cô giáo và các con!</a:t>
            </a:r>
          </a:p>
        </p:txBody>
      </p:sp>
    </p:spTree>
    <p:extLst>
      <p:ext uri="{BB962C8B-B14F-4D97-AF65-F5344CB8AC3E}">
        <p14:creationId xmlns:p14="http://schemas.microsoft.com/office/powerpoint/2010/main" val="24103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t 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760</Words>
  <Application>Microsoft Office PowerPoint</Application>
  <PresentationFormat>Widescreen</PresentationFormat>
  <Paragraphs>112</Paragraphs>
  <Slides>26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Nunito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Cúc Lê</cp:lastModifiedBy>
  <cp:revision>28</cp:revision>
  <dcterms:created xsi:type="dcterms:W3CDTF">2020-07-25T07:18:36Z</dcterms:created>
  <dcterms:modified xsi:type="dcterms:W3CDTF">2022-02-16T03:24:54Z</dcterms:modified>
</cp:coreProperties>
</file>