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  <p:sldMasterId id="2147483754" r:id="rId2"/>
    <p:sldMasterId id="2147483787" r:id="rId3"/>
  </p:sldMasterIdLst>
  <p:notesMasterIdLst>
    <p:notesMasterId r:id="rId34"/>
  </p:notesMasterIdLst>
  <p:sldIdLst>
    <p:sldId id="300" r:id="rId4"/>
    <p:sldId id="258" r:id="rId5"/>
    <p:sldId id="259" r:id="rId6"/>
    <p:sldId id="256" r:id="rId7"/>
    <p:sldId id="261" r:id="rId8"/>
    <p:sldId id="260" r:id="rId9"/>
    <p:sldId id="263" r:id="rId10"/>
    <p:sldId id="264" r:id="rId11"/>
    <p:sldId id="265" r:id="rId12"/>
    <p:sldId id="266" r:id="rId13"/>
    <p:sldId id="267" r:id="rId14"/>
    <p:sldId id="317" r:id="rId15"/>
    <p:sldId id="262" r:id="rId16"/>
    <p:sldId id="318" r:id="rId17"/>
    <p:sldId id="319" r:id="rId18"/>
    <p:sldId id="322" r:id="rId19"/>
    <p:sldId id="321" r:id="rId20"/>
    <p:sldId id="323" r:id="rId21"/>
    <p:sldId id="324" r:id="rId22"/>
    <p:sldId id="325" r:id="rId23"/>
    <p:sldId id="271" r:id="rId24"/>
    <p:sldId id="328" r:id="rId25"/>
    <p:sldId id="329" r:id="rId26"/>
    <p:sldId id="326" r:id="rId27"/>
    <p:sldId id="331" r:id="rId28"/>
    <p:sldId id="332" r:id="rId29"/>
    <p:sldId id="330" r:id="rId30"/>
    <p:sldId id="333" r:id="rId31"/>
    <p:sldId id="272" r:id="rId32"/>
    <p:sldId id="283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60" d="100"/>
          <a:sy n="60" d="100"/>
        </p:scale>
        <p:origin x="462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presProps" Target="pres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9189628C-5FB7-4DD4-A232-928A4CE82FCD}" type="slidenum">
              <a:rPr lang="zh-CN" altLang="en-US" smtClean="0"/>
              <a:pPr>
                <a:defRPr/>
              </a:pPr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816360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6B5F3-164F-4D0E-BDC1-C21DAD1E3FF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071455-8606-44B6-BBF3-EFB0EC1034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8610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slideLayout" Target="../slideLayouts/slideLayout77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theme" Target="../theme/theme3.xml"/><Relationship Id="rId8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2/16/2022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  <p:sldLayoutId id="2147483824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4.png"/><Relationship Id="rId11" Type="http://schemas.openxmlformats.org/officeDocument/2006/relationships/image" Target="../media/image9.jp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emf"/><Relationship Id="rId3" Type="http://schemas.openxmlformats.org/officeDocument/2006/relationships/image" Target="../media/image25.png"/><Relationship Id="rId7" Type="http://schemas.openxmlformats.org/officeDocument/2006/relationships/image" Target="../media/image41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0.png"/><Relationship Id="rId5" Type="http://schemas.openxmlformats.org/officeDocument/2006/relationships/image" Target="../media/image39.gif"/><Relationship Id="rId4" Type="http://schemas.openxmlformats.org/officeDocument/2006/relationships/image" Target="../media/image11.png"/><Relationship Id="rId9" Type="http://schemas.openxmlformats.org/officeDocument/2006/relationships/audio" Target="../media/audio2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svg"/><Relationship Id="rId3" Type="http://schemas.microsoft.com/office/2007/relationships/hdphoto" Target="../media/hdphoto1.wdp"/><Relationship Id="rId7" Type="http://schemas.openxmlformats.org/officeDocument/2006/relationships/image" Target="../media/image40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42.png"/><Relationship Id="rId5" Type="http://schemas.openxmlformats.org/officeDocument/2006/relationships/image" Target="../media/image45.svg"/><Relationship Id="rId4" Type="http://schemas.openxmlformats.org/officeDocument/2006/relationships/image" Target="../media/image4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6.emf"/><Relationship Id="rId4" Type="http://schemas.openxmlformats.org/officeDocument/2006/relationships/image" Target="../media/image4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7" Type="http://schemas.openxmlformats.org/officeDocument/2006/relationships/image" Target="../media/image26.emf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2.svg"/><Relationship Id="rId5" Type="http://schemas.openxmlformats.org/officeDocument/2006/relationships/image" Target="../media/image51.png"/><Relationship Id="rId4" Type="http://schemas.openxmlformats.org/officeDocument/2006/relationships/image" Target="../media/image4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39.xml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microsoft.com/office/2007/relationships/hdphoto" Target="../media/hdphoto1.wdp"/><Relationship Id="rId10" Type="http://schemas.openxmlformats.org/officeDocument/2006/relationships/image" Target="../media/image15.png"/><Relationship Id="rId4" Type="http://schemas.openxmlformats.org/officeDocument/2006/relationships/image" Target="../media/image10.png"/><Relationship Id="rId9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4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49.png"/><Relationship Id="rId7" Type="http://schemas.openxmlformats.org/officeDocument/2006/relationships/image" Target="../media/image5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8.png"/><Relationship Id="rId5" Type="http://schemas.openxmlformats.org/officeDocument/2006/relationships/image" Target="../media/image55.png"/><Relationship Id="rId4" Type="http://schemas.openxmlformats.org/officeDocument/2006/relationships/image" Target="../media/image50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microsoft.com/office/2007/relationships/hdphoto" Target="../media/hdphoto1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sv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63.svg"/><Relationship Id="rId5" Type="http://schemas.openxmlformats.org/officeDocument/2006/relationships/image" Target="../media/image62.png"/><Relationship Id="rId4" Type="http://schemas.openxmlformats.org/officeDocument/2006/relationships/image" Target="../media/image61.sv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61.sv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svg"/><Relationship Id="rId13" Type="http://schemas.openxmlformats.org/officeDocument/2006/relationships/image" Target="../media/image62.png"/><Relationship Id="rId18" Type="http://schemas.openxmlformats.org/officeDocument/2006/relationships/audio" Target="../media/audio2.wav"/><Relationship Id="rId3" Type="http://schemas.openxmlformats.org/officeDocument/2006/relationships/slideLayout" Target="../slideLayouts/slideLayout73.xml"/><Relationship Id="rId7" Type="http://schemas.openxmlformats.org/officeDocument/2006/relationships/image" Target="../media/image22.png"/><Relationship Id="rId12" Type="http://schemas.openxmlformats.org/officeDocument/2006/relationships/image" Target="../media/image67.svg"/><Relationship Id="rId17" Type="http://schemas.openxmlformats.org/officeDocument/2006/relationships/image" Target="../media/image17.png"/><Relationship Id="rId2" Type="http://schemas.openxmlformats.org/officeDocument/2006/relationships/audio" Target="../media/media5.mp3"/><Relationship Id="rId16" Type="http://schemas.openxmlformats.org/officeDocument/2006/relationships/image" Target="../media/image69.svg"/><Relationship Id="rId1" Type="http://schemas.microsoft.com/office/2007/relationships/media" Target="../media/media5.mp3"/><Relationship Id="rId6" Type="http://schemas.microsoft.com/office/2007/relationships/hdphoto" Target="../media/hdphoto1.wdp"/><Relationship Id="rId11" Type="http://schemas.openxmlformats.org/officeDocument/2006/relationships/image" Target="../media/image66.png"/><Relationship Id="rId5" Type="http://schemas.openxmlformats.org/officeDocument/2006/relationships/image" Target="../media/image10.png"/><Relationship Id="rId15" Type="http://schemas.openxmlformats.org/officeDocument/2006/relationships/image" Target="../media/image68.png"/><Relationship Id="rId10" Type="http://schemas.openxmlformats.org/officeDocument/2006/relationships/image" Target="../media/image65.svg"/><Relationship Id="rId4" Type="http://schemas.openxmlformats.org/officeDocument/2006/relationships/audio" Target="../media/audio2.wav"/><Relationship Id="rId9" Type="http://schemas.openxmlformats.org/officeDocument/2006/relationships/image" Target="../media/image64.png"/><Relationship Id="rId14" Type="http://schemas.openxmlformats.org/officeDocument/2006/relationships/image" Target="../media/image63.sv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26.emf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2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17.png"/><Relationship Id="rId10" Type="http://schemas.openxmlformats.org/officeDocument/2006/relationships/image" Target="../media/image21.svg"/><Relationship Id="rId4" Type="http://schemas.openxmlformats.org/officeDocument/2006/relationships/image" Target="../media/image18.jpeg"/><Relationship Id="rId9" Type="http://schemas.openxmlformats.org/officeDocument/2006/relationships/image" Target="../media/image2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gif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7.xml"/><Relationship Id="rId4" Type="http://schemas.openxmlformats.org/officeDocument/2006/relationships/image" Target="../media/image7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slide" Target="slide9.xml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12" Type="http://schemas.openxmlformats.org/officeDocument/2006/relationships/slide" Target="slide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0.svg"/><Relationship Id="rId11" Type="http://schemas.openxmlformats.org/officeDocument/2006/relationships/image" Target="../media/image34.png"/><Relationship Id="rId5" Type="http://schemas.openxmlformats.org/officeDocument/2006/relationships/image" Target="../media/image29.png"/><Relationship Id="rId15" Type="http://schemas.openxmlformats.org/officeDocument/2006/relationships/image" Target="../media/image35.png"/><Relationship Id="rId10" Type="http://schemas.openxmlformats.org/officeDocument/2006/relationships/slide" Target="slide8.xml"/><Relationship Id="rId4" Type="http://schemas.openxmlformats.org/officeDocument/2006/relationships/image" Target="../media/image28.png"/><Relationship Id="rId9" Type="http://schemas.openxmlformats.org/officeDocument/2006/relationships/image" Target="../media/image33.png"/><Relationship Id="rId14" Type="http://schemas.openxmlformats.org/officeDocument/2006/relationships/slide" Target="slide1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audio" Target="../media/audio1.wav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image" Target="../media/image35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4.xml"/><Relationship Id="rId11" Type="http://schemas.openxmlformats.org/officeDocument/2006/relationships/slide" Target="slide6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17.png"/><Relationship Id="rId4" Type="http://schemas.openxmlformats.org/officeDocument/2006/relationships/audio" Target="../media/media4.wav"/><Relationship Id="rId9" Type="http://schemas.openxmlformats.org/officeDocument/2006/relationships/image" Target="../media/image36.g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35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6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1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36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35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6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6.xml"/><Relationship Id="rId11" Type="http://schemas.openxmlformats.org/officeDocument/2006/relationships/image" Target="../media/image1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36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4" name="图片 10">
            <a:extLst>
              <a:ext uri="{FF2B5EF4-FFF2-40B4-BE49-F238E27FC236}">
                <a16:creationId xmlns:a16="http://schemas.microsoft.com/office/drawing/2014/main" id="{43E0C609-3C12-48BF-9449-77725402BA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1426" y="4830661"/>
            <a:ext cx="7739062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0" name="图片 20">
            <a:extLst>
              <a:ext uri="{FF2B5EF4-FFF2-40B4-BE49-F238E27FC236}">
                <a16:creationId xmlns:a16="http://schemas.microsoft.com/office/drawing/2014/main" id="{970C4595-600F-4F83-BDAE-9FFC90B3F6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62514" y="-265315"/>
            <a:ext cx="2593976" cy="192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图片 12">
            <a:extLst>
              <a:ext uri="{FF2B5EF4-FFF2-40B4-BE49-F238E27FC236}">
                <a16:creationId xmlns:a16="http://schemas.microsoft.com/office/drawing/2014/main" id="{FFA6DAC2-488F-485C-824A-8AE60B8C57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662784" y="2494464"/>
            <a:ext cx="3894742" cy="389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图片 4">
            <a:extLst>
              <a:ext uri="{FF2B5EF4-FFF2-40B4-BE49-F238E27FC236}">
                <a16:creationId xmlns:a16="http://schemas.microsoft.com/office/drawing/2014/main" id="{96A466EC-B468-4B7A-AC6A-2BE9667C73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4553" y="3982891"/>
            <a:ext cx="3894742" cy="2754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7" name="组合 16">
            <a:extLst>
              <a:ext uri="{FF2B5EF4-FFF2-40B4-BE49-F238E27FC236}">
                <a16:creationId xmlns:a16="http://schemas.microsoft.com/office/drawing/2014/main" id="{9A5A4A07-8E07-4037-9694-8A058172EA5B}"/>
              </a:ext>
            </a:extLst>
          </p:cNvPr>
          <p:cNvGrpSpPr>
            <a:grpSpLocks/>
          </p:cNvGrpSpPr>
          <p:nvPr/>
        </p:nvGrpSpPr>
        <p:grpSpPr bwMode="auto">
          <a:xfrm>
            <a:off x="9957036" y="5004322"/>
            <a:ext cx="2995006" cy="1710079"/>
            <a:chOff x="3393422" y="3429000"/>
            <a:chExt cx="3117731" cy="2201738"/>
          </a:xfrm>
        </p:grpSpPr>
        <p:pic>
          <p:nvPicPr>
            <p:cNvPr id="5136" name="图片 6">
              <a:extLst>
                <a:ext uri="{FF2B5EF4-FFF2-40B4-BE49-F238E27FC236}">
                  <a16:creationId xmlns:a16="http://schemas.microsoft.com/office/drawing/2014/main" id="{010DA046-D232-4D5E-80CD-A3BB0DC455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3422" y="3429000"/>
              <a:ext cx="3117731" cy="2201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37" name="图片 13">
              <a:extLst>
                <a:ext uri="{FF2B5EF4-FFF2-40B4-BE49-F238E27FC236}">
                  <a16:creationId xmlns:a16="http://schemas.microsoft.com/office/drawing/2014/main" id="{FFDCCABB-D48C-4610-8200-34760B10A3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1879" y="4702701"/>
              <a:ext cx="331014" cy="376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128" name="图片 14">
            <a:extLst>
              <a:ext uri="{FF2B5EF4-FFF2-40B4-BE49-F238E27FC236}">
                <a16:creationId xmlns:a16="http://schemas.microsoft.com/office/drawing/2014/main" id="{1A0E351E-F9AF-497B-A41B-BF6B028EC2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0773" y="5360326"/>
            <a:ext cx="1084263" cy="1233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9" name="图片 15">
            <a:extLst>
              <a:ext uri="{FF2B5EF4-FFF2-40B4-BE49-F238E27FC236}">
                <a16:creationId xmlns:a16="http://schemas.microsoft.com/office/drawing/2014/main" id="{6EAABDAE-1785-45B6-A9D7-81A2E024FD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42696">
            <a:off x="7542611" y="5842926"/>
            <a:ext cx="666750" cy="75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3" name="图片 9">
            <a:extLst>
              <a:ext uri="{FF2B5EF4-FFF2-40B4-BE49-F238E27FC236}">
                <a16:creationId xmlns:a16="http://schemas.microsoft.com/office/drawing/2014/main" id="{6210AC2F-AAD4-4D39-811C-EF251631ED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936" y="5326989"/>
            <a:ext cx="1616075" cy="1338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35DE621F-23C1-406A-B04E-5237073F975A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EFEDE0"/>
              </a:clrFrom>
              <a:clrTo>
                <a:srgbClr val="EFEDE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437" t="3640" r="24668" b="81692"/>
          <a:stretch/>
        </p:blipFill>
        <p:spPr>
          <a:xfrm>
            <a:off x="454171" y="4017503"/>
            <a:ext cx="877117" cy="81331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9A6B413-014F-48A8-9B61-62DBA86413FE}"/>
              </a:ext>
            </a:extLst>
          </p:cNvPr>
          <p:cNvSpPr txBox="1"/>
          <p:nvPr/>
        </p:nvSpPr>
        <p:spPr>
          <a:xfrm>
            <a:off x="2065983" y="128726"/>
            <a:ext cx="86257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ĐÔ THỊ VIỆT HƯNG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45A6B56-ECE8-4247-9DF0-50777B993392}"/>
              </a:ext>
            </a:extLst>
          </p:cNvPr>
          <p:cNvSpPr txBox="1"/>
          <p:nvPr/>
        </p:nvSpPr>
        <p:spPr>
          <a:xfrm>
            <a:off x="914422" y="1524998"/>
            <a:ext cx="1064310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>
                <a:solidFill>
                  <a:srgbClr val="E834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CHÀO MỪNG CÁC THẦY CÔ GIÁO</a:t>
            </a:r>
          </a:p>
          <a:p>
            <a:pPr algn="ctr"/>
            <a:r>
              <a:rPr lang="en-US" sz="4800" b="1">
                <a:solidFill>
                  <a:srgbClr val="E834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VỀ DỰ GIỜ MÔN TOÁN</a:t>
            </a:r>
          </a:p>
          <a:p>
            <a:pPr algn="ctr"/>
            <a:r>
              <a:rPr lang="en-US" sz="4800" b="1">
                <a:solidFill>
                  <a:srgbClr val="E834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 5</a:t>
            </a:r>
          </a:p>
        </p:txBody>
      </p:sp>
    </p:spTree>
    <p:extLst>
      <p:ext uri="{BB962C8B-B14F-4D97-AF65-F5344CB8AC3E}">
        <p14:creationId xmlns:p14="http://schemas.microsoft.com/office/powerpoint/2010/main" val="948621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:a16="http://schemas.microsoft.com/office/drawing/2014/main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:a16="http://schemas.microsoft.com/office/drawing/2014/main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:a16="http://schemas.microsoft.com/office/drawing/2014/main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:a16="http://schemas.microsoft.com/office/drawing/2014/main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:a16="http://schemas.microsoft.com/office/drawing/2014/main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:a16="http://schemas.microsoft.com/office/drawing/2014/main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:a16="http://schemas.microsoft.com/office/drawing/2014/main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:a16="http://schemas.microsoft.com/office/drawing/2014/main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:a16="http://schemas.microsoft.com/office/drawing/2014/main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:a16="http://schemas.microsoft.com/office/drawing/2014/main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:a16="http://schemas.microsoft.com/office/drawing/2014/main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:a16="http://schemas.microsoft.com/office/drawing/2014/main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:a16="http://schemas.microsoft.com/office/drawing/2014/main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:a16="http://schemas.microsoft.com/office/drawing/2014/main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:a16="http://schemas.microsoft.com/office/drawing/2014/main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:a16="http://schemas.microsoft.com/office/drawing/2014/main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:a16="http://schemas.microsoft.com/office/drawing/2014/main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:a16="http://schemas.microsoft.com/office/drawing/2014/main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:a16="http://schemas.microsoft.com/office/drawing/2014/main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:a16="http://schemas.microsoft.com/office/drawing/2014/main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:a16="http://schemas.microsoft.com/office/drawing/2014/main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:a16="http://schemas.microsoft.com/office/drawing/2014/main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:a16="http://schemas.microsoft.com/office/drawing/2014/main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:a16="http://schemas.microsoft.com/office/drawing/2014/main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:a16="http://schemas.microsoft.com/office/drawing/2014/main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:a16="http://schemas.microsoft.com/office/drawing/2014/main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:a16="http://schemas.microsoft.com/office/drawing/2014/main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:a16="http://schemas.microsoft.com/office/drawing/2014/main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:a16="http://schemas.microsoft.com/office/drawing/2014/main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:a16="http://schemas.microsoft.com/office/drawing/2014/main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:a16="http://schemas.microsoft.com/office/drawing/2014/main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:a16="http://schemas.microsoft.com/office/drawing/2014/main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:a16="http://schemas.microsoft.com/office/drawing/2014/main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:a16="http://schemas.microsoft.com/office/drawing/2014/main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:a16="http://schemas.microsoft.com/office/drawing/2014/main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:a16="http://schemas.microsoft.com/office/drawing/2014/main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:a16="http://schemas.microsoft.com/office/drawing/2014/main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:a16="http://schemas.microsoft.com/office/drawing/2014/main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:a16="http://schemas.microsoft.com/office/drawing/2014/main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:a16="http://schemas.microsoft.com/office/drawing/2014/main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:a16="http://schemas.microsoft.com/office/drawing/2014/main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:a16="http://schemas.microsoft.com/office/drawing/2014/main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:a16="http://schemas.microsoft.com/office/drawing/2014/main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:a16="http://schemas.microsoft.com/office/drawing/2014/main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:a16="http://schemas.microsoft.com/office/drawing/2014/main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:a16="http://schemas.microsoft.com/office/drawing/2014/main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:a16="http://schemas.microsoft.com/office/drawing/2014/main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bà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:a16="http://schemas.microsoft.com/office/drawing/2014/main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6F5662C-53A6-4F86-8FE6-A15B33BF4A67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255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Ngoài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việc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con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rồng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hung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ác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thì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phải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chiều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mở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cửa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lâu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:a16="http://schemas.microsoft.com/office/drawing/2014/main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:a16="http://schemas.microsoft.com/office/drawing/2014/main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:a16="http://schemas.microsoft.com/office/drawing/2014/main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:a16="http://schemas.microsoft.com/office/drawing/2014/main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:a16="http://schemas.microsoft.com/office/drawing/2014/main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:a16="http://schemas.microsoft.com/office/drawing/2014/main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9521B64-0FC8-4DEC-8932-2818F2CFED2A}"/>
              </a:ext>
            </a:extLst>
          </p:cNvPr>
          <p:cNvGrpSpPr/>
          <p:nvPr/>
        </p:nvGrpSpPr>
        <p:grpSpPr>
          <a:xfrm flipH="1">
            <a:off x="1405906" y="88900"/>
            <a:ext cx="5083793" cy="2555115"/>
            <a:chOff x="8150549" y="-749545"/>
            <a:chExt cx="3321952" cy="3649517"/>
          </a:xfrm>
        </p:grpSpPr>
        <p:pic>
          <p:nvPicPr>
            <p:cNvPr id="8" name="图片 3">
              <a:extLst>
                <a:ext uri="{FF2B5EF4-FFF2-40B4-BE49-F238E27FC236}">
                  <a16:creationId xmlns:a16="http://schemas.microsoft.com/office/drawing/2014/main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321952" cy="3649517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FD381D-5E01-4D5D-BAA7-4865DE6AF99E}"/>
                </a:ext>
              </a:extLst>
            </p:cNvPr>
            <p:cNvSpPr txBox="1"/>
            <p:nvPr/>
          </p:nvSpPr>
          <p:spPr>
            <a:xfrm>
              <a:off x="8735039" y="-265168"/>
              <a:ext cx="2152973" cy="21100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,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tìm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mật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chìa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nhé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:a16="http://schemas.microsoft.com/office/drawing/2014/main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:a16="http://schemas.microsoft.com/office/drawing/2014/main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:a16="http://schemas.microsoft.com/office/drawing/2014/main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:a16="http://schemas.microsoft.com/office/drawing/2014/main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:a16="http://schemas.microsoft.com/office/drawing/2014/main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:a16="http://schemas.microsoft.com/office/drawing/2014/main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:a16="http://schemas.microsoft.com/office/drawing/2014/main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:a16="http://schemas.microsoft.com/office/drawing/2014/main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:a16="http://schemas.microsoft.com/office/drawing/2014/main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:a16="http://schemas.microsoft.com/office/drawing/2014/main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:a16="http://schemas.microsoft.com/office/drawing/2014/main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C39CD20-AE33-4F8F-9C18-74D2309BDF6C}"/>
              </a:ext>
            </a:extLst>
          </p:cNvPr>
          <p:cNvSpPr/>
          <p:nvPr/>
        </p:nvSpPr>
        <p:spPr>
          <a:xfrm>
            <a:off x="1221383" y="1246818"/>
            <a:ext cx="9725025" cy="389785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F725BC7-3746-49D6-BD5B-502FDA4860A7}"/>
              </a:ext>
            </a:extLst>
          </p:cNvPr>
          <p:cNvSpPr/>
          <p:nvPr/>
        </p:nvSpPr>
        <p:spPr>
          <a:xfrm>
            <a:off x="-35877" y="3813232"/>
            <a:ext cx="2907122" cy="3232110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334636" y="3627105"/>
            <a:ext cx="1773672" cy="3597484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:a16="http://schemas.microsoft.com/office/drawing/2014/main" id="{666C1CF7-38AF-4937-8939-45D648438EC2}"/>
              </a:ext>
            </a:extLst>
          </p:cNvPr>
          <p:cNvGrpSpPr/>
          <p:nvPr/>
        </p:nvGrpSpPr>
        <p:grpSpPr>
          <a:xfrm rot="21220710">
            <a:off x="42353" y="3817800"/>
            <a:ext cx="2974757" cy="3195508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:a16="http://schemas.microsoft.com/office/drawing/2014/main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:a16="http://schemas.microsoft.com/office/drawing/2014/main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:a16="http://schemas.microsoft.com/office/drawing/2014/main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:a16="http://schemas.microsoft.com/office/drawing/2014/main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:a16="http://schemas.microsoft.com/office/drawing/2014/main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:a16="http://schemas.microsoft.com/office/drawing/2014/main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:a16="http://schemas.microsoft.com/office/drawing/2014/main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:a16="http://schemas.microsoft.com/office/drawing/2014/main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:a16="http://schemas.microsoft.com/office/drawing/2014/main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:a16="http://schemas.microsoft.com/office/drawing/2014/main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:a16="http://schemas.microsoft.com/office/drawing/2014/main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:a16="http://schemas.microsoft.com/office/drawing/2014/main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:a16="http://schemas.microsoft.com/office/drawing/2014/main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:a16="http://schemas.microsoft.com/office/drawing/2014/main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:a16="http://schemas.microsoft.com/office/drawing/2014/main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:a16="http://schemas.microsoft.com/office/drawing/2014/main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:a16="http://schemas.microsoft.com/office/drawing/2014/main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:a16="http://schemas.microsoft.com/office/drawing/2014/main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:a16="http://schemas.microsoft.com/office/drawing/2014/main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:a16="http://schemas.microsoft.com/office/drawing/2014/main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:a16="http://schemas.microsoft.com/office/drawing/2014/main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:a16="http://schemas.microsoft.com/office/drawing/2014/main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:a16="http://schemas.microsoft.com/office/drawing/2014/main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:a16="http://schemas.microsoft.com/office/drawing/2014/main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:a16="http://schemas.microsoft.com/office/drawing/2014/main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:a16="http://schemas.microsoft.com/office/drawing/2014/main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:a16="http://schemas.microsoft.com/office/drawing/2014/main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:a16="http://schemas.microsoft.com/office/drawing/2014/main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:a16="http://schemas.microsoft.com/office/drawing/2014/main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:a16="http://schemas.microsoft.com/office/drawing/2014/main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:a16="http://schemas.microsoft.com/office/drawing/2014/main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:a16="http://schemas.microsoft.com/office/drawing/2014/main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:a16="http://schemas.microsoft.com/office/drawing/2014/main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:a16="http://schemas.microsoft.com/office/drawing/2014/main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:a16="http://schemas.microsoft.com/office/drawing/2014/main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:a16="http://schemas.microsoft.com/office/drawing/2014/main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:a16="http://schemas.microsoft.com/office/drawing/2014/main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:a16="http://schemas.microsoft.com/office/drawing/2014/main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:a16="http://schemas.microsoft.com/office/drawing/2014/main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:a16="http://schemas.microsoft.com/office/drawing/2014/main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:a16="http://schemas.microsoft.com/office/drawing/2014/main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:a16="http://schemas.microsoft.com/office/drawing/2014/main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:a16="http://schemas.microsoft.com/office/drawing/2014/main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:a16="http://schemas.microsoft.com/office/drawing/2014/main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:a16="http://schemas.microsoft.com/office/drawing/2014/main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:a16="http://schemas.microsoft.com/office/drawing/2014/main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:a16="http://schemas.microsoft.com/office/drawing/2014/main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:a16="http://schemas.microsoft.com/office/drawing/2014/main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:a16="http://schemas.microsoft.com/office/drawing/2014/main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:a16="http://schemas.microsoft.com/office/drawing/2014/main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:a16="http://schemas.microsoft.com/office/drawing/2014/main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:a16="http://schemas.microsoft.com/office/drawing/2014/main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:a16="http://schemas.microsoft.com/office/drawing/2014/main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:a16="http://schemas.microsoft.com/office/drawing/2014/main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:a16="http://schemas.microsoft.com/office/drawing/2014/main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6">
            <a:extLst>
              <a:ext uri="{FF2B5EF4-FFF2-40B4-BE49-F238E27FC236}">
                <a16:creationId xmlns:a16="http://schemas.microsoft.com/office/drawing/2014/main" id="{A31A6273-2AA1-4EE5-A5BC-7715C55C905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553072" y="2656578"/>
            <a:ext cx="2876353" cy="4285068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26908" y="-300304"/>
            <a:ext cx="5989203" cy="1528526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:a16="http://schemas.microsoft.com/office/drawing/2014/main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73" name="Picture 3072">
            <a:extLst>
              <a:ext uri="{FF2B5EF4-FFF2-40B4-BE49-F238E27FC236}">
                <a16:creationId xmlns:a16="http://schemas.microsoft.com/office/drawing/2014/main" id="{E7E3D43C-7607-43B8-A417-3C4BDB31E4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06810" y="1702075"/>
            <a:ext cx="9884704" cy="2776301"/>
          </a:xfrm>
          <a:prstGeom prst="rect">
            <a:avLst/>
          </a:prstGeom>
        </p:spPr>
      </p:pic>
      <p:pic>
        <p:nvPicPr>
          <p:cNvPr id="3075" name="Picture 3074">
            <a:extLst>
              <a:ext uri="{FF2B5EF4-FFF2-40B4-BE49-F238E27FC236}">
                <a16:creationId xmlns:a16="http://schemas.microsoft.com/office/drawing/2014/main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737716" y="3987444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:a16="http://schemas.microsoft.com/office/drawing/2014/main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:a16="http://schemas.microsoft.com/office/drawing/2014/main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:a16="http://schemas.microsoft.com/office/drawing/2014/main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:a16="http://schemas.microsoft.com/office/drawing/2014/main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:a16="http://schemas.microsoft.com/office/drawing/2014/main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:a16="http://schemas.microsoft.com/office/drawing/2014/main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:a16="http://schemas.microsoft.com/office/drawing/2014/main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:a16="http://schemas.microsoft.com/office/drawing/2014/main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:a16="http://schemas.microsoft.com/office/drawing/2014/main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:a16="http://schemas.microsoft.com/office/drawing/2014/main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:a16="http://schemas.microsoft.com/office/drawing/2014/main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:a16="http://schemas.microsoft.com/office/drawing/2014/main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:a16="http://schemas.microsoft.com/office/drawing/2014/main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:a16="http://schemas.microsoft.com/office/drawing/2014/main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:a16="http://schemas.microsoft.com/office/drawing/2014/main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:a16="http://schemas.microsoft.com/office/drawing/2014/main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:a16="http://schemas.microsoft.com/office/drawing/2014/main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:a16="http://schemas.microsoft.com/office/drawing/2014/main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:a16="http://schemas.microsoft.com/office/drawing/2014/main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:a16="http://schemas.microsoft.com/office/drawing/2014/main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:a16="http://schemas.microsoft.com/office/drawing/2014/main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:a16="http://schemas.microsoft.com/office/drawing/2014/main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:a16="http://schemas.microsoft.com/office/drawing/2014/main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:a16="http://schemas.microsoft.com/office/drawing/2014/main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:a16="http://schemas.microsoft.com/office/drawing/2014/main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:a16="http://schemas.microsoft.com/office/drawing/2014/main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:a16="http://schemas.microsoft.com/office/drawing/2014/main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:a16="http://schemas.microsoft.com/office/drawing/2014/main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:a16="http://schemas.microsoft.com/office/drawing/2014/main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:a16="http://schemas.microsoft.com/office/drawing/2014/main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:a16="http://schemas.microsoft.com/office/drawing/2014/main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:a16="http://schemas.microsoft.com/office/drawing/2014/main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:a16="http://schemas.microsoft.com/office/drawing/2014/main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:a16="http://schemas.microsoft.com/office/drawing/2014/main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:a16="http://schemas.microsoft.com/office/drawing/2014/main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:a16="http://schemas.microsoft.com/office/drawing/2014/main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:a16="http://schemas.microsoft.com/office/drawing/2014/main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:a16="http://schemas.microsoft.com/office/drawing/2014/main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:a16="http://schemas.microsoft.com/office/drawing/2014/main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:a16="http://schemas.microsoft.com/office/drawing/2014/main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:a16="http://schemas.microsoft.com/office/drawing/2014/main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:a16="http://schemas.microsoft.com/office/drawing/2014/main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:a16="http://schemas.microsoft.com/office/drawing/2014/main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:a16="http://schemas.microsoft.com/office/drawing/2014/main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:a16="http://schemas.microsoft.com/office/drawing/2014/main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:a16="http://schemas.microsoft.com/office/drawing/2014/main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:a16="http://schemas.microsoft.com/office/drawing/2014/main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:a16="http://schemas.microsoft.com/office/drawing/2014/main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:a16="http://schemas.microsoft.com/office/drawing/2014/main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:a16="http://schemas.microsoft.com/office/drawing/2014/main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:a16="http://schemas.microsoft.com/office/drawing/2014/main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:a16="http://schemas.microsoft.com/office/drawing/2014/main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:a16="http://schemas.microsoft.com/office/drawing/2014/main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:a16="http://schemas.microsoft.com/office/drawing/2014/main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:a16="http://schemas.microsoft.com/office/drawing/2014/main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:a16="http://schemas.microsoft.com/office/drawing/2014/main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:a16="http://schemas.microsoft.com/office/drawing/2014/main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:a16="http://schemas.microsoft.com/office/drawing/2014/main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:a16="http://schemas.microsoft.com/office/drawing/2014/main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:a16="http://schemas.microsoft.com/office/drawing/2014/main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:a16="http://schemas.microsoft.com/office/drawing/2014/main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sô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:a16="http://schemas.microsoft.com/office/drawing/2014/main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2" name="chimes.wav"/>
          </p:stSnd>
        </p:sndAc>
      </p:transition>
    </mc:Choice>
    <mc:Fallback xmlns="">
      <p:transition spd="slow">
        <p:random/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4966" y="2500317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508" y="3859320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pic>
        <p:nvPicPr>
          <p:cNvPr id="126" name="Picture 5">
            <a:extLst>
              <a:ext uri="{FF2B5EF4-FFF2-40B4-BE49-F238E27FC236}">
                <a16:creationId xmlns:a16="http://schemas.microsoft.com/office/drawing/2014/main" id="{11681511-9379-469F-A80B-7C29DB2E5F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787" y="4000817"/>
            <a:ext cx="2272738" cy="2771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:a16="http://schemas.microsoft.com/office/drawing/2014/main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:a16="http://schemas.microsoft.com/office/drawing/2014/main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:a16="http://schemas.microsoft.com/office/drawing/2014/main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:a16="http://schemas.microsoft.com/office/drawing/2014/main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:a16="http://schemas.microsoft.com/office/drawing/2014/main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:a16="http://schemas.microsoft.com/office/drawing/2014/main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:a16="http://schemas.microsoft.com/office/drawing/2014/main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:a16="http://schemas.microsoft.com/office/drawing/2014/main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:a16="http://schemas.microsoft.com/office/drawing/2014/main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:a16="http://schemas.microsoft.com/office/drawing/2014/main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:a16="http://schemas.microsoft.com/office/drawing/2014/main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:a16="http://schemas.microsoft.com/office/drawing/2014/main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:a16="http://schemas.microsoft.com/office/drawing/2014/main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:a16="http://schemas.microsoft.com/office/drawing/2014/main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:a16="http://schemas.microsoft.com/office/drawing/2014/main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4" name="chimes.wav"/>
          </p:stSnd>
        </p:sndAc>
      </p:transition>
    </mc:Choice>
    <mc:Fallback xmlns="">
      <p:transition spd="slow">
        <p:random/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B68B504-6F9B-4B4C-9603-A264F307AADA}"/>
              </a:ext>
            </a:extLst>
          </p:cNvPr>
          <p:cNvSpPr/>
          <p:nvPr/>
        </p:nvSpPr>
        <p:spPr>
          <a:xfrm>
            <a:off x="1306286" y="1186543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:a16="http://schemas.microsoft.com/office/drawing/2014/main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Tiếng-âm thanh gõ bàn phím ghép vào video - Typing chat sound effect">
            <a:hlinkClick r:id="" action="ppaction://media"/>
            <a:extLst>
              <a:ext uri="{FF2B5EF4-FFF2-40B4-BE49-F238E27FC236}">
                <a16:creationId xmlns:a16="http://schemas.microsoft.com/office/drawing/2014/main" id="{B2576DEC-CA5E-4C6E-9B83-C3D7F41BBB2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31" end="9979.81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663083" y="-532647"/>
            <a:ext cx="2357877" cy="2357877"/>
          </a:xfrm>
          <a:prstGeom prst="rect">
            <a:avLst/>
          </a:prstGeom>
        </p:spPr>
      </p:pic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:a16="http://schemas.microsoft.com/office/drawing/2014/main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:a16="http://schemas.microsoft.com/office/drawing/2014/main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pic>
        <p:nvPicPr>
          <p:cNvPr id="141" name="Picture 6">
            <a:extLst>
              <a:ext uri="{FF2B5EF4-FFF2-40B4-BE49-F238E27FC236}">
                <a16:creationId xmlns:a16="http://schemas.microsoft.com/office/drawing/2014/main" id="{86B6E92F-466D-47EB-B2D6-37469EC8A5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287000" y="3749952"/>
            <a:ext cx="2142425" cy="319169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:a16="http://schemas.microsoft.com/office/drawing/2014/main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:a16="http://schemas.microsoft.com/office/drawing/2014/main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:a16="http://schemas.microsoft.com/office/drawing/2014/main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:a16="http://schemas.microsoft.com/office/drawing/2014/main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:a16="http://schemas.microsoft.com/office/drawing/2014/main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:a16="http://schemas.microsoft.com/office/drawing/2014/main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:a16="http://schemas.microsoft.com/office/drawing/2014/main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:a16="http://schemas.microsoft.com/office/drawing/2014/main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:a16="http://schemas.microsoft.com/office/drawing/2014/main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:a16="http://schemas.microsoft.com/office/drawing/2014/main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:a16="http://schemas.microsoft.com/office/drawing/2014/main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:a16="http://schemas.microsoft.com/office/drawing/2014/main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:a16="http://schemas.microsoft.com/office/drawing/2014/main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:a16="http://schemas.microsoft.com/office/drawing/2014/main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:a16="http://schemas.microsoft.com/office/drawing/2014/main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:a16="http://schemas.microsoft.com/office/drawing/2014/main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:a16="http://schemas.microsoft.com/office/drawing/2014/main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:a16="http://schemas.microsoft.com/office/drawing/2014/main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:a16="http://schemas.microsoft.com/office/drawing/2014/main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:a16="http://schemas.microsoft.com/office/drawing/2014/main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:a16="http://schemas.microsoft.com/office/drawing/2014/main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:a16="http://schemas.microsoft.com/office/drawing/2014/main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:a16="http://schemas.microsoft.com/office/drawing/2014/main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:a16="http://schemas.microsoft.com/office/drawing/2014/main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:a16="http://schemas.microsoft.com/office/drawing/2014/main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:a16="http://schemas.microsoft.com/office/drawing/2014/main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:a16="http://schemas.microsoft.com/office/drawing/2014/main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:a16="http://schemas.microsoft.com/office/drawing/2014/main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:a16="http://schemas.microsoft.com/office/drawing/2014/main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:a16="http://schemas.microsoft.com/office/drawing/2014/main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:a16="http://schemas.microsoft.com/office/drawing/2014/main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:a16="http://schemas.microsoft.com/office/drawing/2014/main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:a16="http://schemas.microsoft.com/office/drawing/2014/main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:a16="http://schemas.microsoft.com/office/drawing/2014/main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:a16="http://schemas.microsoft.com/office/drawing/2014/main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:a16="http://schemas.microsoft.com/office/drawing/2014/main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:a16="http://schemas.microsoft.com/office/drawing/2014/main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:a16="http://schemas.microsoft.com/office/drawing/2014/main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:a16="http://schemas.microsoft.com/office/drawing/2014/main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:a16="http://schemas.microsoft.com/office/drawing/2014/main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:a16="http://schemas.microsoft.com/office/drawing/2014/main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:a16="http://schemas.microsoft.com/office/drawing/2014/main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:a16="http://schemas.microsoft.com/office/drawing/2014/main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:a16="http://schemas.microsoft.com/office/drawing/2014/main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:a16="http://schemas.microsoft.com/office/drawing/2014/main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:a16="http://schemas.microsoft.com/office/drawing/2014/main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:a16="http://schemas.microsoft.com/office/drawing/2014/main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:a16="http://schemas.microsoft.com/office/drawing/2014/main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:a16="http://schemas.microsoft.com/office/drawing/2014/main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:a16="http://schemas.microsoft.com/office/drawing/2014/main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:a16="http://schemas.microsoft.com/office/drawing/2014/main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9"/>
          <p:cNvSpPr txBox="1"/>
          <p:nvPr/>
        </p:nvSpPr>
        <p:spPr>
          <a:xfrm>
            <a:off x="797351" y="1681532"/>
            <a:ext cx="8824321" cy="248786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9675"/>
              </a:lnSpc>
              <a:spcBef>
                <a:spcPct val="0"/>
              </a:spcBef>
            </a:pPr>
            <a:r>
              <a:rPr lang="en-US" sz="8199" b="1" spc="-360" dirty="0">
                <a:solidFill>
                  <a:srgbClr val="FDF9D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zydog Bold"/>
              </a:rPr>
              <a:t>CẢM ƠN </a:t>
            </a:r>
            <a:r>
              <a:rPr lang="en-US" sz="8199" b="1" spc="-360">
                <a:solidFill>
                  <a:srgbClr val="FDF9D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zydog Bold"/>
              </a:rPr>
              <a:t>CÁC THẦY CÔ GIÁO VÀ CÁC EM!</a:t>
            </a:r>
            <a:endParaRPr lang="en-US" sz="8199" b="1" spc="-360" dirty="0">
              <a:solidFill>
                <a:srgbClr val="FDF9D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zydog Bold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307" y="4169393"/>
            <a:ext cx="3198526" cy="2746826"/>
          </a:xfrm>
          <a:prstGeom prst="rect">
            <a:avLst/>
          </a:prstGeom>
        </p:spPr>
      </p:pic>
      <p:pic>
        <p:nvPicPr>
          <p:cNvPr id="6" name="图片 2">
            <a:extLst>
              <a:ext uri="{FF2B5EF4-FFF2-40B4-BE49-F238E27FC236}">
                <a16:creationId xmlns:a16="http://schemas.microsoft.com/office/drawing/2014/main" id="{70AE6EDE-803D-4001-93EC-7A2A48B0873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8864" y="3986932"/>
            <a:ext cx="6172200" cy="2810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110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010D1D4-36F6-49B9-B590-B4E3DBDB21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97000" y="2052391"/>
            <a:ext cx="10605714" cy="305252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1DD00E4B-3E39-47FB-A751-B53001CF54BE}"/>
              </a:ext>
            </a:extLst>
          </p:cNvPr>
          <p:cNvGrpSpPr/>
          <p:nvPr/>
        </p:nvGrpSpPr>
        <p:grpSpPr>
          <a:xfrm>
            <a:off x="4749798" y="27147"/>
            <a:ext cx="4461112" cy="3119966"/>
            <a:chOff x="8092458" y="-87652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:a16="http://schemas.microsoft.com/office/drawing/2014/main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3208BA5-7A15-401C-912F-BE172CFB1395}"/>
                </a:ext>
              </a:extLst>
            </p:cNvPr>
            <p:cNvSpPr txBox="1"/>
            <p:nvPr/>
          </p:nvSpPr>
          <p:spPr>
            <a:xfrm>
              <a:off x="8586763" y="-351498"/>
              <a:ext cx="2333341" cy="21240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:a16="http://schemas.microsoft.com/office/drawing/2014/main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:a16="http://schemas.microsoft.com/office/drawing/2014/main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:a16="http://schemas.microsoft.com/office/drawing/2014/main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:a16="http://schemas.microsoft.com/office/drawing/2014/main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:a16="http://schemas.microsoft.com/office/drawing/2014/main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:a16="http://schemas.microsoft.com/office/drawing/2014/main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:a16="http://schemas.microsoft.com/office/drawing/2014/main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:a16="http://schemas.microsoft.com/office/drawing/2014/main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:a16="http://schemas.microsoft.com/office/drawing/2014/main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:a16="http://schemas.microsoft.com/office/drawing/2014/main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:a16="http://schemas.microsoft.com/office/drawing/2014/main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:a16="http://schemas.microsoft.com/office/drawing/2014/main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:a16="http://schemas.microsoft.com/office/drawing/2014/main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:a16="http://schemas.microsoft.com/office/drawing/2014/main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:a16="http://schemas.microsoft.com/office/drawing/2014/main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:a16="http://schemas.microsoft.com/office/drawing/2014/main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:a16="http://schemas.microsoft.com/office/drawing/2014/main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:a16="http://schemas.microsoft.com/office/drawing/2014/main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:a16="http://schemas.microsoft.com/office/drawing/2014/main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:a16="http://schemas.microsoft.com/office/drawing/2014/main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:a16="http://schemas.microsoft.com/office/drawing/2014/main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:a16="http://schemas.microsoft.com/office/drawing/2014/main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:a16="http://schemas.microsoft.com/office/drawing/2014/main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:a16="http://schemas.microsoft.com/office/drawing/2014/main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:a16="http://schemas.microsoft.com/office/drawing/2014/main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:a16="http://schemas.microsoft.com/office/drawing/2014/main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:a16="http://schemas.microsoft.com/office/drawing/2014/main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:a16="http://schemas.microsoft.com/office/drawing/2014/main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:a16="http://schemas.microsoft.com/office/drawing/2014/main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:a16="http://schemas.microsoft.com/office/drawing/2014/main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:a16="http://schemas.microsoft.com/office/drawing/2014/main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:a16="http://schemas.microsoft.com/office/drawing/2014/main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:a16="http://schemas.microsoft.com/office/drawing/2014/main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:a16="http://schemas.microsoft.com/office/drawing/2014/main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:a16="http://schemas.microsoft.com/office/drawing/2014/main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:a16="http://schemas.microsoft.com/office/drawing/2014/main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:a16="http://schemas.microsoft.com/office/drawing/2014/main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:a16="http://schemas.microsoft.com/office/drawing/2014/main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:a16="http://schemas.microsoft.com/office/drawing/2014/main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:a16="http://schemas.microsoft.com/office/drawing/2014/main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:a16="http://schemas.microsoft.com/office/drawing/2014/main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:a16="http://schemas.microsoft.com/office/drawing/2014/main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:a16="http://schemas.microsoft.com/office/drawing/2014/main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:a16="http://schemas.microsoft.com/office/drawing/2014/main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:a16="http://schemas.microsoft.com/office/drawing/2014/main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:a16="http://schemas.microsoft.com/office/drawing/2014/main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:a16="http://schemas.microsoft.com/office/drawing/2014/main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:a16="http://schemas.microsoft.com/office/drawing/2014/main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:a16="http://schemas.microsoft.com/office/drawing/2014/main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:a16="http://schemas.microsoft.com/office/drawing/2014/main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xung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quang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863323"/>
            <a:chOff x="6629400" y="921466"/>
            <a:chExt cx="2369386" cy="1437773"/>
          </a:xfrm>
        </p:grpSpPr>
        <p:sp>
          <p:nvSpPr>
            <p:cNvPr id="15" name="Text Box 17">
              <a:extLst>
                <a:ext uri="{FF2B5EF4-FFF2-40B4-BE49-F238E27FC236}">
                  <a16:creationId xmlns:a16="http://schemas.microsoft.com/office/drawing/2014/main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:a16="http://schemas.microsoft.com/office/drawing/2014/main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:a16="http://schemas.microsoft.com/office/drawing/2014/main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:a16="http://schemas.microsoft.com/office/drawing/2014/main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:a16="http://schemas.microsoft.com/office/drawing/2014/main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:a16="http://schemas.microsoft.com/office/drawing/2014/main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:a16="http://schemas.microsoft.com/office/drawing/2014/main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:a16="http://schemas.microsoft.com/office/drawing/2014/main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1" action="ppaction://hlinksldjump"/>
            <a:extLst>
              <a:ext uri="{FF2B5EF4-FFF2-40B4-BE49-F238E27FC236}">
                <a16:creationId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3952461" y="4925081"/>
            <a:ext cx="3001863" cy="1564561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3" name="Picture 42">
            <a:hlinkClick r:id="rId12" action="ppaction://hlinksldjump"/>
            <a:extLst>
              <a:ext uri="{FF2B5EF4-FFF2-40B4-BE49-F238E27FC236}">
                <a16:creationId xmlns:a16="http://schemas.microsoft.com/office/drawing/2014/main" id="{804B1EB3-29EF-4E3F-BE52-E9E753A7FCD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3D929D6B-6D03-4CD0-A234-2266742A8C0A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toàn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phần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863323"/>
            <a:chOff x="6629400" y="921466"/>
            <a:chExt cx="2369386" cy="1437773"/>
          </a:xfrm>
        </p:grpSpPr>
        <p:sp>
          <p:nvSpPr>
            <p:cNvPr id="60" name="Text Box 17">
              <a:extLst>
                <a:ext uri="{FF2B5EF4-FFF2-40B4-BE49-F238E27FC236}">
                  <a16:creationId xmlns:a16="http://schemas.microsoft.com/office/drawing/2014/main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:a16="http://schemas.microsoft.com/office/drawing/2014/main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:a16="http://schemas.microsoft.com/office/drawing/2014/main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:a16="http://schemas.microsoft.com/office/drawing/2014/main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:a16="http://schemas.microsoft.com/office/drawing/2014/main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:a16="http://schemas.microsoft.com/office/drawing/2014/main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:a16="http://schemas.microsoft.com/office/drawing/2014/main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:a16="http://schemas.microsoft.com/office/drawing/2014/main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2157" y="906490"/>
            <a:ext cx="8545541" cy="11511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Diện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xung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quang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của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hộp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nhật</a:t>
            </a:r>
            <a:r>
              <a:rPr lang="en-US" sz="3200" b="1" noProof="0" dirty="0">
                <a:solidFill>
                  <a:srgbClr val="C00000"/>
                </a:solidFill>
                <a:latin typeface="Calibri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rằng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chu vi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mặt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đáy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17 cm,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chiều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cao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12cm.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560355" y="4560025"/>
            <a:ext cx="4891896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1315384" y="4534664"/>
            <a:ext cx="4958416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9105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2" action="ppaction://hlinksldjump"/>
            <a:extLst>
              <a:ext uri="{FF2B5EF4-FFF2-40B4-BE49-F238E27FC236}">
                <a16:creationId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MỞ KHÓA</a:t>
            </a:r>
          </a:p>
        </p:txBody>
      </p:sp>
      <p:grpSp>
        <p:nvGrpSpPr>
          <p:cNvPr id="43" name="Google Shape;2075;p60">
            <a:extLst>
              <a:ext uri="{FF2B5EF4-FFF2-40B4-BE49-F238E27FC236}">
                <a16:creationId xmlns:a16="http://schemas.microsoft.com/office/drawing/2014/main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:a16="http://schemas.microsoft.com/office/drawing/2014/main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:a16="http://schemas.microsoft.com/office/drawing/2014/main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:a16="http://schemas.microsoft.com/office/drawing/2014/main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:a16="http://schemas.microsoft.com/office/drawing/2014/main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:a16="http://schemas.microsoft.com/office/drawing/2014/main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:a16="http://schemas.microsoft.com/office/drawing/2014/main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:a16="http://schemas.microsoft.com/office/drawing/2014/main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:a16="http://schemas.microsoft.com/office/drawing/2014/main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:a16="http://schemas.microsoft.com/office/drawing/2014/main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:a16="http://schemas.microsoft.com/office/drawing/2014/main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:a16="http://schemas.microsoft.com/office/drawing/2014/main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:a16="http://schemas.microsoft.com/office/drawing/2014/main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:a16="http://schemas.microsoft.com/office/drawing/2014/main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:a16="http://schemas.microsoft.com/office/drawing/2014/main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:a16="http://schemas.microsoft.com/office/drawing/2014/main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:a16="http://schemas.microsoft.com/office/drawing/2014/main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:a16="http://schemas.microsoft.com/office/drawing/2014/main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:a16="http://schemas.microsoft.com/office/drawing/2014/main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:a16="http://schemas.microsoft.com/office/drawing/2014/main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:a16="http://schemas.microsoft.com/office/drawing/2014/main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:a16="http://schemas.microsoft.com/office/drawing/2014/main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:a16="http://schemas.microsoft.com/office/drawing/2014/main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:a16="http://schemas.microsoft.com/office/drawing/2014/main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:a16="http://schemas.microsoft.com/office/drawing/2014/main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:a16="http://schemas.microsoft.com/office/drawing/2014/main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:a16="http://schemas.microsoft.com/office/drawing/2014/main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:a16="http://schemas.microsoft.com/office/drawing/2014/main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:a16="http://schemas.microsoft.com/office/drawing/2014/main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:a16="http://schemas.microsoft.com/office/drawing/2014/main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:a16="http://schemas.microsoft.com/office/drawing/2014/main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:a16="http://schemas.microsoft.com/office/drawing/2014/main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:a16="http://schemas.microsoft.com/office/drawing/2014/main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:a16="http://schemas.microsoft.com/office/drawing/2014/main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:a16="http://schemas.microsoft.com/office/drawing/2014/main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:a16="http://schemas.microsoft.com/office/drawing/2014/main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:a16="http://schemas.microsoft.com/office/drawing/2014/main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:a16="http://schemas.microsoft.com/office/drawing/2014/main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:a16="http://schemas.microsoft.com/office/drawing/2014/main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:a16="http://schemas.microsoft.com/office/drawing/2014/main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:a16="http://schemas.microsoft.com/office/drawing/2014/main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:a16="http://schemas.microsoft.com/office/drawing/2014/main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864</TotalTime>
  <Words>1043</Words>
  <Application>Microsoft Office PowerPoint</Application>
  <PresentationFormat>Widescreen</PresentationFormat>
  <Paragraphs>144</Paragraphs>
  <Slides>30</Slides>
  <Notes>12</Notes>
  <HiddenSlides>0</HiddenSlides>
  <MMClips>12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30</vt:i4>
      </vt:variant>
    </vt:vector>
  </HeadingPairs>
  <TitlesOfParts>
    <vt:vector size="47" baseType="lpstr">
      <vt:lpstr>#9Slide02 Noi dung dai</vt:lpstr>
      <vt:lpstr>Anaheim</vt:lpstr>
      <vt:lpstr>Arial</vt:lpstr>
      <vt:lpstr>Barlow</vt:lpstr>
      <vt:lpstr>Calibri</vt:lpstr>
      <vt:lpstr>Calibri (Body)</vt:lpstr>
      <vt:lpstr>Calibri Light</vt:lpstr>
      <vt:lpstr>Fredoka One</vt:lpstr>
      <vt:lpstr>Lazydog Bold</vt:lpstr>
      <vt:lpstr>Nunito</vt:lpstr>
      <vt:lpstr>Raleway</vt:lpstr>
      <vt:lpstr>Ranchers</vt:lpstr>
      <vt:lpstr>Tahoma</vt:lpstr>
      <vt:lpstr>Times New Roman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Cúc Lê</cp:lastModifiedBy>
  <cp:revision>26</cp:revision>
  <dcterms:created xsi:type="dcterms:W3CDTF">2022-01-19T05:02:48Z</dcterms:created>
  <dcterms:modified xsi:type="dcterms:W3CDTF">2022-02-16T03:06:38Z</dcterms:modified>
</cp:coreProperties>
</file>