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0"/>
  </p:notesMasterIdLst>
  <p:handoutMasterIdLst>
    <p:handoutMasterId r:id="rId31"/>
  </p:handoutMasterIdLst>
  <p:sldIdLst>
    <p:sldId id="300" r:id="rId3"/>
    <p:sldId id="379" r:id="rId4"/>
    <p:sldId id="1776" r:id="rId5"/>
    <p:sldId id="1775" r:id="rId6"/>
    <p:sldId id="1777" r:id="rId7"/>
    <p:sldId id="1778" r:id="rId8"/>
    <p:sldId id="1779" r:id="rId9"/>
    <p:sldId id="367" r:id="rId10"/>
    <p:sldId id="1780" r:id="rId11"/>
    <p:sldId id="1781" r:id="rId12"/>
    <p:sldId id="1785" r:id="rId13"/>
    <p:sldId id="1786" r:id="rId14"/>
    <p:sldId id="1788" r:id="rId15"/>
    <p:sldId id="1789" r:id="rId16"/>
    <p:sldId id="1790" r:id="rId17"/>
    <p:sldId id="1787" r:id="rId18"/>
    <p:sldId id="1784" r:id="rId19"/>
    <p:sldId id="1791" r:id="rId20"/>
    <p:sldId id="1792" r:id="rId21"/>
    <p:sldId id="1793" r:id="rId22"/>
    <p:sldId id="1795" r:id="rId23"/>
    <p:sldId id="1783" r:id="rId24"/>
    <p:sldId id="1774" r:id="rId25"/>
    <p:sldId id="1782" r:id="rId26"/>
    <p:sldId id="1796" r:id="rId27"/>
    <p:sldId id="1797" r:id="rId28"/>
    <p:sldId id="1794"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64" d="100"/>
          <a:sy n="64" d="100"/>
        </p:scale>
        <p:origin x="2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2022/2/16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a:t>
            </a:fld>
            <a:endParaRPr lang="zh-CN" altLang="en-US"/>
          </a:p>
        </p:txBody>
      </p:sp>
    </p:spTree>
    <p:extLst>
      <p:ext uri="{BB962C8B-B14F-4D97-AF65-F5344CB8AC3E}">
        <p14:creationId xmlns:p14="http://schemas.microsoft.com/office/powerpoint/2010/main" val="88816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26" y="4830661"/>
            <a:ext cx="77390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14" y="-265315"/>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图片 12">
            <a:extLst>
              <a:ext uri="{FF2B5EF4-FFF2-40B4-BE49-F238E27FC236}">
                <a16:creationId xmlns:a16="http://schemas.microsoft.com/office/drawing/2014/main" id="{FFA6DAC2-488F-485C-824A-8AE60B8C57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62784" y="2494464"/>
            <a:ext cx="3894742" cy="389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4">
            <a:extLst>
              <a:ext uri="{FF2B5EF4-FFF2-40B4-BE49-F238E27FC236}">
                <a16:creationId xmlns:a16="http://schemas.microsoft.com/office/drawing/2014/main" id="{96A466EC-B468-4B7A-AC6A-2BE9667C7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4553" y="3982891"/>
            <a:ext cx="3894742" cy="27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a:extLst>
              <a:ext uri="{FF2B5EF4-FFF2-40B4-BE49-F238E27FC236}">
                <a16:creationId xmlns:a16="http://schemas.microsoft.com/office/drawing/2014/main" id="{9A5A4A07-8E07-4037-9694-8A058172EA5B}"/>
              </a:ext>
            </a:extLst>
          </p:cNvPr>
          <p:cNvGrpSpPr>
            <a:grpSpLocks/>
          </p:cNvGrpSpPr>
          <p:nvPr/>
        </p:nvGrpSpPr>
        <p:grpSpPr bwMode="auto">
          <a:xfrm>
            <a:off x="9957036" y="5004322"/>
            <a:ext cx="2995006" cy="1710079"/>
            <a:chOff x="3393422" y="3429000"/>
            <a:chExt cx="3117731" cy="2201738"/>
          </a:xfrm>
        </p:grpSpPr>
        <p:pic>
          <p:nvPicPr>
            <p:cNvPr id="5136" name="图片 6">
              <a:extLst>
                <a:ext uri="{FF2B5EF4-FFF2-40B4-BE49-F238E27FC236}">
                  <a16:creationId xmlns:a16="http://schemas.microsoft.com/office/drawing/2014/main" id="{010DA046-D232-4D5E-80CD-A3BB0DC455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a:extLst>
                <a:ext uri="{FF2B5EF4-FFF2-40B4-BE49-F238E27FC236}">
                  <a16:creationId xmlns:a16="http://schemas.microsoft.com/office/drawing/2014/main" id="{FFDCCABB-D48C-4610-8200-34760B10A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图片 14">
            <a:extLst>
              <a:ext uri="{FF2B5EF4-FFF2-40B4-BE49-F238E27FC236}">
                <a16:creationId xmlns:a16="http://schemas.microsoft.com/office/drawing/2014/main" id="{1A0E351E-F9AF-497B-A41B-BF6B028EC2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773" y="5360326"/>
            <a:ext cx="10842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5">
            <a:extLst>
              <a:ext uri="{FF2B5EF4-FFF2-40B4-BE49-F238E27FC236}">
                <a16:creationId xmlns:a16="http://schemas.microsoft.com/office/drawing/2014/main" id="{6EAABDAE-1785-45B6-A9D7-81A2E024FD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42696">
            <a:off x="7542611" y="5842926"/>
            <a:ext cx="666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9">
            <a:extLst>
              <a:ext uri="{FF2B5EF4-FFF2-40B4-BE49-F238E27FC236}">
                <a16:creationId xmlns:a16="http://schemas.microsoft.com/office/drawing/2014/main" id="{6210AC2F-AAD4-4D39-811C-EF251631ED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9936" y="5326989"/>
            <a:ext cx="16160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extLst>
              <a:ext uri="{FF2B5EF4-FFF2-40B4-BE49-F238E27FC236}">
                <a16:creationId xmlns:a16="http://schemas.microsoft.com/office/drawing/2014/main" id="{35DE621F-23C1-406A-B04E-5237073F975A}"/>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54171" y="4017503"/>
            <a:ext cx="877117" cy="813316"/>
          </a:xfrm>
          <a:prstGeom prst="rect">
            <a:avLst/>
          </a:prstGeom>
        </p:spPr>
      </p:pic>
      <p:sp>
        <p:nvSpPr>
          <p:cNvPr id="2" name="TextBox 1">
            <a:extLst>
              <a:ext uri="{FF2B5EF4-FFF2-40B4-BE49-F238E27FC236}">
                <a16:creationId xmlns:a16="http://schemas.microsoft.com/office/drawing/2014/main" id="{89A6B413-014F-48A8-9B61-62DBA86413FE}"/>
              </a:ext>
            </a:extLst>
          </p:cNvPr>
          <p:cNvSpPr txBox="1"/>
          <p:nvPr/>
        </p:nvSpPr>
        <p:spPr>
          <a:xfrm>
            <a:off x="2065983" y="128726"/>
            <a:ext cx="8625723" cy="584775"/>
          </a:xfrm>
          <a:prstGeom prst="rect">
            <a:avLst/>
          </a:prstGeom>
          <a:noFill/>
        </p:spPr>
        <p:txBody>
          <a:bodyPr wrap="square" rtlCol="0">
            <a:spAutoFit/>
          </a:bodyPr>
          <a:lstStyle/>
          <a:p>
            <a:r>
              <a:rPr lang="en-US" sz="32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sp>
        <p:nvSpPr>
          <p:cNvPr id="21" name="TextBox 20">
            <a:extLst>
              <a:ext uri="{FF2B5EF4-FFF2-40B4-BE49-F238E27FC236}">
                <a16:creationId xmlns:a16="http://schemas.microsoft.com/office/drawing/2014/main" id="{C45A6B56-ECE8-4247-9DF0-50777B993392}"/>
              </a:ext>
            </a:extLst>
          </p:cNvPr>
          <p:cNvSpPr txBox="1"/>
          <p:nvPr/>
        </p:nvSpPr>
        <p:spPr>
          <a:xfrm>
            <a:off x="914422" y="1524998"/>
            <a:ext cx="10643104" cy="2308324"/>
          </a:xfrm>
          <a:prstGeom prst="rect">
            <a:avLst/>
          </a:prstGeom>
          <a:noFill/>
        </p:spPr>
        <p:txBody>
          <a:bodyPr wrap="square" rtlCol="0">
            <a:spAutoFit/>
          </a:bodyPr>
          <a:lstStyle/>
          <a:p>
            <a:pPr algn="ctr"/>
            <a:r>
              <a:rPr lang="en-US" sz="4800" b="1">
                <a:solidFill>
                  <a:srgbClr val="E83418"/>
                </a:solidFill>
                <a:latin typeface="Times New Roman" panose="02020603050405020304" pitchFamily="18" charset="0"/>
                <a:cs typeface="Times New Roman" panose="02020603050405020304" pitchFamily="18" charset="0"/>
              </a:rPr>
              <a:t>CHÀO MỪNG CÁC THẦY CÔ GIÁO</a:t>
            </a:r>
          </a:p>
          <a:p>
            <a:pPr algn="ctr"/>
            <a:r>
              <a:rPr lang="en-US" sz="4800" b="1">
                <a:solidFill>
                  <a:srgbClr val="E83418"/>
                </a:solidFill>
                <a:latin typeface="Times New Roman" panose="02020603050405020304" pitchFamily="18" charset="0"/>
                <a:cs typeface="Times New Roman" panose="02020603050405020304" pitchFamily="18" charset="0"/>
              </a:rPr>
              <a:t> VỀ DỰ GIỜ MÔN LỊCH SỬ</a:t>
            </a:r>
          </a:p>
          <a:p>
            <a:pPr algn="ctr"/>
            <a:r>
              <a:rPr lang="en-US" sz="4800" b="1">
                <a:solidFill>
                  <a:srgbClr val="E83418"/>
                </a:solidFill>
                <a:latin typeface="Times New Roman" panose="02020603050405020304" pitchFamily="18" charset="0"/>
                <a:cs typeface="Times New Roman" panose="02020603050405020304" pitchFamily="18" charset="0"/>
              </a:rPr>
              <a:t>LỚP 5</a:t>
            </a:r>
          </a:p>
        </p:txBody>
      </p:sp>
    </p:spTree>
    <p:extLst>
      <p:ext uri="{BB962C8B-B14F-4D97-AF65-F5344CB8AC3E}">
        <p14:creationId xmlns:p14="http://schemas.microsoft.com/office/powerpoint/2010/main" val="94862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thầy cô giáo và các con!</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4878</TotalTime>
  <Words>1026</Words>
  <Application>Microsoft Office PowerPoint</Application>
  <PresentationFormat>Widescreen</PresentationFormat>
  <Paragraphs>96</Paragraphs>
  <Slides>27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等线</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Cúc Lê</cp:lastModifiedBy>
  <cp:revision>743</cp:revision>
  <dcterms:created xsi:type="dcterms:W3CDTF">2018-06-17T04:53:58Z</dcterms:created>
  <dcterms:modified xsi:type="dcterms:W3CDTF">2022-02-16T03:16:25Z</dcterms:modified>
  <cp:category>9Slide.vn</cp:category>
</cp:coreProperties>
</file>