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25"/>
  </p:notesMasterIdLst>
  <p:sldIdLst>
    <p:sldId id="322" r:id="rId2"/>
    <p:sldId id="256" r:id="rId3"/>
    <p:sldId id="260" r:id="rId4"/>
    <p:sldId id="261" r:id="rId5"/>
    <p:sldId id="297" r:id="rId6"/>
    <p:sldId id="298" r:id="rId7"/>
    <p:sldId id="299" r:id="rId8"/>
    <p:sldId id="308" r:id="rId9"/>
    <p:sldId id="302" r:id="rId10"/>
    <p:sldId id="301" r:id="rId11"/>
    <p:sldId id="300" r:id="rId12"/>
    <p:sldId id="320" r:id="rId13"/>
    <p:sldId id="309" r:id="rId14"/>
    <p:sldId id="303" r:id="rId15"/>
    <p:sldId id="304" r:id="rId16"/>
    <p:sldId id="306" r:id="rId17"/>
    <p:sldId id="307" r:id="rId18"/>
    <p:sldId id="321" r:id="rId19"/>
    <p:sldId id="315" r:id="rId20"/>
    <p:sldId id="319" r:id="rId21"/>
    <p:sldId id="317" r:id="rId22"/>
    <p:sldId id="316" r:id="rId23"/>
    <p:sldId id="283" r:id="rId24"/>
  </p:sldIdLst>
  <p:sldSz cx="9144000" cy="5143500" type="screen16x9"/>
  <p:notesSz cx="6858000" cy="9144000"/>
  <p:embeddedFontLst>
    <p:embeddedFont>
      <p:font typeface="#9Slide07 Altus" pitchFamily="2" charset="0"/>
      <p:regular r:id="rId26"/>
    </p:embeddedFont>
    <p:embeddedFont>
      <p:font typeface="#9Slide07 Baloo Tamma" panose="03080902040302020200" pitchFamily="66" charset="0"/>
      <p:regular r:id="rId27"/>
    </p:embeddedFont>
    <p:embeddedFont>
      <p:font typeface="#9Slide07 Cadena" panose="02000503000000020004" pitchFamily="2" charset="0"/>
      <p:bold r:id="rId28"/>
    </p:embeddedFont>
    <p:embeddedFont>
      <p:font typeface="#9Slide07 Hillda" pitchFamily="2" charset="0"/>
      <p:regular r:id="rId29"/>
    </p:embeddedFont>
    <p:embeddedFont>
      <p:font typeface="#9Slide07 IcielBaliho Script" pitchFamily="2" charset="0"/>
      <p:regular r:id="rId30"/>
    </p:embeddedFont>
    <p:embeddedFont>
      <p:font typeface="#9Slide07 Itim" panose="00000500000000000000" pitchFamily="2" charset="-34"/>
      <p:regular r:id="rId31"/>
    </p:embeddedFont>
    <p:embeddedFont>
      <p:font typeface="#9Slide07 Koni" pitchFamily="2" charset="0"/>
      <p:bold r:id="rId32"/>
    </p:embeddedFont>
    <p:embeddedFont>
      <p:font typeface="#9Slide07 SVNNexa Rust Slab Bla" panose="020B0606040200020203" pitchFamily="34" charset="0"/>
      <p:bold r:id="rId33"/>
    </p:embeddedFont>
    <p:embeddedFont>
      <p:font typeface="#9Slide07 SVNSalty Sans" panose="02000000000000000000" pitchFamily="2" charset="0"/>
      <p:regular r:id="rId34"/>
    </p:embeddedFont>
    <p:embeddedFont>
      <p:font typeface="#9Slide07 SVNUT Triumph Press" panose="00000500000000000000" pitchFamily="2" charset="0"/>
      <p:boldItalic r:id="rId35"/>
    </p:embeddedFont>
    <p:embeddedFont>
      <p:font typeface="Amatic SC" panose="00000500000000000000" pitchFamily="2" charset="-79"/>
      <p:regular r:id="rId36"/>
      <p:bold r:id="rId37"/>
    </p:embeddedFont>
    <p:embeddedFont>
      <p:font typeface="Montserrat" panose="02000505000000020004" pitchFamily="2" charset="0"/>
      <p:regular r:id="rId38"/>
      <p:bold r:id="rId39"/>
      <p:italic r:id="rId40"/>
      <p:boldItalic r:id="rId41"/>
    </p:embeddedFont>
    <p:embeddedFont>
      <p:font typeface="Nunito"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A50021"/>
    <a:srgbClr val="FF6600"/>
    <a:srgbClr val="CC3399"/>
    <a:srgbClr val="FF3300"/>
    <a:srgbClr val="FF9966"/>
    <a:srgbClr val="63519F"/>
    <a:srgbClr val="FFBA97"/>
    <a:srgbClr val="FFE259"/>
    <a:srgbClr val="73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7243B6-AA65-4607-81A8-D85989E99694}">
  <a:tblStyle styleId="{C37243B6-AA65-4607-81A8-D85989E996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4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8EE66-7408-4FE8-AA5F-8824951655FD}"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n-US"/>
        </a:p>
      </dgm:t>
    </dgm:pt>
    <dgm:pt modelId="{AB687FF2-E259-4E63-BF08-615378FCF2B1}">
      <dgm:prSet phldrT="[Text]" custT="1"/>
      <dgm:spPr>
        <a:solidFill>
          <a:schemeClr val="accent5">
            <a:lumMod val="60000"/>
            <a:lumOff val="40000"/>
          </a:schemeClr>
        </a:solidFill>
      </dgm:spPr>
      <dgm:t>
        <a:bodyPr/>
        <a:lstStyle/>
        <a:p>
          <a:pPr algn="ctr"/>
          <a:r>
            <a:rPr lang="en-US" sz="2800" dirty="0" err="1">
              <a:solidFill>
                <a:srgbClr val="CC3300"/>
              </a:solidFill>
              <a:latin typeface="#9Slide07 Cadena" panose="02000503000000020004" pitchFamily="2" charset="0"/>
              <a:cs typeface="#9Slide07 Baloo Tamma" panose="03080902040302020200" pitchFamily="66" charset="0"/>
            </a:rPr>
            <a:t>Chất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đốt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cháy</a:t>
          </a:r>
          <a:endParaRPr lang="en-US" sz="2800" dirty="0">
            <a:solidFill>
              <a:srgbClr val="CC3300"/>
            </a:solidFill>
            <a:latin typeface="#9Slide07 Cadena" panose="02000503000000020004" pitchFamily="2" charset="0"/>
            <a:cs typeface="#9Slide07 Baloo Tamma" panose="03080902040302020200" pitchFamily="66" charset="0"/>
          </a:endParaRPr>
        </a:p>
      </dgm:t>
    </dgm:pt>
    <dgm:pt modelId="{A614F70A-CA9B-4246-981F-35F77672A13C}" type="parTrans" cxnId="{1216AB7A-51EC-4AE6-83E2-994DCF4500C3}">
      <dgm:prSet/>
      <dgm:spPr/>
      <dgm:t>
        <a:bodyPr/>
        <a:lstStyle/>
        <a:p>
          <a:endParaRPr lang="en-US"/>
        </a:p>
      </dgm:t>
    </dgm:pt>
    <dgm:pt modelId="{CF327043-2DFA-4DA9-A507-04716870C285}" type="sibTrans" cxnId="{1216AB7A-51EC-4AE6-83E2-994DCF4500C3}">
      <dgm:prSet/>
      <dgm:spPr>
        <a:solidFill>
          <a:srgbClr val="FF6600"/>
        </a:solidFill>
        <a:ln>
          <a:solidFill>
            <a:schemeClr val="accent6"/>
          </a:solidFill>
        </a:ln>
      </dgm:spPr>
      <dgm:t>
        <a:bodyPr/>
        <a:lstStyle/>
        <a:p>
          <a:endParaRPr lang="en-US"/>
        </a:p>
      </dgm:t>
    </dgm:pt>
    <dgm:pt modelId="{12E7FAA2-2032-4932-BFC8-5974781C8086}">
      <dgm:prSet phldrT="[Text]" custT="1"/>
      <dgm:spPr>
        <a:solidFill>
          <a:schemeClr val="tx1"/>
        </a:solidFill>
      </dgm:spPr>
      <dgm:t>
        <a:bodyPr/>
        <a:lstStyle/>
        <a:p>
          <a:pPr algn="ctr"/>
          <a:r>
            <a:rPr lang="en-US" sz="2800" dirty="0" err="1">
              <a:solidFill>
                <a:srgbClr val="CC3300"/>
              </a:solidFill>
              <a:latin typeface="#9Slide07 Cadena" panose="02000503000000020004" pitchFamily="2" charset="0"/>
              <a:cs typeface="#9Slide07 Baloo Tamma" panose="03080902040302020200" pitchFamily="66" charset="0"/>
            </a:rPr>
            <a:t>Sinh</a:t>
          </a:r>
          <a:r>
            <a:rPr lang="en-US" sz="2800" dirty="0">
              <a:solidFill>
                <a:srgbClr val="CC3300"/>
              </a:solidFill>
              <a:latin typeface="#9Slide07 Cadena" panose="02000503000000020004" pitchFamily="2" charset="0"/>
              <a:cs typeface="#9Slide07 Baloo Tamma" panose="03080902040302020200" pitchFamily="66" charset="0"/>
            </a:rPr>
            <a:t> ra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các-bô-níc</a:t>
          </a:r>
          <a:r>
            <a:rPr lang="en-US" sz="2800" dirty="0">
              <a:solidFill>
                <a:srgbClr val="CC3300"/>
              </a:solidFill>
              <a:latin typeface="#9Slide07 Cadena" panose="02000503000000020004" pitchFamily="2" charset="0"/>
              <a:cs typeface="#9Slide07 Baloo Tamma" panose="03080902040302020200" pitchFamily="66" charset="0"/>
            </a:rPr>
            <a:t>, </a:t>
          </a:r>
        </a:p>
        <a:p>
          <a:pPr algn="ctr"/>
          <a:r>
            <a:rPr lang="en-US" sz="2800" dirty="0" err="1">
              <a:solidFill>
                <a:srgbClr val="CC3300"/>
              </a:solidFill>
              <a:latin typeface="#9Slide07 Cadena" panose="02000503000000020004" pitchFamily="2" charset="0"/>
              <a:cs typeface="#9Slide07 Baloo Tamma" panose="03080902040302020200" pitchFamily="66" charset="0"/>
            </a:rPr>
            <a:t>nhiều</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và</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chất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độc</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khác</a:t>
          </a:r>
          <a:endParaRPr lang="en-US" sz="2800" dirty="0">
            <a:solidFill>
              <a:srgbClr val="CC3300"/>
            </a:solidFill>
            <a:latin typeface="#9Slide07 Cadena" panose="02000503000000020004" pitchFamily="2" charset="0"/>
            <a:cs typeface="#9Slide07 Baloo Tamma" panose="03080902040302020200" pitchFamily="66" charset="0"/>
          </a:endParaRPr>
        </a:p>
      </dgm:t>
    </dgm:pt>
    <dgm:pt modelId="{60FB4A3D-9A53-48F6-A7E6-4BBC079C58D7}" type="parTrans" cxnId="{36DCAD2C-F9DA-408E-8996-181DE05A6AD9}">
      <dgm:prSet/>
      <dgm:spPr/>
      <dgm:t>
        <a:bodyPr/>
        <a:lstStyle/>
        <a:p>
          <a:endParaRPr lang="en-US"/>
        </a:p>
      </dgm:t>
    </dgm:pt>
    <dgm:pt modelId="{0FB3AAE3-A1C8-42E8-94EA-79648E4AA2F7}" type="sibTrans" cxnId="{36DCAD2C-F9DA-408E-8996-181DE05A6AD9}">
      <dgm:prSet/>
      <dgm:spPr>
        <a:solidFill>
          <a:srgbClr val="FF6600"/>
        </a:solidFill>
        <a:ln>
          <a:solidFill>
            <a:schemeClr val="accent6"/>
          </a:solidFill>
        </a:ln>
      </dgm:spPr>
      <dgm:t>
        <a:bodyPr/>
        <a:lstStyle/>
        <a:p>
          <a:endParaRPr lang="en-US"/>
        </a:p>
      </dgm:t>
    </dgm:pt>
    <dgm:pt modelId="{78D93C08-A732-4663-B925-09343E161C56}">
      <dgm:prSet phldrT="[Text]" custT="1"/>
      <dgm:spPr>
        <a:solidFill>
          <a:schemeClr val="tx2">
            <a:lumMod val="60000"/>
            <a:lumOff val="40000"/>
          </a:schemeClr>
        </a:solidFill>
      </dgm:spPr>
      <dgm:t>
        <a:bodyPr/>
        <a:lstStyle/>
        <a:p>
          <a:pPr algn="ctr"/>
          <a:r>
            <a:rPr lang="en-US" sz="2800" dirty="0">
              <a:solidFill>
                <a:srgbClr val="CC3300"/>
              </a:solidFill>
              <a:latin typeface="#9Slide07 Cadena" panose="02000503000000020004" pitchFamily="2" charset="0"/>
              <a:cs typeface="#9Slide07 Baloo Tamma" panose="03080902040302020200" pitchFamily="66" charset="0"/>
            </a:rPr>
            <a:t>Ô </a:t>
          </a:r>
          <a:r>
            <a:rPr lang="en-US" sz="2800" dirty="0" err="1">
              <a:solidFill>
                <a:srgbClr val="CC3300"/>
              </a:solidFill>
              <a:latin typeface="#9Slide07 Cadena" panose="02000503000000020004" pitchFamily="2" charset="0"/>
              <a:cs typeface="#9Slide07 Baloo Tamma" panose="03080902040302020200" pitchFamily="66" charset="0"/>
            </a:rPr>
            <a:t>nhiễm</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không</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có</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hại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cho</a:t>
          </a:r>
          <a:r>
            <a:rPr lang="en-US" sz="2800" dirty="0">
              <a:solidFill>
                <a:srgbClr val="CC3300"/>
              </a:solidFill>
              <a:latin typeface="#9Slide07 Cadena" panose="02000503000000020004" pitchFamily="2" charset="0"/>
              <a:cs typeface="#9Slide07 Baloo Tamma" panose="03080902040302020200" pitchFamily="66" charset="0"/>
            </a:rPr>
            <a:t> con </a:t>
          </a:r>
          <a:r>
            <a:rPr lang="en-US" sz="2800" dirty="0" err="1">
              <a:solidFill>
                <a:srgbClr val="CC3300"/>
              </a:solidFill>
              <a:latin typeface="#9Slide07 Cadena" panose="02000503000000020004" pitchFamily="2" charset="0"/>
              <a:cs typeface="#9Slide07 Baloo Tamma" panose="03080902040302020200" pitchFamily="66" charset="0"/>
            </a:rPr>
            <a:t>người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động</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vật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han</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gỉ</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kim</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loại</a:t>
          </a:r>
          <a:r>
            <a:rPr lang="en-US" sz="2800" dirty="0">
              <a:solidFill>
                <a:srgbClr val="CC3300"/>
              </a:solidFill>
              <a:latin typeface="#9Slide07 Cadena" panose="02000503000000020004" pitchFamily="2" charset="0"/>
              <a:cs typeface="#9Slide07 Baloo Tamma" panose="03080902040302020200" pitchFamily="66" charset="0"/>
            </a:rPr>
            <a:t>;…</a:t>
          </a:r>
        </a:p>
      </dgm:t>
    </dgm:pt>
    <dgm:pt modelId="{D2E86737-1494-4C31-AD04-E8DC952AFBD5}" type="parTrans" cxnId="{E582B66C-631C-4324-95F9-F15DAC2855E0}">
      <dgm:prSet/>
      <dgm:spPr/>
      <dgm:t>
        <a:bodyPr/>
        <a:lstStyle/>
        <a:p>
          <a:endParaRPr lang="en-US"/>
        </a:p>
      </dgm:t>
    </dgm:pt>
    <dgm:pt modelId="{C5111EB7-C24E-4F07-AE4B-3BC73E4FCA5E}" type="sibTrans" cxnId="{E582B66C-631C-4324-95F9-F15DAC2855E0}">
      <dgm:prSet/>
      <dgm:spPr/>
      <dgm:t>
        <a:bodyPr/>
        <a:lstStyle/>
        <a:p>
          <a:endParaRPr lang="en-US"/>
        </a:p>
      </dgm:t>
    </dgm:pt>
    <dgm:pt modelId="{F5CBBBA8-0BED-4C5B-98F1-00FBD34583A8}" type="pres">
      <dgm:prSet presAssocID="{81A8EE66-7408-4FE8-AA5F-8824951655FD}" presName="linearFlow" presStyleCnt="0">
        <dgm:presLayoutVars>
          <dgm:resizeHandles val="exact"/>
        </dgm:presLayoutVars>
      </dgm:prSet>
      <dgm:spPr/>
    </dgm:pt>
    <dgm:pt modelId="{9A16C6CF-B04E-44F5-83F0-4387AE8BD454}" type="pres">
      <dgm:prSet presAssocID="{AB687FF2-E259-4E63-BF08-615378FCF2B1}" presName="node" presStyleLbl="node1" presStyleIdx="0" presStyleCnt="3" custScaleX="141328">
        <dgm:presLayoutVars>
          <dgm:bulletEnabled val="1"/>
        </dgm:presLayoutVars>
      </dgm:prSet>
      <dgm:spPr/>
    </dgm:pt>
    <dgm:pt modelId="{CA925A53-A5E4-49FF-B93C-A473A22F5250}" type="pres">
      <dgm:prSet presAssocID="{CF327043-2DFA-4DA9-A507-04716870C285}" presName="sibTrans" presStyleLbl="sibTrans2D1" presStyleIdx="0" presStyleCnt="2"/>
      <dgm:spPr/>
    </dgm:pt>
    <dgm:pt modelId="{BDE9126D-6B19-4F02-BFE2-A2D2FA89493E}" type="pres">
      <dgm:prSet presAssocID="{CF327043-2DFA-4DA9-A507-04716870C285}" presName="connectorText" presStyleLbl="sibTrans2D1" presStyleIdx="0" presStyleCnt="2"/>
      <dgm:spPr/>
    </dgm:pt>
    <dgm:pt modelId="{B18CAC8F-130E-4AEC-90B5-4DF2C3D2C05C}" type="pres">
      <dgm:prSet presAssocID="{12E7FAA2-2032-4932-BFC8-5974781C8086}" presName="node" presStyleLbl="node1" presStyleIdx="1" presStyleCnt="3" custScaleX="141328">
        <dgm:presLayoutVars>
          <dgm:bulletEnabled val="1"/>
        </dgm:presLayoutVars>
      </dgm:prSet>
      <dgm:spPr/>
    </dgm:pt>
    <dgm:pt modelId="{B5B4A6DF-AC32-40D2-9964-CB676E3BA5E0}" type="pres">
      <dgm:prSet presAssocID="{0FB3AAE3-A1C8-42E8-94EA-79648E4AA2F7}" presName="sibTrans" presStyleLbl="sibTrans2D1" presStyleIdx="1" presStyleCnt="2"/>
      <dgm:spPr/>
    </dgm:pt>
    <dgm:pt modelId="{324A71A6-C692-4F42-9E51-F062A656C43B}" type="pres">
      <dgm:prSet presAssocID="{0FB3AAE3-A1C8-42E8-94EA-79648E4AA2F7}" presName="connectorText" presStyleLbl="sibTrans2D1" presStyleIdx="1" presStyleCnt="2"/>
      <dgm:spPr/>
    </dgm:pt>
    <dgm:pt modelId="{1C84F152-14BB-4E66-AF9F-49F0655DA6C2}" type="pres">
      <dgm:prSet presAssocID="{78D93C08-A732-4663-B925-09343E161C56}" presName="node" presStyleLbl="node1" presStyleIdx="2" presStyleCnt="3" custScaleX="141328" custScaleY="151542">
        <dgm:presLayoutVars>
          <dgm:bulletEnabled val="1"/>
        </dgm:presLayoutVars>
      </dgm:prSet>
      <dgm:spPr/>
    </dgm:pt>
  </dgm:ptLst>
  <dgm:cxnLst>
    <dgm:cxn modelId="{36DCAD2C-F9DA-408E-8996-181DE05A6AD9}" srcId="{81A8EE66-7408-4FE8-AA5F-8824951655FD}" destId="{12E7FAA2-2032-4932-BFC8-5974781C8086}" srcOrd="1" destOrd="0" parTransId="{60FB4A3D-9A53-48F6-A7E6-4BBC079C58D7}" sibTransId="{0FB3AAE3-A1C8-42E8-94EA-79648E4AA2F7}"/>
    <dgm:cxn modelId="{4EEF052E-AF15-4EF0-898D-79BDAFCBF120}" type="presOf" srcId="{78D93C08-A732-4663-B925-09343E161C56}" destId="{1C84F152-14BB-4E66-AF9F-49F0655DA6C2}" srcOrd="0" destOrd="0" presId="urn:microsoft.com/office/officeart/2005/8/layout/process2"/>
    <dgm:cxn modelId="{A965EA30-C22D-4EC7-B60B-74214E4E5D5E}" type="presOf" srcId="{CF327043-2DFA-4DA9-A507-04716870C285}" destId="{CA925A53-A5E4-49FF-B93C-A473A22F5250}" srcOrd="0" destOrd="0" presId="urn:microsoft.com/office/officeart/2005/8/layout/process2"/>
    <dgm:cxn modelId="{E582B66C-631C-4324-95F9-F15DAC2855E0}" srcId="{81A8EE66-7408-4FE8-AA5F-8824951655FD}" destId="{78D93C08-A732-4663-B925-09343E161C56}" srcOrd="2" destOrd="0" parTransId="{D2E86737-1494-4C31-AD04-E8DC952AFBD5}" sibTransId="{C5111EB7-C24E-4F07-AE4B-3BC73E4FCA5E}"/>
    <dgm:cxn modelId="{659D5E6F-E560-4353-AEB8-227BC983D98E}" type="presOf" srcId="{CF327043-2DFA-4DA9-A507-04716870C285}" destId="{BDE9126D-6B19-4F02-BFE2-A2D2FA89493E}" srcOrd="1" destOrd="0" presId="urn:microsoft.com/office/officeart/2005/8/layout/process2"/>
    <dgm:cxn modelId="{1216AB7A-51EC-4AE6-83E2-994DCF4500C3}" srcId="{81A8EE66-7408-4FE8-AA5F-8824951655FD}" destId="{AB687FF2-E259-4E63-BF08-615378FCF2B1}" srcOrd="0" destOrd="0" parTransId="{A614F70A-CA9B-4246-981F-35F77672A13C}" sibTransId="{CF327043-2DFA-4DA9-A507-04716870C285}"/>
    <dgm:cxn modelId="{B8C60480-A9FA-4173-8F6C-183BD95104A8}" type="presOf" srcId="{12E7FAA2-2032-4932-BFC8-5974781C8086}" destId="{B18CAC8F-130E-4AEC-90B5-4DF2C3D2C05C}" srcOrd="0" destOrd="0" presId="urn:microsoft.com/office/officeart/2005/8/layout/process2"/>
    <dgm:cxn modelId="{6BB417BC-3ACE-428F-98EE-4FD85A5718C4}" type="presOf" srcId="{81A8EE66-7408-4FE8-AA5F-8824951655FD}" destId="{F5CBBBA8-0BED-4C5B-98F1-00FBD34583A8}" srcOrd="0" destOrd="0" presId="urn:microsoft.com/office/officeart/2005/8/layout/process2"/>
    <dgm:cxn modelId="{68772ADB-7495-48F4-ABA0-50645AD037B5}" type="presOf" srcId="{AB687FF2-E259-4E63-BF08-615378FCF2B1}" destId="{9A16C6CF-B04E-44F5-83F0-4387AE8BD454}" srcOrd="0" destOrd="0" presId="urn:microsoft.com/office/officeart/2005/8/layout/process2"/>
    <dgm:cxn modelId="{5EFAB9E3-0E82-46BB-BA0F-EF364D671D54}" type="presOf" srcId="{0FB3AAE3-A1C8-42E8-94EA-79648E4AA2F7}" destId="{B5B4A6DF-AC32-40D2-9964-CB676E3BA5E0}" srcOrd="0" destOrd="0" presId="urn:microsoft.com/office/officeart/2005/8/layout/process2"/>
    <dgm:cxn modelId="{FFB401F0-25BB-46EB-8897-D825651E775A}" type="presOf" srcId="{0FB3AAE3-A1C8-42E8-94EA-79648E4AA2F7}" destId="{324A71A6-C692-4F42-9E51-F062A656C43B}" srcOrd="1" destOrd="0" presId="urn:microsoft.com/office/officeart/2005/8/layout/process2"/>
    <dgm:cxn modelId="{E80B3E01-751C-4698-9468-B66E4E53ADC8}" type="presParOf" srcId="{F5CBBBA8-0BED-4C5B-98F1-00FBD34583A8}" destId="{9A16C6CF-B04E-44F5-83F0-4387AE8BD454}" srcOrd="0" destOrd="0" presId="urn:microsoft.com/office/officeart/2005/8/layout/process2"/>
    <dgm:cxn modelId="{06EB5665-AC69-4E74-BE2E-7DD502199108}" type="presParOf" srcId="{F5CBBBA8-0BED-4C5B-98F1-00FBD34583A8}" destId="{CA925A53-A5E4-49FF-B93C-A473A22F5250}" srcOrd="1" destOrd="0" presId="urn:microsoft.com/office/officeart/2005/8/layout/process2"/>
    <dgm:cxn modelId="{AB55C315-5119-4FDD-A782-E9FBD3FFCB20}" type="presParOf" srcId="{CA925A53-A5E4-49FF-B93C-A473A22F5250}" destId="{BDE9126D-6B19-4F02-BFE2-A2D2FA89493E}" srcOrd="0" destOrd="0" presId="urn:microsoft.com/office/officeart/2005/8/layout/process2"/>
    <dgm:cxn modelId="{DB02A14A-1443-45CB-BC92-B47E59F25440}" type="presParOf" srcId="{F5CBBBA8-0BED-4C5B-98F1-00FBD34583A8}" destId="{B18CAC8F-130E-4AEC-90B5-4DF2C3D2C05C}" srcOrd="2" destOrd="0" presId="urn:microsoft.com/office/officeart/2005/8/layout/process2"/>
    <dgm:cxn modelId="{ADBD3C21-9280-40CC-BC14-03F5A1A24D21}" type="presParOf" srcId="{F5CBBBA8-0BED-4C5B-98F1-00FBD34583A8}" destId="{B5B4A6DF-AC32-40D2-9964-CB676E3BA5E0}" srcOrd="3" destOrd="0" presId="urn:microsoft.com/office/officeart/2005/8/layout/process2"/>
    <dgm:cxn modelId="{DBD3449A-83FB-4EA8-9F72-0949E78E4D4D}" type="presParOf" srcId="{B5B4A6DF-AC32-40D2-9964-CB676E3BA5E0}" destId="{324A71A6-C692-4F42-9E51-F062A656C43B}" srcOrd="0" destOrd="0" presId="urn:microsoft.com/office/officeart/2005/8/layout/process2"/>
    <dgm:cxn modelId="{2F38DE95-5FBF-4FEC-9191-4A55AC2742C1}" type="presParOf" srcId="{F5CBBBA8-0BED-4C5B-98F1-00FBD34583A8}" destId="{1C84F152-14BB-4E66-AF9F-49F0655DA6C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6C6CF-B04E-44F5-83F0-4387AE8BD454}">
      <dsp:nvSpPr>
        <dsp:cNvPr id="0" name=""/>
        <dsp:cNvSpPr/>
      </dsp:nvSpPr>
      <dsp:spPr>
        <a:xfrm>
          <a:off x="506822" y="2239"/>
          <a:ext cx="5082354" cy="89903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CC3300"/>
              </a:solidFill>
              <a:latin typeface="#9Slide07 Cadena" panose="02000503000000020004" pitchFamily="2" charset="0"/>
              <a:cs typeface="#9Slide07 Baloo Tamma" panose="03080902040302020200" pitchFamily="66" charset="0"/>
            </a:rPr>
            <a:t>Chất</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đốt</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khi</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cháy</a:t>
          </a:r>
          <a:endParaRPr lang="en-US" sz="2800" kern="1200" dirty="0">
            <a:solidFill>
              <a:srgbClr val="CC3300"/>
            </a:solidFill>
            <a:latin typeface="#9Slide07 Cadena" panose="02000503000000020004" pitchFamily="2" charset="0"/>
            <a:cs typeface="#9Slide07 Baloo Tamma" panose="03080902040302020200" pitchFamily="66" charset="0"/>
          </a:endParaRPr>
        </a:p>
      </dsp:txBody>
      <dsp:txXfrm>
        <a:off x="533154" y="28571"/>
        <a:ext cx="5029690" cy="846371"/>
      </dsp:txXfrm>
    </dsp:sp>
    <dsp:sp modelId="{CA925A53-A5E4-49FF-B93C-A473A22F5250}">
      <dsp:nvSpPr>
        <dsp:cNvPr id="0" name=""/>
        <dsp:cNvSpPr/>
      </dsp:nvSpPr>
      <dsp:spPr>
        <a:xfrm rot="5400000">
          <a:off x="2879430" y="923750"/>
          <a:ext cx="337138" cy="404565"/>
        </a:xfrm>
        <a:prstGeom prst="rightArrow">
          <a:avLst>
            <a:gd name="adj1" fmla="val 60000"/>
            <a:gd name="adj2" fmla="val 50000"/>
          </a:avLst>
        </a:prstGeom>
        <a:solidFill>
          <a:srgbClr val="FF6600"/>
        </a:solidFill>
        <a:ln>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926630" y="957464"/>
        <a:ext cx="242739" cy="235997"/>
      </dsp:txXfrm>
    </dsp:sp>
    <dsp:sp modelId="{B18CAC8F-130E-4AEC-90B5-4DF2C3D2C05C}">
      <dsp:nvSpPr>
        <dsp:cNvPr id="0" name=""/>
        <dsp:cNvSpPr/>
      </dsp:nvSpPr>
      <dsp:spPr>
        <a:xfrm>
          <a:off x="506822" y="1350792"/>
          <a:ext cx="5082354" cy="89903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CC3300"/>
              </a:solidFill>
              <a:latin typeface="#9Slide07 Cadena" panose="02000503000000020004" pitchFamily="2" charset="0"/>
              <a:cs typeface="#9Slide07 Baloo Tamma" panose="03080902040302020200" pitchFamily="66" charset="0"/>
            </a:rPr>
            <a:t>Sinh</a:t>
          </a:r>
          <a:r>
            <a:rPr lang="en-US" sz="2800" kern="1200" dirty="0">
              <a:solidFill>
                <a:srgbClr val="CC3300"/>
              </a:solidFill>
              <a:latin typeface="#9Slide07 Cadena" panose="02000503000000020004" pitchFamily="2" charset="0"/>
              <a:cs typeface="#9Slide07 Baloo Tamma" panose="03080902040302020200" pitchFamily="66" charset="0"/>
            </a:rPr>
            <a:t> ra </a:t>
          </a:r>
          <a:r>
            <a:rPr lang="en-US" sz="2800" kern="1200" dirty="0" err="1">
              <a:solidFill>
                <a:srgbClr val="CC3300"/>
              </a:solidFill>
              <a:latin typeface="#9Slide07 Cadena" panose="02000503000000020004" pitchFamily="2" charset="0"/>
              <a:cs typeface="#9Slide07 Baloo Tamma" panose="03080902040302020200" pitchFamily="66" charset="0"/>
            </a:rPr>
            <a:t>khí</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các-bô-níc</a:t>
          </a:r>
          <a:r>
            <a:rPr lang="en-US" sz="2800" kern="1200" dirty="0">
              <a:solidFill>
                <a:srgbClr val="CC3300"/>
              </a:solidFill>
              <a:latin typeface="#9Slide07 Cadena" panose="02000503000000020004" pitchFamily="2" charset="0"/>
              <a:cs typeface="#9Slide07 Baloo Tamma" panose="03080902040302020200" pitchFamily="66" charset="0"/>
            </a:rPr>
            <a:t>, </a:t>
          </a:r>
        </a:p>
        <a:p>
          <a:pPr marL="0" lvl="0" indent="0" algn="ctr" defTabSz="1244600">
            <a:lnSpc>
              <a:spcPct val="90000"/>
            </a:lnSpc>
            <a:spcBef>
              <a:spcPct val="0"/>
            </a:spcBef>
            <a:spcAft>
              <a:spcPct val="35000"/>
            </a:spcAft>
            <a:buNone/>
          </a:pPr>
          <a:r>
            <a:rPr lang="en-US" sz="2800" kern="1200" dirty="0" err="1">
              <a:solidFill>
                <a:srgbClr val="CC3300"/>
              </a:solidFill>
              <a:latin typeface="#9Slide07 Cadena" panose="02000503000000020004" pitchFamily="2" charset="0"/>
              <a:cs typeface="#9Slide07 Baloo Tamma" panose="03080902040302020200" pitchFamily="66" charset="0"/>
            </a:rPr>
            <a:t>nhiều</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khí</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và</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chất</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độc</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khác</a:t>
          </a:r>
          <a:endParaRPr lang="en-US" sz="2800" kern="1200" dirty="0">
            <a:solidFill>
              <a:srgbClr val="CC3300"/>
            </a:solidFill>
            <a:latin typeface="#9Slide07 Cadena" panose="02000503000000020004" pitchFamily="2" charset="0"/>
            <a:cs typeface="#9Slide07 Baloo Tamma" panose="03080902040302020200" pitchFamily="66" charset="0"/>
          </a:endParaRPr>
        </a:p>
      </dsp:txBody>
      <dsp:txXfrm>
        <a:off x="533154" y="1377124"/>
        <a:ext cx="5029690" cy="846371"/>
      </dsp:txXfrm>
    </dsp:sp>
    <dsp:sp modelId="{B5B4A6DF-AC32-40D2-9964-CB676E3BA5E0}">
      <dsp:nvSpPr>
        <dsp:cNvPr id="0" name=""/>
        <dsp:cNvSpPr/>
      </dsp:nvSpPr>
      <dsp:spPr>
        <a:xfrm rot="5400000">
          <a:off x="2879430" y="2272303"/>
          <a:ext cx="337138" cy="404565"/>
        </a:xfrm>
        <a:prstGeom prst="rightArrow">
          <a:avLst>
            <a:gd name="adj1" fmla="val 60000"/>
            <a:gd name="adj2" fmla="val 50000"/>
          </a:avLst>
        </a:prstGeom>
        <a:solidFill>
          <a:srgbClr val="FF6600"/>
        </a:solidFill>
        <a:ln>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926630" y="2306017"/>
        <a:ext cx="242739" cy="235997"/>
      </dsp:txXfrm>
    </dsp:sp>
    <dsp:sp modelId="{1C84F152-14BB-4E66-AF9F-49F0655DA6C2}">
      <dsp:nvSpPr>
        <dsp:cNvPr id="0" name=""/>
        <dsp:cNvSpPr/>
      </dsp:nvSpPr>
      <dsp:spPr>
        <a:xfrm>
          <a:off x="506822" y="2699344"/>
          <a:ext cx="5082354" cy="136241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CC3300"/>
              </a:solidFill>
              <a:latin typeface="#9Slide07 Cadena" panose="02000503000000020004" pitchFamily="2" charset="0"/>
              <a:cs typeface="#9Slide07 Baloo Tamma" panose="03080902040302020200" pitchFamily="66" charset="0"/>
            </a:rPr>
            <a:t>Ô </a:t>
          </a:r>
          <a:r>
            <a:rPr lang="en-US" sz="2800" kern="1200" dirty="0" err="1">
              <a:solidFill>
                <a:srgbClr val="CC3300"/>
              </a:solidFill>
              <a:latin typeface="#9Slide07 Cadena" panose="02000503000000020004" pitchFamily="2" charset="0"/>
              <a:cs typeface="#9Slide07 Baloo Tamma" panose="03080902040302020200" pitchFamily="66" charset="0"/>
            </a:rPr>
            <a:t>nhiễm</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không</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khí</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có</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hại</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cho</a:t>
          </a:r>
          <a:r>
            <a:rPr lang="en-US" sz="2800" kern="1200" dirty="0">
              <a:solidFill>
                <a:srgbClr val="CC3300"/>
              </a:solidFill>
              <a:latin typeface="#9Slide07 Cadena" panose="02000503000000020004" pitchFamily="2" charset="0"/>
              <a:cs typeface="#9Slide07 Baloo Tamma" panose="03080902040302020200" pitchFamily="66" charset="0"/>
            </a:rPr>
            <a:t> con </a:t>
          </a:r>
          <a:r>
            <a:rPr lang="en-US" sz="2800" kern="1200" dirty="0" err="1">
              <a:solidFill>
                <a:srgbClr val="CC3300"/>
              </a:solidFill>
              <a:latin typeface="#9Slide07 Cadena" panose="02000503000000020004" pitchFamily="2" charset="0"/>
              <a:cs typeface="#9Slide07 Baloo Tamma" panose="03080902040302020200" pitchFamily="66" charset="0"/>
            </a:rPr>
            <a:t>người</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động</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vật</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han</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gỉ</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kim</a:t>
          </a:r>
          <a:r>
            <a:rPr lang="en-US" sz="2800" kern="1200" dirty="0">
              <a:solidFill>
                <a:srgbClr val="CC3300"/>
              </a:solidFill>
              <a:latin typeface="#9Slide07 Cadena" panose="02000503000000020004" pitchFamily="2" charset="0"/>
              <a:cs typeface="#9Slide07 Baloo Tamma" panose="03080902040302020200" pitchFamily="66" charset="0"/>
            </a:rPr>
            <a:t> </a:t>
          </a:r>
          <a:r>
            <a:rPr lang="en-US" sz="2800" kern="1200" dirty="0" err="1">
              <a:solidFill>
                <a:srgbClr val="CC3300"/>
              </a:solidFill>
              <a:latin typeface="#9Slide07 Cadena" panose="02000503000000020004" pitchFamily="2" charset="0"/>
              <a:cs typeface="#9Slide07 Baloo Tamma" panose="03080902040302020200" pitchFamily="66" charset="0"/>
            </a:rPr>
            <a:t>loại</a:t>
          </a:r>
          <a:r>
            <a:rPr lang="en-US" sz="2800" kern="1200" dirty="0">
              <a:solidFill>
                <a:srgbClr val="CC3300"/>
              </a:solidFill>
              <a:latin typeface="#9Slide07 Cadena" panose="02000503000000020004" pitchFamily="2" charset="0"/>
              <a:cs typeface="#9Slide07 Baloo Tamma" panose="03080902040302020200" pitchFamily="66" charset="0"/>
            </a:rPr>
            <a:t>;…</a:t>
          </a:r>
        </a:p>
      </dsp:txBody>
      <dsp:txXfrm>
        <a:off x="546726" y="2739248"/>
        <a:ext cx="5002546" cy="1282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a:t>
            </a:fld>
            <a:endParaRPr lang="zh-CN" altLang="en-US"/>
          </a:p>
        </p:txBody>
      </p:sp>
    </p:spTree>
    <p:extLst>
      <p:ext uri="{BB962C8B-B14F-4D97-AF65-F5344CB8AC3E}">
        <p14:creationId xmlns:p14="http://schemas.microsoft.com/office/powerpoint/2010/main" val="88816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11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80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23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65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6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194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31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260990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8a46fb062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8a46fb062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861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66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24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3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81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 y="-20845"/>
            <a:ext cx="9144003" cy="514347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977600" y="1182550"/>
            <a:ext cx="5188800" cy="1709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6000" b="1">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977450" y="3060001"/>
            <a:ext cx="5189100" cy="44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17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p:nvPr/>
        </p:nvSpPr>
        <p:spPr>
          <a:xfrm>
            <a:off x="0" y="0"/>
            <a:ext cx="1270863" cy="583354"/>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97820" y="190638"/>
            <a:ext cx="973055" cy="583348"/>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384026" y="2420775"/>
            <a:ext cx="345162" cy="39036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384014" y="4313809"/>
            <a:ext cx="973023" cy="535549"/>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8347345" y="2255321"/>
            <a:ext cx="416784" cy="390353"/>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66475" y="4395754"/>
            <a:ext cx="294275" cy="43297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650059" y="411506"/>
            <a:ext cx="973050" cy="593175"/>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3">
    <p:spTree>
      <p:nvGrpSpPr>
        <p:cNvPr id="1" name="Shape 474"/>
        <p:cNvGrpSpPr/>
        <p:nvPr/>
      </p:nvGrpSpPr>
      <p:grpSpPr>
        <a:xfrm>
          <a:off x="0" y="0"/>
          <a:ext cx="0" cy="0"/>
          <a:chOff x="0" y="0"/>
          <a:chExt cx="0" cy="0"/>
        </a:xfrm>
      </p:grpSpPr>
      <p:grpSp>
        <p:nvGrpSpPr>
          <p:cNvPr id="475" name="Google Shape;475;p21"/>
          <p:cNvGrpSpPr/>
          <p:nvPr/>
        </p:nvGrpSpPr>
        <p:grpSpPr>
          <a:xfrm flipH="1">
            <a:off x="40" y="0"/>
            <a:ext cx="9143955" cy="514346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1"/>
          <p:cNvGrpSpPr/>
          <p:nvPr/>
        </p:nvGrpSpPr>
        <p:grpSpPr>
          <a:xfrm>
            <a:off x="6813258" y="2881606"/>
            <a:ext cx="1571864" cy="1571793"/>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8" name="Google Shape;488;p21"/>
          <p:cNvPicPr preferRelativeResize="0"/>
          <p:nvPr/>
        </p:nvPicPr>
        <p:blipFill>
          <a:blip r:embed="rId2">
            <a:alphaModFix/>
          </a:blip>
          <a:stretch>
            <a:fillRect/>
          </a:stretch>
        </p:blipFill>
        <p:spPr>
          <a:xfrm rot="-1515475">
            <a:off x="6157294" y="3616491"/>
            <a:ext cx="1164425" cy="1601085"/>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7832969" y="1932391"/>
            <a:ext cx="1164425" cy="1601084"/>
          </a:xfrm>
          <a:prstGeom prst="rect">
            <a:avLst/>
          </a:prstGeom>
          <a:noFill/>
          <a:ln>
            <a:noFill/>
          </a:ln>
        </p:spPr>
      </p:pic>
      <p:grpSp>
        <p:nvGrpSpPr>
          <p:cNvPr id="490" name="Google Shape;490;p21"/>
          <p:cNvGrpSpPr/>
          <p:nvPr/>
        </p:nvGrpSpPr>
        <p:grpSpPr>
          <a:xfrm rot="10800000">
            <a:off x="7222850" y="539509"/>
            <a:ext cx="1249577" cy="687892"/>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21"/>
          <p:cNvSpPr/>
          <p:nvPr/>
        </p:nvSpPr>
        <p:spPr>
          <a:xfrm rot="-724569">
            <a:off x="620562" y="56811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4073100" y="4242481"/>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21"/>
          <p:cNvGrpSpPr/>
          <p:nvPr/>
        </p:nvGrpSpPr>
        <p:grpSpPr>
          <a:xfrm rot="1390710">
            <a:off x="142178" y="3290785"/>
            <a:ext cx="1718264" cy="2252504"/>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rot="-7200021">
            <a:off x="306083" y="1856464"/>
            <a:ext cx="953016" cy="580824"/>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A131-398D-4168-A137-4F6DEAFCD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E57D2-1E0B-4CCB-9F9E-762F7D6784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01EC7-3ABB-4AF3-823B-BA6F35281E87}"/>
              </a:ext>
            </a:extLst>
          </p:cNvPr>
          <p:cNvSpPr>
            <a:spLocks noGrp="1"/>
          </p:cNvSpPr>
          <p:nvPr>
            <p:ph type="dt" sz="half" idx="10"/>
          </p:nvPr>
        </p:nvSpPr>
        <p:spPr/>
        <p:txBody>
          <a:bodyPr/>
          <a:lstStyle/>
          <a:p>
            <a:fld id="{A4529D90-A97E-4FD4-83BE-97DB8BC80258}" type="datetimeFigureOut">
              <a:rPr lang="en-US" smtClean="0"/>
              <a:t>2/16/2022</a:t>
            </a:fld>
            <a:endParaRPr lang="en-US"/>
          </a:p>
        </p:txBody>
      </p:sp>
      <p:sp>
        <p:nvSpPr>
          <p:cNvPr id="5" name="Footer Placeholder 4">
            <a:extLst>
              <a:ext uri="{FF2B5EF4-FFF2-40B4-BE49-F238E27FC236}">
                <a16:creationId xmlns:a16="http://schemas.microsoft.com/office/drawing/2014/main" id="{58CC02BB-9C43-49C1-915F-F9D676654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28720-DF34-4440-A506-F479A9475871}"/>
              </a:ext>
            </a:extLst>
          </p:cNvPr>
          <p:cNvSpPr>
            <a:spLocks noGrp="1"/>
          </p:cNvSpPr>
          <p:nvPr>
            <p:ph type="sldNum" sz="quarter" idx="12"/>
          </p:nvPr>
        </p:nvSpPr>
        <p:spPr/>
        <p:txBody>
          <a:bodyPr/>
          <a:lstStyle/>
          <a:p>
            <a:fld id="{7961C1E1-D45E-47BD-95FE-3561ED1842CD}" type="slidenum">
              <a:rPr lang="en-US" smtClean="0"/>
              <a:t>‹#›</a:t>
            </a:fld>
            <a:endParaRPr lang="en-US"/>
          </a:p>
        </p:txBody>
      </p:sp>
    </p:spTree>
    <p:extLst>
      <p:ext uri="{BB962C8B-B14F-4D97-AF65-F5344CB8AC3E}">
        <p14:creationId xmlns:p14="http://schemas.microsoft.com/office/powerpoint/2010/main" val="411840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grpSp>
        <p:nvGrpSpPr>
          <p:cNvPr id="46" name="Google Shape;46;p3"/>
          <p:cNvGrpSpPr/>
          <p:nvPr/>
        </p:nvGrpSpPr>
        <p:grpSpPr>
          <a:xfrm>
            <a:off x="0" y="0"/>
            <a:ext cx="9144007" cy="5143508"/>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txBox="1">
            <a:spLocks noGrp="1"/>
          </p:cNvSpPr>
          <p:nvPr>
            <p:ph type="title"/>
          </p:nvPr>
        </p:nvSpPr>
        <p:spPr>
          <a:xfrm>
            <a:off x="2668925" y="2493475"/>
            <a:ext cx="38478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p:nvPr/>
        </p:nvSpPr>
        <p:spPr>
          <a:xfrm>
            <a:off x="562750" y="41739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3"/>
          <p:cNvGrpSpPr/>
          <p:nvPr/>
        </p:nvGrpSpPr>
        <p:grpSpPr>
          <a:xfrm rot="4499998">
            <a:off x="7703248" y="506794"/>
            <a:ext cx="1077670" cy="64593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504956" y="4069030"/>
            <a:ext cx="908165" cy="499851"/>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txBox="1">
            <a:spLocks noGrp="1"/>
          </p:cNvSpPr>
          <p:nvPr>
            <p:ph type="title" idx="2" hasCustomPrompt="1"/>
          </p:nvPr>
        </p:nvSpPr>
        <p:spPr>
          <a:xfrm>
            <a:off x="2668900" y="1229900"/>
            <a:ext cx="3847800" cy="107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3"/>
          <p:cNvSpPr txBox="1">
            <a:spLocks noGrp="1"/>
          </p:cNvSpPr>
          <p:nvPr>
            <p:ph type="subTitle" idx="1"/>
          </p:nvPr>
        </p:nvSpPr>
        <p:spPr>
          <a:xfrm>
            <a:off x="3381000" y="3466039"/>
            <a:ext cx="2382000" cy="499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74275" y="1388000"/>
            <a:ext cx="2992800" cy="6669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solidFill>
                  <a:schemeClr val="dk2"/>
                </a:solidFill>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58" name="Google Shape;158;p8"/>
          <p:cNvSpPr txBox="1">
            <a:spLocks noGrp="1"/>
          </p:cNvSpPr>
          <p:nvPr>
            <p:ph type="subTitle" idx="1"/>
          </p:nvPr>
        </p:nvSpPr>
        <p:spPr>
          <a:xfrm>
            <a:off x="1174150" y="2083225"/>
            <a:ext cx="2992800" cy="16551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59" name="Google Shape;159;p8"/>
          <p:cNvGrpSpPr/>
          <p:nvPr/>
        </p:nvGrpSpPr>
        <p:grpSpPr>
          <a:xfrm>
            <a:off x="-2106789" y="0"/>
            <a:ext cx="11250792" cy="5684564"/>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p:nvPr/>
        </p:nvSpPr>
        <p:spPr>
          <a:xfrm rot="8100000">
            <a:off x="330211" y="312106"/>
            <a:ext cx="478252" cy="454792"/>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504832" y="4178521"/>
            <a:ext cx="416784" cy="390353"/>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8"/>
          <p:cNvGrpSpPr/>
          <p:nvPr/>
        </p:nvGrpSpPr>
        <p:grpSpPr>
          <a:xfrm>
            <a:off x="7650059" y="411506"/>
            <a:ext cx="973050" cy="593175"/>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2"/>
        <p:cNvGrpSpPr/>
        <p:nvPr/>
      </p:nvGrpSpPr>
      <p:grpSpPr>
        <a:xfrm>
          <a:off x="0" y="0"/>
          <a:ext cx="0" cy="0"/>
          <a:chOff x="0" y="0"/>
          <a:chExt cx="0" cy="0"/>
        </a:xfrm>
      </p:grpSpPr>
      <p:grpSp>
        <p:nvGrpSpPr>
          <p:cNvPr id="173" name="Google Shape;173;p9"/>
          <p:cNvGrpSpPr/>
          <p:nvPr/>
        </p:nvGrpSpPr>
        <p:grpSpPr>
          <a:xfrm>
            <a:off x="-18" y="-5"/>
            <a:ext cx="9144035" cy="5143508"/>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9"/>
          <p:cNvSpPr txBox="1">
            <a:spLocks noGrp="1"/>
          </p:cNvSpPr>
          <p:nvPr>
            <p:ph type="title"/>
          </p:nvPr>
        </p:nvSpPr>
        <p:spPr>
          <a:xfrm>
            <a:off x="1094450" y="847600"/>
            <a:ext cx="3029100" cy="138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96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7" name="Google Shape;177;p9"/>
          <p:cNvSpPr txBox="1">
            <a:spLocks noGrp="1"/>
          </p:cNvSpPr>
          <p:nvPr>
            <p:ph type="subTitle" idx="1"/>
          </p:nvPr>
        </p:nvSpPr>
        <p:spPr>
          <a:xfrm>
            <a:off x="1094450" y="2174100"/>
            <a:ext cx="3029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7000">
                <a:latin typeface="Amatic SC"/>
                <a:ea typeface="Amatic SC"/>
                <a:cs typeface="Amatic SC"/>
                <a:sym typeface="Amatic SC"/>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78" name="Google Shape;178;p9"/>
          <p:cNvGrpSpPr/>
          <p:nvPr/>
        </p:nvGrpSpPr>
        <p:grpSpPr>
          <a:xfrm>
            <a:off x="4741025" y="1324025"/>
            <a:ext cx="3515333" cy="2838668"/>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9"/>
          <p:cNvGrpSpPr/>
          <p:nvPr/>
        </p:nvGrpSpPr>
        <p:grpSpPr>
          <a:xfrm>
            <a:off x="5785705" y="980804"/>
            <a:ext cx="1390695" cy="54864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9"/>
          <p:cNvSpPr txBox="1">
            <a:spLocks noGrp="1"/>
          </p:cNvSpPr>
          <p:nvPr>
            <p:ph type="subTitle" idx="2"/>
          </p:nvPr>
        </p:nvSpPr>
        <p:spPr>
          <a:xfrm>
            <a:off x="5142400" y="1795675"/>
            <a:ext cx="2592300" cy="21855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90" name="Google Shape;190;p9"/>
          <p:cNvGrpSpPr/>
          <p:nvPr/>
        </p:nvGrpSpPr>
        <p:grpSpPr>
          <a:xfrm>
            <a:off x="7734707" y="426192"/>
            <a:ext cx="1028885" cy="68958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9"/>
          <p:cNvGrpSpPr/>
          <p:nvPr/>
        </p:nvGrpSpPr>
        <p:grpSpPr>
          <a:xfrm rot="10002057">
            <a:off x="7810147" y="4133311"/>
            <a:ext cx="926020" cy="555047"/>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
    <p:bg>
      <p:bgPr>
        <a:solidFill>
          <a:schemeClr val="lt1"/>
        </a:solidFill>
        <a:effectLst/>
      </p:bgPr>
    </p:bg>
    <p:spTree>
      <p:nvGrpSpPr>
        <p:cNvPr id="1" name="Shape 282"/>
        <p:cNvGrpSpPr/>
        <p:nvPr/>
      </p:nvGrpSpPr>
      <p:grpSpPr>
        <a:xfrm>
          <a:off x="0" y="0"/>
          <a:ext cx="0" cy="0"/>
          <a:chOff x="0" y="0"/>
          <a:chExt cx="0" cy="0"/>
        </a:xfrm>
      </p:grpSpPr>
      <p:grpSp>
        <p:nvGrpSpPr>
          <p:cNvPr id="283" name="Google Shape;283;p14"/>
          <p:cNvGrpSpPr/>
          <p:nvPr/>
        </p:nvGrpSpPr>
        <p:grpSpPr>
          <a:xfrm>
            <a:off x="4" y="4"/>
            <a:ext cx="9143984" cy="5143501"/>
            <a:chOff x="4" y="4"/>
            <a:chExt cx="9143984" cy="5143501"/>
          </a:xfrm>
        </p:grpSpPr>
        <p:sp>
          <p:nvSpPr>
            <p:cNvPr id="284" name="Google Shape;284;p14"/>
            <p:cNvSpPr/>
            <p:nvPr/>
          </p:nvSpPr>
          <p:spPr>
            <a:xfrm rot="10800000">
              <a:off x="4" y="4"/>
              <a:ext cx="2425946" cy="2425895"/>
            </a:xfrm>
            <a:custGeom>
              <a:avLst/>
              <a:gdLst/>
              <a:ahLst/>
              <a:cxnLst/>
              <a:rect l="l" t="t" r="r" b="b"/>
              <a:pathLst>
                <a:path w="6743" h="6743" extrusionOk="0">
                  <a:moveTo>
                    <a:pt x="6742" y="0"/>
                  </a:moveTo>
                  <a:cubicBezTo>
                    <a:pt x="3018" y="0"/>
                    <a:pt x="0" y="3019"/>
                    <a:pt x="0" y="6743"/>
                  </a:cubicBezTo>
                  <a:lnTo>
                    <a:pt x="6742" y="6743"/>
                  </a:lnTo>
                  <a:lnTo>
                    <a:pt x="6742"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7363600" y="3363151"/>
              <a:ext cx="1780388" cy="1780354"/>
            </a:xfrm>
            <a:custGeom>
              <a:avLst/>
              <a:gdLst/>
              <a:ahLst/>
              <a:cxnLst/>
              <a:rect l="l" t="t" r="r" b="b"/>
              <a:pathLst>
                <a:path w="6743" h="6743" extrusionOk="0">
                  <a:moveTo>
                    <a:pt x="6742" y="0"/>
                  </a:moveTo>
                  <a:cubicBezTo>
                    <a:pt x="3018" y="0"/>
                    <a:pt x="0" y="3019"/>
                    <a:pt x="0" y="6743"/>
                  </a:cubicBezTo>
                  <a:lnTo>
                    <a:pt x="6742" y="6743"/>
                  </a:lnTo>
                  <a:lnTo>
                    <a:pt x="6742"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txBox="1">
            <a:spLocks noGrp="1"/>
          </p:cNvSpPr>
          <p:nvPr>
            <p:ph type="title"/>
          </p:nvPr>
        </p:nvSpPr>
        <p:spPr>
          <a:xfrm>
            <a:off x="713225" y="539500"/>
            <a:ext cx="77592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87" name="Google Shape;287;p14"/>
          <p:cNvSpPr txBox="1">
            <a:spLocks noGrp="1"/>
          </p:cNvSpPr>
          <p:nvPr>
            <p:ph type="title" idx="2"/>
          </p:nvPr>
        </p:nvSpPr>
        <p:spPr>
          <a:xfrm>
            <a:off x="3477450" y="2097175"/>
            <a:ext cx="2189100" cy="61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b="1">
                <a:solidFill>
                  <a:schemeClr val="dk2"/>
                </a:solidFill>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88" name="Google Shape;288;p14"/>
          <p:cNvSpPr txBox="1">
            <a:spLocks noGrp="1"/>
          </p:cNvSpPr>
          <p:nvPr>
            <p:ph type="subTitle" idx="1"/>
          </p:nvPr>
        </p:nvSpPr>
        <p:spPr>
          <a:xfrm>
            <a:off x="3583800" y="2824875"/>
            <a:ext cx="1976400" cy="1279500"/>
          </a:xfrm>
          <a:prstGeom prst="rect">
            <a:avLst/>
          </a:prstGeom>
        </p:spPr>
        <p:txBody>
          <a:bodyPr spcFirstLastPara="1" wrap="square" lIns="91425" tIns="91425" rIns="91425" bIns="91425" anchor="ctr" anchorCtr="0">
            <a:noAutofit/>
          </a:bodyPr>
          <a:lstStyle>
            <a:lvl1pPr lvl="0" algn="ctr">
              <a:lnSpc>
                <a:spcPct val="200000"/>
              </a:lnSpc>
              <a:spcBef>
                <a:spcPts val="0"/>
              </a:spcBef>
              <a:spcAft>
                <a:spcPts val="0"/>
              </a:spcAft>
              <a:buSzPts val="1400"/>
              <a:buNone/>
              <a:defRPr/>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289" name="Google Shape;289;p14"/>
          <p:cNvSpPr txBox="1">
            <a:spLocks noGrp="1"/>
          </p:cNvSpPr>
          <p:nvPr>
            <p:ph type="title" idx="3"/>
          </p:nvPr>
        </p:nvSpPr>
        <p:spPr>
          <a:xfrm>
            <a:off x="783593" y="2097175"/>
            <a:ext cx="2189100" cy="6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90" name="Google Shape;290;p14"/>
          <p:cNvSpPr txBox="1">
            <a:spLocks noGrp="1"/>
          </p:cNvSpPr>
          <p:nvPr>
            <p:ph type="subTitle" idx="4"/>
          </p:nvPr>
        </p:nvSpPr>
        <p:spPr>
          <a:xfrm>
            <a:off x="889943" y="2824875"/>
            <a:ext cx="1976400" cy="12795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4"/>
          <p:cNvSpPr txBox="1">
            <a:spLocks noGrp="1"/>
          </p:cNvSpPr>
          <p:nvPr>
            <p:ph type="title" idx="5"/>
          </p:nvPr>
        </p:nvSpPr>
        <p:spPr>
          <a:xfrm>
            <a:off x="6212955" y="2097175"/>
            <a:ext cx="2189100" cy="6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92" name="Google Shape;292;p14"/>
          <p:cNvSpPr txBox="1">
            <a:spLocks noGrp="1"/>
          </p:cNvSpPr>
          <p:nvPr>
            <p:ph type="subTitle" idx="6"/>
          </p:nvPr>
        </p:nvSpPr>
        <p:spPr>
          <a:xfrm>
            <a:off x="6319305" y="2824875"/>
            <a:ext cx="1976400" cy="12795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293" name="Google Shape;293;p14"/>
          <p:cNvGrpSpPr/>
          <p:nvPr/>
        </p:nvGrpSpPr>
        <p:grpSpPr>
          <a:xfrm>
            <a:off x="292095" y="4229294"/>
            <a:ext cx="1017620" cy="652775"/>
            <a:chOff x="3878475" y="208600"/>
            <a:chExt cx="208375" cy="133675"/>
          </a:xfrm>
        </p:grpSpPr>
        <p:sp>
          <p:nvSpPr>
            <p:cNvPr id="294" name="Google Shape;294;p14"/>
            <p:cNvSpPr/>
            <p:nvPr/>
          </p:nvSpPr>
          <p:spPr>
            <a:xfrm>
              <a:off x="3878475" y="20860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3954625" y="31077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3986650" y="33272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4026350" y="32190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4044375" y="28970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4024850" y="27970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025725" y="30312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4057525" y="31875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4"/>
          <p:cNvSpPr/>
          <p:nvPr/>
        </p:nvSpPr>
        <p:spPr>
          <a:xfrm>
            <a:off x="8253569" y="4229305"/>
            <a:ext cx="443587" cy="652777"/>
          </a:xfrm>
          <a:custGeom>
            <a:avLst/>
            <a:gdLst/>
            <a:ahLst/>
            <a:cxnLst/>
            <a:rect l="l" t="t" r="r" b="b"/>
            <a:pathLst>
              <a:path w="2037" h="2998" extrusionOk="0">
                <a:moveTo>
                  <a:pt x="762" y="1"/>
                </a:moveTo>
                <a:cubicBezTo>
                  <a:pt x="705" y="1"/>
                  <a:pt x="650" y="12"/>
                  <a:pt x="600" y="34"/>
                </a:cubicBezTo>
                <a:cubicBezTo>
                  <a:pt x="419" y="112"/>
                  <a:pt x="278" y="337"/>
                  <a:pt x="397" y="648"/>
                </a:cubicBezTo>
                <a:cubicBezTo>
                  <a:pt x="663" y="1337"/>
                  <a:pt x="1141" y="2263"/>
                  <a:pt x="1161" y="2303"/>
                </a:cubicBezTo>
                <a:cubicBezTo>
                  <a:pt x="1186" y="2350"/>
                  <a:pt x="1233" y="2376"/>
                  <a:pt x="1283" y="2376"/>
                </a:cubicBezTo>
                <a:cubicBezTo>
                  <a:pt x="1304" y="2376"/>
                  <a:pt x="1325" y="2371"/>
                  <a:pt x="1346" y="2361"/>
                </a:cubicBezTo>
                <a:cubicBezTo>
                  <a:pt x="1413" y="2326"/>
                  <a:pt x="1439" y="2244"/>
                  <a:pt x="1405" y="2176"/>
                </a:cubicBezTo>
                <a:cubicBezTo>
                  <a:pt x="1400" y="2168"/>
                  <a:pt x="913" y="1225"/>
                  <a:pt x="653" y="550"/>
                </a:cubicBezTo>
                <a:cubicBezTo>
                  <a:pt x="604" y="424"/>
                  <a:pt x="626" y="320"/>
                  <a:pt x="708" y="285"/>
                </a:cubicBezTo>
                <a:cubicBezTo>
                  <a:pt x="724" y="279"/>
                  <a:pt x="741" y="275"/>
                  <a:pt x="760" y="275"/>
                </a:cubicBezTo>
                <a:cubicBezTo>
                  <a:pt x="821" y="275"/>
                  <a:pt x="893" y="315"/>
                  <a:pt x="941" y="416"/>
                </a:cubicBezTo>
                <a:cubicBezTo>
                  <a:pt x="970" y="479"/>
                  <a:pt x="1007" y="554"/>
                  <a:pt x="1049" y="639"/>
                </a:cubicBezTo>
                <a:cubicBezTo>
                  <a:pt x="1260" y="1067"/>
                  <a:pt x="1612" y="1783"/>
                  <a:pt x="1700" y="2294"/>
                </a:cubicBezTo>
                <a:cubicBezTo>
                  <a:pt x="1734" y="2493"/>
                  <a:pt x="1675" y="2641"/>
                  <a:pt x="1538" y="2699"/>
                </a:cubicBezTo>
                <a:cubicBezTo>
                  <a:pt x="1501" y="2714"/>
                  <a:pt x="1459" y="2723"/>
                  <a:pt x="1414" y="2723"/>
                </a:cubicBezTo>
                <a:cubicBezTo>
                  <a:pt x="1287" y="2723"/>
                  <a:pt x="1139" y="2657"/>
                  <a:pt x="1029" y="2505"/>
                </a:cubicBezTo>
                <a:cubicBezTo>
                  <a:pt x="762" y="2138"/>
                  <a:pt x="531" y="1395"/>
                  <a:pt x="379" y="902"/>
                </a:cubicBezTo>
                <a:cubicBezTo>
                  <a:pt x="344" y="788"/>
                  <a:pt x="311" y="685"/>
                  <a:pt x="284" y="600"/>
                </a:cubicBezTo>
                <a:cubicBezTo>
                  <a:pt x="265" y="543"/>
                  <a:pt x="211" y="506"/>
                  <a:pt x="154" y="506"/>
                </a:cubicBezTo>
                <a:cubicBezTo>
                  <a:pt x="140" y="506"/>
                  <a:pt x="125" y="509"/>
                  <a:pt x="111" y="513"/>
                </a:cubicBezTo>
                <a:cubicBezTo>
                  <a:pt x="39" y="537"/>
                  <a:pt x="0" y="614"/>
                  <a:pt x="24" y="686"/>
                </a:cubicBezTo>
                <a:cubicBezTo>
                  <a:pt x="52" y="770"/>
                  <a:pt x="82" y="871"/>
                  <a:pt x="118" y="983"/>
                </a:cubicBezTo>
                <a:cubicBezTo>
                  <a:pt x="285" y="1523"/>
                  <a:pt x="514" y="2262"/>
                  <a:pt x="807" y="2666"/>
                </a:cubicBezTo>
                <a:cubicBezTo>
                  <a:pt x="962" y="2878"/>
                  <a:pt x="1190" y="2998"/>
                  <a:pt x="1413" y="2998"/>
                </a:cubicBezTo>
                <a:cubicBezTo>
                  <a:pt x="1492" y="2998"/>
                  <a:pt x="1571" y="2983"/>
                  <a:pt x="1645" y="2951"/>
                </a:cubicBezTo>
                <a:cubicBezTo>
                  <a:pt x="1846" y="2866"/>
                  <a:pt x="2036" y="2637"/>
                  <a:pt x="1969" y="2247"/>
                </a:cubicBezTo>
                <a:cubicBezTo>
                  <a:pt x="1875" y="1697"/>
                  <a:pt x="1511" y="959"/>
                  <a:pt x="1295" y="518"/>
                </a:cubicBezTo>
                <a:cubicBezTo>
                  <a:pt x="1254" y="434"/>
                  <a:pt x="1217" y="360"/>
                  <a:pt x="1188" y="299"/>
                </a:cubicBezTo>
                <a:cubicBezTo>
                  <a:pt x="1089" y="91"/>
                  <a:pt x="920" y="1"/>
                  <a:pt x="762"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14"/>
          <p:cNvPicPr preferRelativeResize="0"/>
          <p:nvPr/>
        </p:nvPicPr>
        <p:blipFill>
          <a:blip r:embed="rId2">
            <a:alphaModFix/>
          </a:blip>
          <a:stretch>
            <a:fillRect/>
          </a:stretch>
        </p:blipFill>
        <p:spPr>
          <a:xfrm rot="-5400000">
            <a:off x="7960890" y="186125"/>
            <a:ext cx="733227" cy="739275"/>
          </a:xfrm>
          <a:prstGeom prst="rect">
            <a:avLst/>
          </a:prstGeom>
          <a:noFill/>
          <a:ln>
            <a:noFill/>
          </a:ln>
        </p:spPr>
      </p:pic>
      <p:pic>
        <p:nvPicPr>
          <p:cNvPr id="304" name="Google Shape;304;p14"/>
          <p:cNvPicPr preferRelativeResize="0"/>
          <p:nvPr/>
        </p:nvPicPr>
        <p:blipFill>
          <a:blip r:embed="rId2">
            <a:alphaModFix/>
          </a:blip>
          <a:stretch>
            <a:fillRect/>
          </a:stretch>
        </p:blipFill>
        <p:spPr>
          <a:xfrm>
            <a:off x="7495950" y="683921"/>
            <a:ext cx="575839" cy="580603"/>
          </a:xfrm>
          <a:prstGeom prst="rect">
            <a:avLst/>
          </a:prstGeom>
          <a:noFill/>
          <a:ln>
            <a:noFill/>
          </a:ln>
        </p:spPr>
      </p:pic>
      <p:pic>
        <p:nvPicPr>
          <p:cNvPr id="305" name="Google Shape;305;p14"/>
          <p:cNvPicPr preferRelativeResize="0"/>
          <p:nvPr/>
        </p:nvPicPr>
        <p:blipFill>
          <a:blip r:embed="rId2">
            <a:alphaModFix/>
          </a:blip>
          <a:stretch>
            <a:fillRect/>
          </a:stretch>
        </p:blipFill>
        <p:spPr>
          <a:xfrm rot="-5400000">
            <a:off x="8451453" y="781139"/>
            <a:ext cx="481387" cy="4853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_1_2">
    <p:bg>
      <p:bgPr>
        <a:solidFill>
          <a:schemeClr val="lt1"/>
        </a:solidFill>
        <a:effectLst/>
      </p:bgPr>
    </p:bg>
    <p:spTree>
      <p:nvGrpSpPr>
        <p:cNvPr id="1" name="Shape 343"/>
        <p:cNvGrpSpPr/>
        <p:nvPr/>
      </p:nvGrpSpPr>
      <p:grpSpPr>
        <a:xfrm>
          <a:off x="0" y="0"/>
          <a:ext cx="0" cy="0"/>
          <a:chOff x="0" y="0"/>
          <a:chExt cx="0" cy="0"/>
        </a:xfrm>
      </p:grpSpPr>
      <p:grpSp>
        <p:nvGrpSpPr>
          <p:cNvPr id="344" name="Google Shape;344;p17"/>
          <p:cNvGrpSpPr/>
          <p:nvPr/>
        </p:nvGrpSpPr>
        <p:grpSpPr>
          <a:xfrm>
            <a:off x="5205755" y="-20973"/>
            <a:ext cx="3938115" cy="5141124"/>
            <a:chOff x="6438850" y="3725550"/>
            <a:chExt cx="1069675" cy="1396438"/>
          </a:xfrm>
        </p:grpSpPr>
        <p:sp>
          <p:nvSpPr>
            <p:cNvPr id="345" name="Google Shape;345;p17"/>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7"/>
          <p:cNvSpPr/>
          <p:nvPr/>
        </p:nvSpPr>
        <p:spPr>
          <a:xfrm>
            <a:off x="0" y="0"/>
            <a:ext cx="2521217" cy="1157277"/>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rot="10800000">
            <a:off x="33" y="3504620"/>
            <a:ext cx="3817242" cy="163888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17"/>
          <p:cNvGrpSpPr/>
          <p:nvPr/>
        </p:nvGrpSpPr>
        <p:grpSpPr>
          <a:xfrm>
            <a:off x="668323" y="539496"/>
            <a:ext cx="1083448" cy="649529"/>
            <a:chOff x="2418650" y="2934475"/>
            <a:chExt cx="200750" cy="120350"/>
          </a:xfrm>
        </p:grpSpPr>
        <p:sp>
          <p:nvSpPr>
            <p:cNvPr id="350" name="Google Shape;350;p17"/>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7"/>
          <p:cNvSpPr/>
          <p:nvPr/>
        </p:nvSpPr>
        <p:spPr>
          <a:xfrm>
            <a:off x="640600" y="2272155"/>
            <a:ext cx="421574" cy="47677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rot="-724569">
            <a:off x="4425362" y="412006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4297650" y="36494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17"/>
          <p:cNvGrpSpPr/>
          <p:nvPr/>
        </p:nvGrpSpPr>
        <p:grpSpPr>
          <a:xfrm>
            <a:off x="7722000" y="3411999"/>
            <a:ext cx="1083475" cy="1156726"/>
            <a:chOff x="5283025" y="1885850"/>
            <a:chExt cx="651675" cy="695775"/>
          </a:xfrm>
        </p:grpSpPr>
        <p:sp>
          <p:nvSpPr>
            <p:cNvPr id="360" name="Google Shape;360;p17"/>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17"/>
          <p:cNvGrpSpPr/>
          <p:nvPr/>
        </p:nvGrpSpPr>
        <p:grpSpPr>
          <a:xfrm rot="8999839">
            <a:off x="2069275" y="4286800"/>
            <a:ext cx="925379" cy="564146"/>
            <a:chOff x="4560600" y="2876550"/>
            <a:chExt cx="172325" cy="105050"/>
          </a:xfrm>
        </p:grpSpPr>
        <p:sp>
          <p:nvSpPr>
            <p:cNvPr id="364" name="Google Shape;364;p17"/>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17"/>
          <p:cNvSpPr txBox="1">
            <a:spLocks noGrp="1"/>
          </p:cNvSpPr>
          <p:nvPr>
            <p:ph type="title"/>
          </p:nvPr>
        </p:nvSpPr>
        <p:spPr>
          <a:xfrm>
            <a:off x="4542400" y="1488750"/>
            <a:ext cx="39381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a:p>
        </p:txBody>
      </p:sp>
      <p:sp>
        <p:nvSpPr>
          <p:cNvPr id="372" name="Google Shape;372;p17"/>
          <p:cNvSpPr txBox="1">
            <a:spLocks noGrp="1"/>
          </p:cNvSpPr>
          <p:nvPr>
            <p:ph type="subTitle" idx="1"/>
          </p:nvPr>
        </p:nvSpPr>
        <p:spPr>
          <a:xfrm>
            <a:off x="4610075" y="2859075"/>
            <a:ext cx="3817200" cy="115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5205755" y="-20973"/>
            <a:ext cx="3938115" cy="5141124"/>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9"/>
          <p:cNvSpPr/>
          <p:nvPr/>
        </p:nvSpPr>
        <p:spPr>
          <a:xfrm>
            <a:off x="0" y="0"/>
            <a:ext cx="2521217" cy="1157277"/>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33" y="3504620"/>
            <a:ext cx="3817242" cy="163888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668323" y="539496"/>
            <a:ext cx="1083448" cy="64952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9"/>
          <p:cNvSpPr/>
          <p:nvPr/>
        </p:nvSpPr>
        <p:spPr>
          <a:xfrm>
            <a:off x="640600" y="2272155"/>
            <a:ext cx="421574" cy="47677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rot="-724569">
            <a:off x="4425362" y="412006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4297650" y="36494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9"/>
          <p:cNvGrpSpPr/>
          <p:nvPr/>
        </p:nvGrpSpPr>
        <p:grpSpPr>
          <a:xfrm>
            <a:off x="7722000" y="3411999"/>
            <a:ext cx="1083475" cy="1156726"/>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9"/>
          <p:cNvGrpSpPr/>
          <p:nvPr/>
        </p:nvGrpSpPr>
        <p:grpSpPr>
          <a:xfrm rot="8999839">
            <a:off x="2069275" y="4286800"/>
            <a:ext cx="925379" cy="564146"/>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
    <p:spTree>
      <p:nvGrpSpPr>
        <p:cNvPr id="1" name="Shape 429"/>
        <p:cNvGrpSpPr/>
        <p:nvPr/>
      </p:nvGrpSpPr>
      <p:grpSpPr>
        <a:xfrm>
          <a:off x="0" y="0"/>
          <a:ext cx="0" cy="0"/>
          <a:chOff x="0" y="0"/>
          <a:chExt cx="0" cy="0"/>
        </a:xfrm>
      </p:grpSpPr>
      <p:grpSp>
        <p:nvGrpSpPr>
          <p:cNvPr id="430" name="Google Shape;430;p20"/>
          <p:cNvGrpSpPr/>
          <p:nvPr/>
        </p:nvGrpSpPr>
        <p:grpSpPr>
          <a:xfrm>
            <a:off x="0" y="0"/>
            <a:ext cx="9143995" cy="5143494"/>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0"/>
          <p:cNvGrpSpPr/>
          <p:nvPr/>
        </p:nvGrpSpPr>
        <p:grpSpPr>
          <a:xfrm>
            <a:off x="7659530" y="198388"/>
            <a:ext cx="987536" cy="1454128"/>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0"/>
          <p:cNvSpPr/>
          <p:nvPr/>
        </p:nvSpPr>
        <p:spPr>
          <a:xfrm>
            <a:off x="638364" y="2008091"/>
            <a:ext cx="379091" cy="428726"/>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20"/>
          <p:cNvGrpSpPr/>
          <p:nvPr/>
        </p:nvGrpSpPr>
        <p:grpSpPr>
          <a:xfrm rot="10800000" flipH="1">
            <a:off x="7618104" y="3564239"/>
            <a:ext cx="1242133" cy="1223297"/>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0"/>
          <p:cNvGrpSpPr/>
          <p:nvPr/>
        </p:nvGrpSpPr>
        <p:grpSpPr>
          <a:xfrm rot="-8759897">
            <a:off x="364839" y="4204949"/>
            <a:ext cx="1133798" cy="679636"/>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592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600"/>
              <a:buFont typeface="Amatic SC"/>
              <a:buNone/>
              <a:defRPr sz="3600" b="1">
                <a:solidFill>
                  <a:schemeClr val="accent6"/>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456650"/>
            <a:ext cx="7759200" cy="3112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Nunito"/>
              <a:buChar char="●"/>
              <a:defRPr>
                <a:solidFill>
                  <a:schemeClr val="accent1"/>
                </a:solidFill>
                <a:latin typeface="Nunito"/>
                <a:ea typeface="Nunito"/>
                <a:cs typeface="Nunito"/>
                <a:sym typeface="Nunito"/>
              </a:defRPr>
            </a:lvl1pPr>
            <a:lvl2pPr marL="914400" lvl="1"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2pPr>
            <a:lvl3pPr marL="1371600" lvl="2"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3pPr>
            <a:lvl4pPr marL="1828800" lvl="3"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4pPr>
            <a:lvl5pPr marL="2286000" lvl="4"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5pPr>
            <a:lvl6pPr marL="2743200" lvl="5"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6pPr>
            <a:lvl7pPr marL="3200400" lvl="6"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7pPr>
            <a:lvl8pPr marL="3657600" lvl="7"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8pPr>
            <a:lvl9pPr marL="4114800" lvl="8" indent="-317500">
              <a:lnSpc>
                <a:spcPct val="115000"/>
              </a:lnSpc>
              <a:spcBef>
                <a:spcPts val="1600"/>
              </a:spcBef>
              <a:spcAft>
                <a:spcPts val="1600"/>
              </a:spcAft>
              <a:buClr>
                <a:schemeClr val="accent1"/>
              </a:buClr>
              <a:buSzPts val="1400"/>
              <a:buFont typeface="Nunito"/>
              <a:buChar char="■"/>
              <a:defRPr>
                <a:solidFill>
                  <a:schemeClr val="accent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0" r:id="rId6"/>
    <p:sldLayoutId id="2147483663" r:id="rId7"/>
    <p:sldLayoutId id="2147483665" r:id="rId8"/>
    <p:sldLayoutId id="2147483666" r:id="rId9"/>
    <p:sldLayoutId id="2147483667"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6.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9.png"/><Relationship Id="rId5" Type="http://schemas.microsoft.com/office/2007/relationships/hdphoto" Target="../media/hdphoto5.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31.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3.jpg"/><Relationship Id="rId7" Type="http://schemas.openxmlformats.org/officeDocument/2006/relationships/image" Target="../media/image35.png"/><Relationship Id="rId12" Type="http://schemas.microsoft.com/office/2007/relationships/hdphoto" Target="../media/hdphoto12.wdp"/><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37.png"/><Relationship Id="rId5" Type="http://schemas.openxmlformats.org/officeDocument/2006/relationships/image" Target="../media/image34.png"/><Relationship Id="rId10" Type="http://schemas.microsoft.com/office/2007/relationships/hdphoto" Target="../media/hdphoto11.wdp"/><Relationship Id="rId4" Type="http://schemas.openxmlformats.org/officeDocument/2006/relationships/slide" Target="slide16.xm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3.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3.xml"/><Relationship Id="rId7"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hyperlink" Target="https://www.google.com/search?q=n%C4%83ng+l%C6%B0%E1%BB%A3ng+m%E1%BA%B7t+tr%E1%BB%9Di&amp;rlz=1C1CHBD_viVN981VN984&amp;sxsrf=AOaemvIFbIqOqekDElmXrAKSCXX6fWWzSA:1641359783828&amp;source=lnms&amp;tbm=isch&amp;sa=X&amp;ved=2ahUKEwiP9vPW7Zn1AhVBzIsBHenzD1YQ_AUoAXoECAMQAw&amp;biw=1366&amp;bih=625&amp;dpr=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图片 10">
            <a:extLst>
              <a:ext uri="{FF2B5EF4-FFF2-40B4-BE49-F238E27FC236}">
                <a16:creationId xmlns:a16="http://schemas.microsoft.com/office/drawing/2014/main" id="{43E0C609-3C12-48BF-9449-77725402B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70" y="3622996"/>
            <a:ext cx="580429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0">
            <a:extLst>
              <a:ext uri="{FF2B5EF4-FFF2-40B4-BE49-F238E27FC236}">
                <a16:creationId xmlns:a16="http://schemas.microsoft.com/office/drawing/2014/main" id="{970C4595-600F-4F83-BDAE-9FFC90B3F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6" y="-198986"/>
            <a:ext cx="1945482" cy="14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图片 12">
            <a:extLst>
              <a:ext uri="{FF2B5EF4-FFF2-40B4-BE49-F238E27FC236}">
                <a16:creationId xmlns:a16="http://schemas.microsoft.com/office/drawing/2014/main" id="{FFA6DAC2-488F-485C-824A-8AE60B8C57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47088" y="1870848"/>
            <a:ext cx="2921057" cy="292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4">
            <a:extLst>
              <a:ext uri="{FF2B5EF4-FFF2-40B4-BE49-F238E27FC236}">
                <a16:creationId xmlns:a16="http://schemas.microsoft.com/office/drawing/2014/main" id="{96A466EC-B468-4B7A-AC6A-2BE9667C73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915" y="2987169"/>
            <a:ext cx="2921057" cy="206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a:extLst>
              <a:ext uri="{FF2B5EF4-FFF2-40B4-BE49-F238E27FC236}">
                <a16:creationId xmlns:a16="http://schemas.microsoft.com/office/drawing/2014/main" id="{9A5A4A07-8E07-4037-9694-8A058172EA5B}"/>
              </a:ext>
            </a:extLst>
          </p:cNvPr>
          <p:cNvGrpSpPr>
            <a:grpSpLocks/>
          </p:cNvGrpSpPr>
          <p:nvPr/>
        </p:nvGrpSpPr>
        <p:grpSpPr bwMode="auto">
          <a:xfrm>
            <a:off x="7467777" y="3753242"/>
            <a:ext cx="2246255" cy="1282559"/>
            <a:chOff x="3393422" y="3429000"/>
            <a:chExt cx="3117731" cy="2201738"/>
          </a:xfrm>
        </p:grpSpPr>
        <p:pic>
          <p:nvPicPr>
            <p:cNvPr id="5136" name="图片 6">
              <a:extLst>
                <a:ext uri="{FF2B5EF4-FFF2-40B4-BE49-F238E27FC236}">
                  <a16:creationId xmlns:a16="http://schemas.microsoft.com/office/drawing/2014/main" id="{010DA046-D232-4D5E-80CD-A3BB0DC455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a:extLst>
                <a:ext uri="{FF2B5EF4-FFF2-40B4-BE49-F238E27FC236}">
                  <a16:creationId xmlns:a16="http://schemas.microsoft.com/office/drawing/2014/main" id="{FFDCCABB-D48C-4610-8200-34760B10A3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8" name="图片 14">
            <a:extLst>
              <a:ext uri="{FF2B5EF4-FFF2-40B4-BE49-F238E27FC236}">
                <a16:creationId xmlns:a16="http://schemas.microsoft.com/office/drawing/2014/main" id="{1A0E351E-F9AF-497B-A41B-BF6B028EC2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8080" y="4020245"/>
            <a:ext cx="813197" cy="9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15">
            <a:extLst>
              <a:ext uri="{FF2B5EF4-FFF2-40B4-BE49-F238E27FC236}">
                <a16:creationId xmlns:a16="http://schemas.microsoft.com/office/drawing/2014/main" id="{6EAABDAE-1785-45B6-A9D7-81A2E024FD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742696">
            <a:off x="5656958" y="4382194"/>
            <a:ext cx="500063" cy="56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图片 9">
            <a:extLst>
              <a:ext uri="{FF2B5EF4-FFF2-40B4-BE49-F238E27FC236}">
                <a16:creationId xmlns:a16="http://schemas.microsoft.com/office/drawing/2014/main" id="{6210AC2F-AAD4-4D39-811C-EF251631ED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7453" y="3995242"/>
            <a:ext cx="1212056" cy="100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a:extLst>
              <a:ext uri="{FF2B5EF4-FFF2-40B4-BE49-F238E27FC236}">
                <a16:creationId xmlns:a16="http://schemas.microsoft.com/office/drawing/2014/main" id="{35DE621F-23C1-406A-B04E-5237073F975A}"/>
              </a:ext>
            </a:extLst>
          </p:cNvPr>
          <p:cNvPicPr>
            <a:picLocks noChangeAspect="1"/>
          </p:cNvPicPr>
          <p:nvPr/>
        </p:nvPicPr>
        <p:blipFill rotWithShape="1">
          <a:blip r:embed="rId11">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340629" y="3013127"/>
            <a:ext cx="657838" cy="609987"/>
          </a:xfrm>
          <a:prstGeom prst="rect">
            <a:avLst/>
          </a:prstGeom>
        </p:spPr>
      </p:pic>
      <p:sp>
        <p:nvSpPr>
          <p:cNvPr id="2" name="TextBox 1">
            <a:extLst>
              <a:ext uri="{FF2B5EF4-FFF2-40B4-BE49-F238E27FC236}">
                <a16:creationId xmlns:a16="http://schemas.microsoft.com/office/drawing/2014/main" id="{89A6B413-014F-48A8-9B61-62DBA86413FE}"/>
              </a:ext>
            </a:extLst>
          </p:cNvPr>
          <p:cNvSpPr txBox="1"/>
          <p:nvPr/>
        </p:nvSpPr>
        <p:spPr>
          <a:xfrm>
            <a:off x="1549488" y="96545"/>
            <a:ext cx="6469292" cy="461665"/>
          </a:xfrm>
          <a:prstGeom prst="rect">
            <a:avLst/>
          </a:prstGeom>
          <a:noFill/>
        </p:spPr>
        <p:txBody>
          <a:bodyPr wrap="square" rtlCol="0">
            <a:spAutoFit/>
          </a:bodyPr>
          <a:lstStyle/>
          <a:p>
            <a:r>
              <a:rPr 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sp>
        <p:nvSpPr>
          <p:cNvPr id="21" name="TextBox 20">
            <a:extLst>
              <a:ext uri="{FF2B5EF4-FFF2-40B4-BE49-F238E27FC236}">
                <a16:creationId xmlns:a16="http://schemas.microsoft.com/office/drawing/2014/main" id="{C45A6B56-ECE8-4247-9DF0-50777B993392}"/>
              </a:ext>
            </a:extLst>
          </p:cNvPr>
          <p:cNvSpPr txBox="1"/>
          <p:nvPr/>
        </p:nvSpPr>
        <p:spPr>
          <a:xfrm>
            <a:off x="685817" y="1143748"/>
            <a:ext cx="7982328" cy="1754326"/>
          </a:xfrm>
          <a:prstGeom prst="rect">
            <a:avLst/>
          </a:prstGeom>
          <a:noFill/>
        </p:spPr>
        <p:txBody>
          <a:bodyPr wrap="square" rtlCol="0">
            <a:spAutoFit/>
          </a:bodyPr>
          <a:lstStyle/>
          <a:p>
            <a:pPr algn="ctr"/>
            <a:r>
              <a:rPr lang="en-US" sz="3600" b="1">
                <a:solidFill>
                  <a:srgbClr val="E83418"/>
                </a:solidFill>
                <a:latin typeface="Times New Roman" panose="02020603050405020304" pitchFamily="18" charset="0"/>
                <a:cs typeface="Times New Roman" panose="02020603050405020304" pitchFamily="18" charset="0"/>
              </a:rPr>
              <a:t>CHÀO MỪNG CÁC THẦY CÔ GIÁO</a:t>
            </a:r>
          </a:p>
          <a:p>
            <a:pPr algn="ctr"/>
            <a:r>
              <a:rPr lang="en-US" sz="3600" b="1">
                <a:solidFill>
                  <a:srgbClr val="E83418"/>
                </a:solidFill>
                <a:latin typeface="Times New Roman" panose="02020603050405020304" pitchFamily="18" charset="0"/>
                <a:cs typeface="Times New Roman" panose="02020603050405020304" pitchFamily="18" charset="0"/>
              </a:rPr>
              <a:t> VỀ DỰ GIỜ MÔN KHOA HỌC</a:t>
            </a:r>
          </a:p>
          <a:p>
            <a:pPr algn="ctr"/>
            <a:r>
              <a:rPr lang="en-US" sz="3600" b="1">
                <a:solidFill>
                  <a:srgbClr val="E83418"/>
                </a:solidFill>
                <a:latin typeface="Times New Roman" panose="02020603050405020304" pitchFamily="18" charset="0"/>
                <a:cs typeface="Times New Roman" panose="02020603050405020304" pitchFamily="18" charset="0"/>
              </a:rPr>
              <a:t>LỚP 5</a:t>
            </a:r>
          </a:p>
        </p:txBody>
      </p:sp>
    </p:spTree>
    <p:extLst>
      <p:ext uri="{BB962C8B-B14F-4D97-AF65-F5344CB8AC3E}">
        <p14:creationId xmlns:p14="http://schemas.microsoft.com/office/powerpoint/2010/main" val="94862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537830" y="1145753"/>
            <a:ext cx="8293395" cy="2289648"/>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AD340527-24A8-4E43-9BEB-F3E195A2BDDC}"/>
              </a:ext>
            </a:extLst>
          </p:cNvPr>
          <p:cNvSpPr/>
          <p:nvPr/>
        </p:nvSpPr>
        <p:spPr>
          <a:xfrm>
            <a:off x="1707617" y="102853"/>
            <a:ext cx="5743552"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68479FC2-C97B-4952-9743-56507EA189DD}"/>
              </a:ext>
            </a:extLst>
          </p:cNvPr>
          <p:cNvSpPr txBox="1"/>
          <p:nvPr/>
        </p:nvSpPr>
        <p:spPr>
          <a:xfrm>
            <a:off x="2463707" y="101329"/>
            <a:ext cx="4204997" cy="830997"/>
          </a:xfrm>
          <a:prstGeom prst="rect">
            <a:avLst/>
          </a:prstGeom>
          <a:noFill/>
        </p:spPr>
        <p:txBody>
          <a:bodyPr wrap="none" rtlCol="0">
            <a:spAutoFit/>
          </a:bodyPr>
          <a:lstStyle/>
          <a:p>
            <a:pPr algn="ctr"/>
            <a:r>
              <a:rPr lang="en-US" sz="2400" dirty="0" err="1">
                <a:solidFill>
                  <a:srgbClr val="92D050"/>
                </a:solidFill>
                <a:latin typeface="#9Slide07 Cadena" panose="02000503000000020004" pitchFamily="2" charset="0"/>
              </a:rPr>
              <a:t>Tại</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sao</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cần</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sử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dụng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tiết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kiệm</a:t>
            </a:r>
            <a:r>
              <a:rPr lang="en-US" sz="2400" dirty="0">
                <a:solidFill>
                  <a:srgbClr val="92D050"/>
                </a:solidFill>
                <a:latin typeface="#9Slide07 Cadena" panose="02000503000000020004" pitchFamily="2" charset="0"/>
              </a:rPr>
              <a:t>,</a:t>
            </a:r>
          </a:p>
          <a:p>
            <a:pPr algn="ctr"/>
            <a:r>
              <a:rPr lang="en-US" sz="2400" dirty="0" err="1">
                <a:solidFill>
                  <a:srgbClr val="92D050"/>
                </a:solidFill>
                <a:latin typeface="#9Slide07 Cadena" panose="02000503000000020004" pitchFamily="2" charset="0"/>
              </a:rPr>
              <a:t>chống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năng</a:t>
            </a:r>
            <a:r>
              <a:rPr lang="en-US" sz="2400" dirty="0">
                <a:solidFill>
                  <a:srgbClr val="92D050"/>
                </a:solidFill>
                <a:latin typeface="#9Slide07 Cadena" panose="02000503000000020004" pitchFamily="2" charset="0"/>
              </a:rPr>
              <a:t> l</a:t>
            </a:r>
            <a:r>
              <a:rPr lang="vi-VN" sz="2400" dirty="0">
                <a:solidFill>
                  <a:srgbClr val="92D050"/>
                </a:solidFill>
                <a:latin typeface="#9Slide07 Cadena" panose="02000503000000020004" pitchFamily="2" charset="0"/>
              </a:rPr>
              <a:t>ư</a:t>
            </a:r>
            <a:r>
              <a:rPr lang="en-US" sz="2400" dirty="0" err="1">
                <a:solidFill>
                  <a:srgbClr val="92D050"/>
                </a:solidFill>
                <a:latin typeface="#9Slide07 Cadena" panose="02000503000000020004" pitchFamily="2" charset="0"/>
              </a:rPr>
              <a:t>ợng</a:t>
            </a:r>
            <a:r>
              <a:rPr lang="en-US" sz="2400" dirty="0">
                <a:solidFill>
                  <a:srgbClr val="92D050"/>
                </a:solidFill>
                <a:latin typeface="#9Slide07 Cadena" panose="02000503000000020004" pitchFamily="2" charset="0"/>
              </a:rPr>
              <a:t>?</a:t>
            </a:r>
          </a:p>
        </p:txBody>
      </p:sp>
      <p:sp>
        <p:nvSpPr>
          <p:cNvPr id="20" name="TextBox 19">
            <a:extLst>
              <a:ext uri="{FF2B5EF4-FFF2-40B4-BE49-F238E27FC236}">
                <a16:creationId xmlns:a16="http://schemas.microsoft.com/office/drawing/2014/main" id="{0D5DA962-A36A-4DA9-A476-7798CC0631B1}"/>
              </a:ext>
            </a:extLst>
          </p:cNvPr>
          <p:cNvSpPr txBox="1"/>
          <p:nvPr/>
        </p:nvSpPr>
        <p:spPr>
          <a:xfrm>
            <a:off x="775797" y="1334369"/>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lượng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nguồn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lượng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vô</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tận</a:t>
            </a:r>
            <a:r>
              <a:rPr lang="en-US" sz="2800" dirty="0">
                <a:latin typeface="#9Slide07 Itim" panose="00000500000000000000" pitchFamily="2" charset="-34"/>
                <a:cs typeface="#9Slide07 Itim" panose="00000500000000000000" pitchFamily="2" charset="-34"/>
              </a:rPr>
              <a:t>.</a:t>
            </a:r>
          </a:p>
        </p:txBody>
      </p:sp>
      <p:sp>
        <p:nvSpPr>
          <p:cNvPr id="21" name="TextBox 20">
            <a:extLst>
              <a:ext uri="{FF2B5EF4-FFF2-40B4-BE49-F238E27FC236}">
                <a16:creationId xmlns:a16="http://schemas.microsoft.com/office/drawing/2014/main" id="{605EDD87-37EE-4B0A-8F67-BD6FEBF47A67}"/>
              </a:ext>
            </a:extLst>
          </p:cNvPr>
          <p:cNvSpPr txBox="1"/>
          <p:nvPr/>
        </p:nvSpPr>
        <p:spPr>
          <a:xfrm>
            <a:off x="775797" y="2362357"/>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Chúng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sẽ</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nếu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chúng</a:t>
            </a:r>
            <a:r>
              <a:rPr lang="en-US" sz="2800" dirty="0">
                <a:latin typeface="#9Slide07 Itim" panose="00000500000000000000" pitchFamily="2" charset="-34"/>
                <a:cs typeface="#9Slide07 Itim" panose="00000500000000000000" pitchFamily="2" charset="-34"/>
              </a:rPr>
              <a:t> ta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a:t>
            </a:r>
          </a:p>
        </p:txBody>
      </p:sp>
      <p:pic>
        <p:nvPicPr>
          <p:cNvPr id="22" name="Picture 2">
            <a:extLst>
              <a:ext uri="{FF2B5EF4-FFF2-40B4-BE49-F238E27FC236}">
                <a16:creationId xmlns:a16="http://schemas.microsoft.com/office/drawing/2014/main" id="{CD6E11A6-37EC-480F-82E0-0D6EF89EED15}"/>
              </a:ext>
            </a:extLst>
          </p:cNvPr>
          <p:cNvPicPr>
            <a:picLocks noChangeAspect="1" noChangeArrowheads="1"/>
          </p:cNvPicPr>
          <p:nvPr/>
        </p:nvPicPr>
        <p:blipFill>
          <a:blip r:embed="rId3"/>
          <a:stretch>
            <a:fillRect/>
          </a:stretch>
        </p:blipFill>
        <p:spPr bwMode="auto">
          <a:xfrm rot="19881686">
            <a:off x="854599" y="-38858"/>
            <a:ext cx="978461" cy="10120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EFCD68E-90A5-48C1-8207-A5F822B4C37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pic>
        <p:nvPicPr>
          <p:cNvPr id="24" name="Picture 2" descr="A variety of firefighting tools, fire extinguisher, cartoon, character png  | PNGWing">
            <a:extLst>
              <a:ext uri="{FF2B5EF4-FFF2-40B4-BE49-F238E27FC236}">
                <a16:creationId xmlns:a16="http://schemas.microsoft.com/office/drawing/2014/main" id="{40B11858-CC45-46A1-B541-B99BA0BB501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8225326" y="4691008"/>
            <a:ext cx="918674" cy="45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8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9" presetClass="path" presetSubtype="0" accel="50000" decel="50000" fill="hold" nodeType="afterEffect">
                                  <p:stCondLst>
                                    <p:cond delay="0"/>
                                  </p:stCondLst>
                                  <p:childTnLst>
                                    <p:animMotion origin="layout" path="M 5E-6 -7.40741E-7 L 0.63751 0.80247 " pathEditMode="relative" rAng="0" ptsTypes="AA">
                                      <p:cBhvr>
                                        <p:cTn id="24" dur="2000" fill="hold"/>
                                        <p:tgtEl>
                                          <p:spTgt spid="22"/>
                                        </p:tgtEl>
                                        <p:attrNameLst>
                                          <p:attrName>ppt_x</p:attrName>
                                          <p:attrName>ppt_y</p:attrName>
                                        </p:attrNameLst>
                                      </p:cBhvr>
                                      <p:rCtr x="31875" y="40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425302" y="1078866"/>
            <a:ext cx="8293395" cy="2981581"/>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E43B3459-6750-434B-BFFF-43BCB0EFF333}"/>
              </a:ext>
            </a:extLst>
          </p:cNvPr>
          <p:cNvSpPr/>
          <p:nvPr/>
        </p:nvSpPr>
        <p:spPr>
          <a:xfrm>
            <a:off x="1430386" y="105315"/>
            <a:ext cx="627111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92D050"/>
                </a:solidFill>
                <a:latin typeface="#9Slide07 Cadena" panose="02000503000000020004" pitchFamily="2" charset="0"/>
              </a:rPr>
              <a:t>Bạn</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và</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gia</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đình</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có</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thể</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gì</a:t>
            </a:r>
            <a:r>
              <a:rPr lang="en-US" sz="2400" dirty="0">
                <a:solidFill>
                  <a:srgbClr val="92D050"/>
                </a:solidFill>
                <a:latin typeface="#9Slide07 Cadena" panose="02000503000000020004" pitchFamily="2" charset="0"/>
              </a:rPr>
              <a:t> </a:t>
            </a:r>
          </a:p>
          <a:p>
            <a:pPr algn="ctr"/>
            <a:r>
              <a:rPr lang="en-US" sz="2400" dirty="0" err="1">
                <a:solidFill>
                  <a:srgbClr val="92D050"/>
                </a:solidFill>
                <a:latin typeface="#9Slide07 Cadena" panose="02000503000000020004" pitchFamily="2" charset="0"/>
              </a:rPr>
              <a:t>để</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tiết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kiệm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tránh</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chất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đốt</a:t>
            </a:r>
            <a:r>
              <a:rPr lang="en-US" sz="2400" dirty="0">
                <a:solidFill>
                  <a:srgbClr val="92D050"/>
                </a:solidFill>
                <a:latin typeface="#9Slide07 Cadena" panose="02000503000000020004" pitchFamily="2" charset="0"/>
              </a:rPr>
              <a:t>?</a:t>
            </a:r>
          </a:p>
        </p:txBody>
      </p:sp>
      <p:sp>
        <p:nvSpPr>
          <p:cNvPr id="14" name="TextBox 13">
            <a:extLst>
              <a:ext uri="{FF2B5EF4-FFF2-40B4-BE49-F238E27FC236}">
                <a16:creationId xmlns:a16="http://schemas.microsoft.com/office/drawing/2014/main" id="{00543D14-57C2-4FCA-89B8-30D98A30D2CF}"/>
              </a:ext>
            </a:extLst>
          </p:cNvPr>
          <p:cNvSpPr txBox="1"/>
          <p:nvPr/>
        </p:nvSpPr>
        <p:spPr>
          <a:xfrm>
            <a:off x="554787" y="1083053"/>
            <a:ext cx="5803479"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ngay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a:t>
            </a:r>
          </a:p>
        </p:txBody>
      </p:sp>
      <p:sp>
        <p:nvSpPr>
          <p:cNvPr id="15" name="TextBox 14">
            <a:extLst>
              <a:ext uri="{FF2B5EF4-FFF2-40B4-BE49-F238E27FC236}">
                <a16:creationId xmlns:a16="http://schemas.microsoft.com/office/drawing/2014/main" id="{18B336D9-B9FE-44FA-A96D-0284FF8307F6}"/>
              </a:ext>
            </a:extLst>
          </p:cNvPr>
          <p:cNvSpPr txBox="1"/>
          <p:nvPr/>
        </p:nvSpPr>
        <p:spPr>
          <a:xfrm>
            <a:off x="554788" y="1695664"/>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chế</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dùng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than,…</a:t>
            </a:r>
          </a:p>
        </p:txBody>
      </p:sp>
      <p:sp>
        <p:nvSpPr>
          <p:cNvPr id="17" name="TextBox 16">
            <a:extLst>
              <a:ext uri="{FF2B5EF4-FFF2-40B4-BE49-F238E27FC236}">
                <a16:creationId xmlns:a16="http://schemas.microsoft.com/office/drawing/2014/main" id="{1446DE7B-C430-4AD5-8A86-04F88A196BF2}"/>
              </a:ext>
            </a:extLst>
          </p:cNvPr>
          <p:cNvSpPr txBox="1"/>
          <p:nvPr/>
        </p:nvSpPr>
        <p:spPr>
          <a:xfrm>
            <a:off x="554788" y="2739162"/>
            <a:ext cx="751685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vừa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lâu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sp>
        <p:nvSpPr>
          <p:cNvPr id="18" name="TextBox 17">
            <a:extLst>
              <a:ext uri="{FF2B5EF4-FFF2-40B4-BE49-F238E27FC236}">
                <a16:creationId xmlns:a16="http://schemas.microsoft.com/office/drawing/2014/main" id="{45ABEC7E-E1C1-484F-920D-A5A6B00F8D2C}"/>
              </a:ext>
            </a:extLst>
          </p:cNvPr>
          <p:cNvSpPr txBox="1"/>
          <p:nvPr/>
        </p:nvSpPr>
        <p:spPr>
          <a:xfrm>
            <a:off x="554788" y="3351773"/>
            <a:ext cx="694469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xe</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đèn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đỏ</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trên</a:t>
            </a:r>
            <a:r>
              <a:rPr lang="en-US" sz="2800" dirty="0">
                <a:latin typeface="#9Slide07 Itim" panose="00000500000000000000" pitchFamily="2" charset="-34"/>
                <a:cs typeface="#9Slide07 Itim" panose="00000500000000000000" pitchFamily="2" charset="-34"/>
              </a:rPr>
              <a:t> 20 </a:t>
            </a:r>
            <a:r>
              <a:rPr lang="en-US" sz="2800" dirty="0" err="1">
                <a:latin typeface="#9Slide07 Itim" panose="00000500000000000000" pitchFamily="2" charset="-34"/>
                <a:cs typeface="#9Slide07 Itim" panose="00000500000000000000" pitchFamily="2" charset="-34"/>
              </a:rPr>
              <a:t>giây</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21" name="Picture 2">
            <a:extLst>
              <a:ext uri="{FF2B5EF4-FFF2-40B4-BE49-F238E27FC236}">
                <a16:creationId xmlns:a16="http://schemas.microsoft.com/office/drawing/2014/main" id="{8F2ECA63-6A71-42DC-B3ED-143F71CC7DAB}"/>
              </a:ext>
            </a:extLst>
          </p:cNvPr>
          <p:cNvPicPr>
            <a:picLocks noChangeAspect="1" noChangeArrowheads="1"/>
          </p:cNvPicPr>
          <p:nvPr/>
        </p:nvPicPr>
        <p:blipFill>
          <a:blip r:embed="rId3"/>
          <a:stretch>
            <a:fillRect/>
          </a:stretch>
        </p:blipFill>
        <p:spPr bwMode="auto">
          <a:xfrm rot="19881686">
            <a:off x="745319" y="56856"/>
            <a:ext cx="866514" cy="10120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20EF49F-41DB-4D71-8D5A-106373883B0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pic>
        <p:nvPicPr>
          <p:cNvPr id="23" name="Picture 2" descr="A variety of firefighting tools, fire extinguisher, cartoon, character png  | PNGWing">
            <a:extLst>
              <a:ext uri="{FF2B5EF4-FFF2-40B4-BE49-F238E27FC236}">
                <a16:creationId xmlns:a16="http://schemas.microsoft.com/office/drawing/2014/main" id="{3232A38C-0D38-4005-86F0-3B0D0D4DF30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8225326" y="4691008"/>
            <a:ext cx="918674" cy="4524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2F667FF-11E4-41EF-9F51-C1AD7C8EB757}"/>
              </a:ext>
            </a:extLst>
          </p:cNvPr>
          <p:cNvPicPr>
            <a:picLocks noChangeAspect="1" noChangeArrowheads="1"/>
          </p:cNvPicPr>
          <p:nvPr/>
        </p:nvPicPr>
        <p:blipFill>
          <a:blip r:embed="rId8"/>
          <a:stretch>
            <a:fillRect/>
          </a:stretch>
        </p:blipFill>
        <p:spPr bwMode="auto">
          <a:xfrm rot="19881686">
            <a:off x="6623154" y="4143115"/>
            <a:ext cx="978461" cy="101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8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49" presetClass="path" presetSubtype="0" accel="50000" decel="50000" fill="hold" nodeType="afterEffect">
                                  <p:stCondLst>
                                    <p:cond delay="0"/>
                                  </p:stCondLst>
                                  <p:childTnLst>
                                    <p:animMotion origin="layout" path="M 5.55556E-7 7.40741E-7 L 0.8066 0.79907 " pathEditMode="relative" rAng="0" ptsTypes="AA">
                                      <p:cBhvr>
                                        <p:cTn id="33" dur="2000" fill="hold"/>
                                        <p:tgtEl>
                                          <p:spTgt spid="21"/>
                                        </p:tgtEl>
                                        <p:attrNameLst>
                                          <p:attrName>ppt_x</p:attrName>
                                          <p:attrName>ppt_y</p:attrName>
                                        </p:attrNameLst>
                                      </p:cBhvr>
                                      <p:rCtr x="40330" y="399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ếp đun cải tiến : Bếp đun cải tiến">
            <a:extLst>
              <a:ext uri="{FF2B5EF4-FFF2-40B4-BE49-F238E27FC236}">
                <a16:creationId xmlns:a16="http://schemas.microsoft.com/office/drawing/2014/main" id="{0470143E-D6DA-48A6-8D06-7E942652E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4" b="10714"/>
          <a:stretch/>
        </p:blipFill>
        <p:spPr bwMode="auto">
          <a:xfrm>
            <a:off x="289749" y="988828"/>
            <a:ext cx="4433115" cy="230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Hoitinhte: Anh em có sử dụng chức năng bật tắt động cơ trên xe tay ga hay  không? | Tinh tế">
            <a:extLst>
              <a:ext uri="{FF2B5EF4-FFF2-40B4-BE49-F238E27FC236}">
                <a16:creationId xmlns:a16="http://schemas.microsoft.com/office/drawing/2014/main" id="{2F88AF13-3708-4C43-8CB3-9FAA41A48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736" y="988828"/>
            <a:ext cx="3726515" cy="230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82F59C27-920C-4E26-B560-AD8BF9757E40}"/>
              </a:ext>
            </a:extLst>
          </p:cNvPr>
          <p:cNvSpPr txBox="1"/>
          <p:nvPr/>
        </p:nvSpPr>
        <p:spPr>
          <a:xfrm>
            <a:off x="1309504" y="3686142"/>
            <a:ext cx="2393604" cy="461665"/>
          </a:xfrm>
          <a:prstGeom prst="rect">
            <a:avLst/>
          </a:prstGeom>
          <a:solidFill>
            <a:schemeClr val="accent3"/>
          </a:solidFill>
          <a:ln>
            <a:solidFill>
              <a:schemeClr val="accent6"/>
            </a:solidFill>
          </a:ln>
        </p:spPr>
        <p:txBody>
          <a:bodyPr wrap="none" rtlCol="0">
            <a:spAutoFit/>
          </a:bodyPr>
          <a:lstStyle/>
          <a:p>
            <a:r>
              <a:rPr lang="en-US" sz="2400" dirty="0" err="1"/>
              <a:t>Bếp</a:t>
            </a:r>
            <a:r>
              <a:rPr lang="en-US" sz="2400" dirty="0"/>
              <a:t> </a:t>
            </a:r>
            <a:r>
              <a:rPr lang="en-US" sz="2400" dirty="0" err="1"/>
              <a:t>đun</a:t>
            </a:r>
            <a:r>
              <a:rPr lang="en-US" sz="2400" dirty="0"/>
              <a:t> </a:t>
            </a:r>
            <a:r>
              <a:rPr lang="en-US" sz="2400" dirty="0" err="1"/>
              <a:t>cải</a:t>
            </a:r>
            <a:r>
              <a:rPr lang="en-US" sz="2400" dirty="0"/>
              <a:t> </a:t>
            </a:r>
            <a:r>
              <a:rPr lang="en-US" sz="2400" dirty="0" err="1"/>
              <a:t>tiến</a:t>
            </a:r>
            <a:endParaRPr lang="en-US" sz="2400" dirty="0"/>
          </a:p>
        </p:txBody>
      </p:sp>
      <p:sp>
        <p:nvSpPr>
          <p:cNvPr id="7" name="TextBox 6">
            <a:extLst>
              <a:ext uri="{FF2B5EF4-FFF2-40B4-BE49-F238E27FC236}">
                <a16:creationId xmlns:a16="http://schemas.microsoft.com/office/drawing/2014/main" id="{26026560-0A38-4519-B45F-2CB0F3BE919F}"/>
              </a:ext>
            </a:extLst>
          </p:cNvPr>
          <p:cNvSpPr txBox="1"/>
          <p:nvPr/>
        </p:nvSpPr>
        <p:spPr>
          <a:xfrm>
            <a:off x="5505648" y="3501477"/>
            <a:ext cx="2970686" cy="830997"/>
          </a:xfrm>
          <a:prstGeom prst="rect">
            <a:avLst/>
          </a:prstGeom>
          <a:solidFill>
            <a:schemeClr val="accent3"/>
          </a:solidFill>
          <a:ln>
            <a:solidFill>
              <a:schemeClr val="accent6"/>
            </a:solidFill>
          </a:ln>
        </p:spPr>
        <p:txBody>
          <a:bodyPr wrap="none" rtlCol="0">
            <a:spAutoFit/>
          </a:bodyPr>
          <a:lstStyle/>
          <a:p>
            <a:pPr algn="ctr"/>
            <a:r>
              <a:rPr lang="en-US" sz="2400" dirty="0" err="1"/>
              <a:t>Chức</a:t>
            </a:r>
            <a:r>
              <a:rPr lang="en-US" sz="2400" dirty="0"/>
              <a:t> </a:t>
            </a:r>
            <a:r>
              <a:rPr lang="en-US" sz="2400" dirty="0" err="1"/>
              <a:t>năng</a:t>
            </a:r>
            <a:endParaRPr lang="en-US" sz="2400" dirty="0"/>
          </a:p>
          <a:p>
            <a:pPr algn="ctr"/>
            <a:r>
              <a:rPr lang="en-US" sz="2400" dirty="0"/>
              <a:t> </a:t>
            </a:r>
            <a:r>
              <a:rPr lang="en-US" sz="2400" dirty="0" err="1"/>
              <a:t>tự</a:t>
            </a:r>
            <a:r>
              <a:rPr lang="en-US" sz="2400" dirty="0"/>
              <a:t> </a:t>
            </a:r>
            <a:r>
              <a:rPr lang="en-US" sz="2400" dirty="0" err="1"/>
              <a:t>động</a:t>
            </a:r>
            <a:r>
              <a:rPr lang="en-US" sz="2400" dirty="0"/>
              <a:t> </a:t>
            </a:r>
            <a:r>
              <a:rPr lang="en-US" sz="2400" dirty="0" err="1"/>
              <a:t>tắt</a:t>
            </a:r>
            <a:r>
              <a:rPr lang="en-US" sz="2400" dirty="0"/>
              <a:t> </a:t>
            </a:r>
            <a:r>
              <a:rPr lang="en-US" sz="2400" dirty="0" err="1"/>
              <a:t>động</a:t>
            </a:r>
            <a:r>
              <a:rPr lang="en-US" sz="2400" dirty="0"/>
              <a:t> c</a:t>
            </a:r>
            <a:r>
              <a:rPr lang="vi-VN" sz="2400" dirty="0"/>
              <a:t>ơ</a:t>
            </a:r>
            <a:endParaRPr lang="en-US" sz="2400" dirty="0"/>
          </a:p>
        </p:txBody>
      </p:sp>
    </p:spTree>
    <p:extLst>
      <p:ext uri="{BB962C8B-B14F-4D97-AF65-F5344CB8AC3E}">
        <p14:creationId xmlns:p14="http://schemas.microsoft.com/office/powerpoint/2010/main" val="537754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1"/>
          <p:cNvGrpSpPr/>
          <p:nvPr/>
        </p:nvGrpSpPr>
        <p:grpSpPr>
          <a:xfrm>
            <a:off x="3116941" y="722670"/>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30" name="Google Shape;612;p29">
            <a:extLst>
              <a:ext uri="{FF2B5EF4-FFF2-40B4-BE49-F238E27FC236}">
                <a16:creationId xmlns:a16="http://schemas.microsoft.com/office/drawing/2014/main"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en-US" sz="3200" dirty="0" err="1">
                <a:solidFill>
                  <a:srgbClr val="FF6600"/>
                </a:solidFill>
                <a:latin typeface="#9Slide07 Hillda" pitchFamily="2" charset="0"/>
              </a:rPr>
              <a:t>Ảnh</a:t>
            </a:r>
            <a:r>
              <a:rPr lang="en-US" sz="3200" dirty="0">
                <a:solidFill>
                  <a:srgbClr val="FF6600"/>
                </a:solidFill>
                <a:latin typeface="#9Slide07 Hillda" pitchFamily="2" charset="0"/>
              </a:rPr>
              <a:t> h</a:t>
            </a:r>
            <a:r>
              <a:rPr lang="vi-VN" sz="3200" dirty="0">
                <a:solidFill>
                  <a:srgbClr val="FF6600"/>
                </a:solidFill>
                <a:latin typeface="#9Slide07 Hillda" pitchFamily="2" charset="0"/>
              </a:rPr>
              <a:t>ư</a:t>
            </a:r>
            <a:r>
              <a:rPr lang="en-US" sz="3200" dirty="0" err="1">
                <a:solidFill>
                  <a:srgbClr val="FF6600"/>
                </a:solidFill>
                <a:latin typeface="#9Slide07 Hillda" pitchFamily="2" charset="0"/>
              </a:rPr>
              <a:t>ởng</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của</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chất</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đốt</a:t>
            </a:r>
            <a:r>
              <a:rPr lang="en-US" sz="3200" dirty="0">
                <a:solidFill>
                  <a:srgbClr val="FF6600"/>
                </a:solidFill>
                <a:latin typeface="#9Slide07 Hillda" pitchFamily="2" charset="0"/>
              </a:rPr>
              <a:t> </a:t>
            </a:r>
          </a:p>
          <a:p>
            <a:pPr algn="ctr"/>
            <a:r>
              <a:rPr lang="en-US" sz="3200" dirty="0" err="1">
                <a:solidFill>
                  <a:srgbClr val="FF6600"/>
                </a:solidFill>
                <a:latin typeface="#9Slide07 Hillda" pitchFamily="2" charset="0"/>
              </a:rPr>
              <a:t>đến</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môi</a:t>
            </a:r>
            <a:r>
              <a:rPr lang="en-US" sz="3200" dirty="0">
                <a:solidFill>
                  <a:srgbClr val="FF6600"/>
                </a:solidFill>
                <a:latin typeface="#9Slide07 Hillda" pitchFamily="2" charset="0"/>
              </a:rPr>
              <a:t> tr</a:t>
            </a:r>
            <a:r>
              <a:rPr lang="vi-VN" sz="3200" dirty="0">
                <a:solidFill>
                  <a:srgbClr val="FF6600"/>
                </a:solidFill>
                <a:latin typeface="#9Slide07 Hillda" pitchFamily="2" charset="0"/>
              </a:rPr>
              <a:t>ư</a:t>
            </a:r>
            <a:r>
              <a:rPr lang="en-US" sz="3200" dirty="0" err="1">
                <a:solidFill>
                  <a:srgbClr val="FF6600"/>
                </a:solidFill>
                <a:latin typeface="#9Slide07 Hillda" pitchFamily="2" charset="0"/>
              </a:rPr>
              <a:t>ờng</a:t>
            </a:r>
            <a:endParaRPr lang="vi-VN" sz="3200" dirty="0">
              <a:solidFill>
                <a:srgbClr val="FF6600"/>
              </a:solidFill>
              <a:latin typeface="#9Slide07 Hillda" pitchFamily="2" charset="0"/>
            </a:endParaRPr>
          </a:p>
        </p:txBody>
      </p:sp>
      <p:sp>
        <p:nvSpPr>
          <p:cNvPr id="25" name="Google Shape;681;p31">
            <a:extLst>
              <a:ext uri="{FF2B5EF4-FFF2-40B4-BE49-F238E27FC236}">
                <a16:creationId xmlns:a16="http://schemas.microsoft.com/office/drawing/2014/main" id="{7AD3FEE4-2632-4077-A4ED-2EBFD72AF41F}"/>
              </a:ext>
            </a:extLst>
          </p:cNvPr>
          <p:cNvSpPr txBox="1">
            <a:spLocks/>
          </p:cNvSpPr>
          <p:nvPr/>
        </p:nvSpPr>
        <p:spPr>
          <a:xfrm>
            <a:off x="2635860" y="1198187"/>
            <a:ext cx="3850282" cy="107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2000"/>
              <a:buFont typeface="Amatic SC"/>
              <a:buNone/>
              <a:defRPr sz="96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3.</a:t>
            </a:r>
          </a:p>
        </p:txBody>
      </p:sp>
      <p:pic>
        <p:nvPicPr>
          <p:cNvPr id="26" name="Picture 25">
            <a:extLst>
              <a:ext uri="{FF2B5EF4-FFF2-40B4-BE49-F238E27FC236}">
                <a16:creationId xmlns:a16="http://schemas.microsoft.com/office/drawing/2014/main" id="{9F2C1F2F-7026-4082-893D-7C0156EC72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239467" y="1858284"/>
            <a:ext cx="2137192" cy="2137192"/>
          </a:xfrm>
          <a:prstGeom prst="rect">
            <a:avLst/>
          </a:prstGeom>
        </p:spPr>
      </p:pic>
    </p:spTree>
    <p:extLst>
      <p:ext uri="{BB962C8B-B14F-4D97-AF65-F5344CB8AC3E}">
        <p14:creationId xmlns:p14="http://schemas.microsoft.com/office/powerpoint/2010/main" val="187136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id="{D1644ECA-A23F-432A-AA1F-522879248082}"/>
              </a:ext>
            </a:extLst>
          </p:cNvPr>
          <p:cNvSpPr/>
          <p:nvPr/>
        </p:nvSpPr>
        <p:spPr>
          <a:xfrm>
            <a:off x="1430386" y="105315"/>
            <a:ext cx="627111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1436442" y="98041"/>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Nêu</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những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nguy</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hiểm</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có</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thể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xảy</a:t>
            </a:r>
            <a:r>
              <a:rPr lang="en-US" sz="2400" dirty="0">
                <a:solidFill>
                  <a:srgbClr val="FF6600"/>
                </a:solidFill>
                <a:latin typeface="#9Slide07 Cadena" panose="02000503000000020004" pitchFamily="2" charset="0"/>
              </a:rPr>
              <a:t> ra</a:t>
            </a:r>
          </a:p>
          <a:p>
            <a:pPr algn="ct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sử</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dụng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trong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sinh</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hoạt</a:t>
            </a:r>
            <a:r>
              <a:rPr lang="en-US" sz="2400" dirty="0">
                <a:solidFill>
                  <a:srgbClr val="FF6600"/>
                </a:solidFill>
                <a:latin typeface="#9Slide07 Cadena" panose="02000503000000020004" pitchFamily="2" charset="0"/>
              </a:rPr>
              <a:t>.</a:t>
            </a:r>
          </a:p>
        </p:txBody>
      </p:sp>
      <p:pic>
        <p:nvPicPr>
          <p:cNvPr id="6148" name="Picture 4" descr="Red Propane Gas Tank Illustration Transparent PNG &amp;amp; SVG Vector">
            <a:extLst>
              <a:ext uri="{FF2B5EF4-FFF2-40B4-BE49-F238E27FC236}">
                <a16:creationId xmlns:a16="http://schemas.microsoft.com/office/drawing/2014/main" id="{612F8261-288B-42DF-9AB5-C48036E8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11" t="2498" r="24532" b="2226"/>
          <a:stretch/>
        </p:blipFill>
        <p:spPr bwMode="auto">
          <a:xfrm>
            <a:off x="721283" y="3075347"/>
            <a:ext cx="1153874" cy="20681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hững điều cần làm và không nên làm khi bị bỏng">
            <a:extLst>
              <a:ext uri="{FF2B5EF4-FFF2-40B4-BE49-F238E27FC236}">
                <a16:creationId xmlns:a16="http://schemas.microsoft.com/office/drawing/2014/main" id="{17486EE9-5F2E-4E4B-9156-FF0FE4F7C6C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52" b="97793" l="3125" r="95625">
                        <a14:foregroundMark x1="72125" y1="7586" x2="72125" y2="7586"/>
                        <a14:foregroundMark x1="95625" y1="9931" x2="95625" y2="9931"/>
                        <a14:foregroundMark x1="91500" y1="3310" x2="91500" y2="3310"/>
                        <a14:foregroundMark x1="72500" y1="552" x2="72500" y2="552"/>
                        <a14:foregroundMark x1="23750" y1="48690" x2="23750" y2="48690"/>
                        <a14:foregroundMark x1="9750" y1="44276" x2="31750" y2="39448"/>
                        <a14:foregroundMark x1="31750" y1="39448" x2="42375" y2="52828"/>
                        <a14:foregroundMark x1="42375" y1="52828" x2="42375" y2="53931"/>
                        <a14:foregroundMark x1="38250" y1="41103" x2="42750" y2="53241"/>
                        <a14:foregroundMark x1="8250" y1="42483" x2="8250" y2="76276"/>
                        <a14:foregroundMark x1="6000" y1="42069" x2="25125" y2="40690"/>
                        <a14:foregroundMark x1="25125" y1="40690" x2="26000" y2="40690"/>
                        <a14:foregroundMark x1="4375" y1="42069" x2="4375" y2="58207"/>
                        <a14:foregroundMark x1="4750" y1="63034" x2="6625" y2="82345"/>
                        <a14:foregroundMark x1="4750" y1="68000" x2="8500" y2="95862"/>
                        <a14:foregroundMark x1="5375" y1="96966" x2="36375" y2="93793"/>
                        <a14:foregroundMark x1="42125" y1="97931" x2="42750" y2="54621"/>
                        <a14:foregroundMark x1="3125" y1="90621" x2="3125" y2="90621"/>
                        <a14:foregroundMark x1="3750" y1="76690" x2="3125" y2="87862"/>
                        <a14:backgroundMark x1="0" y1="81517" x2="0" y2="81517"/>
                        <a14:backgroundMark x1="250" y1="84000" x2="250" y2="84000"/>
                        <a14:backgroundMark x1="250" y1="86483" x2="250" y2="86483"/>
                        <a14:backgroundMark x1="0" y1="87172" x2="0" y2="87172"/>
                        <a14:backgroundMark x1="0" y1="88276" x2="0" y2="88276"/>
                      </a14:backgroundRemoval>
                    </a14:imgEffect>
                  </a14:imgLayer>
                </a14:imgProps>
              </a:ext>
              <a:ext uri="{28A0092B-C50C-407E-A947-70E740481C1C}">
                <a14:useLocalDpi xmlns:a14="http://schemas.microsoft.com/office/drawing/2010/main" val="0"/>
              </a:ext>
            </a:extLst>
          </a:blip>
          <a:srcRect/>
          <a:stretch>
            <a:fillRect/>
          </a:stretch>
        </p:blipFill>
        <p:spPr bwMode="auto">
          <a:xfrm>
            <a:off x="2937664" y="2756021"/>
            <a:ext cx="2729313" cy="247355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ình ảnh Biểu Tượng Bảo Hiểm Cháy Nổ Phong Cách Hoạt Hình, Lửa, Bảo Hiểm,  Thần Tượng Vector và PNG với nền trong suốt để tải xuống miễn phí">
            <a:extLst>
              <a:ext uri="{FF2B5EF4-FFF2-40B4-BE49-F238E27FC236}">
                <a16:creationId xmlns:a16="http://schemas.microsoft.com/office/drawing/2014/main" id="{23CD1C81-D063-4C7C-8EDC-793BDD1F854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7545" t="18063" r="19819" b="17313"/>
          <a:stretch/>
        </p:blipFill>
        <p:spPr bwMode="auto">
          <a:xfrm>
            <a:off x="6206337" y="2864299"/>
            <a:ext cx="2413591" cy="2490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FB9EFA-5B7E-44DE-865B-ACF64CE29F68}"/>
              </a:ext>
            </a:extLst>
          </p:cNvPr>
          <p:cNvSpPr txBox="1"/>
          <p:nvPr/>
        </p:nvSpPr>
        <p:spPr>
          <a:xfrm>
            <a:off x="4053624" y="1864259"/>
            <a:ext cx="1074187" cy="578882"/>
          </a:xfrm>
          <a:prstGeom prst="roundRect">
            <a:avLst/>
          </a:prstGeom>
          <a:solidFill>
            <a:schemeClr val="tx2">
              <a:lumMod val="60000"/>
              <a:lumOff val="40000"/>
            </a:schemeClr>
          </a:solidFill>
          <a:ln w="28575">
            <a:solidFill>
              <a:schemeClr val="tx2">
                <a:lumMod val="75000"/>
              </a:schemeClr>
            </a:solidFill>
            <a:prstDash val="dash"/>
          </a:ln>
        </p:spPr>
        <p:txBody>
          <a:bodyPr wrap="none" rtlCol="0">
            <a:spAutoFit/>
          </a:bodyPr>
          <a:lstStyle/>
          <a:p>
            <a:r>
              <a:rPr lang="en-US" sz="2800" dirty="0" err="1"/>
              <a:t>Bỏng</a:t>
            </a:r>
            <a:endParaRPr lang="en-US" sz="2800" dirty="0"/>
          </a:p>
        </p:txBody>
      </p:sp>
      <p:sp>
        <p:nvSpPr>
          <p:cNvPr id="18" name="TextBox 17">
            <a:extLst>
              <a:ext uri="{FF2B5EF4-FFF2-40B4-BE49-F238E27FC236}">
                <a16:creationId xmlns:a16="http://schemas.microsoft.com/office/drawing/2014/main" id="{353C35F3-C8F7-4D8B-8876-81E899775248}"/>
              </a:ext>
            </a:extLst>
          </p:cNvPr>
          <p:cNvSpPr txBox="1"/>
          <p:nvPr/>
        </p:nvSpPr>
        <p:spPr>
          <a:xfrm>
            <a:off x="307030" y="1864259"/>
            <a:ext cx="1982379" cy="578882"/>
          </a:xfrm>
          <a:prstGeom prst="roundRect">
            <a:avLst/>
          </a:prstGeom>
          <a:solidFill>
            <a:schemeClr val="bg2">
              <a:lumMod val="40000"/>
              <a:lumOff val="60000"/>
            </a:schemeClr>
          </a:solidFill>
          <a:ln w="28575">
            <a:solidFill>
              <a:schemeClr val="bg2">
                <a:lumMod val="75000"/>
              </a:schemeClr>
            </a:solidFill>
            <a:prstDash val="dash"/>
          </a:ln>
        </p:spPr>
        <p:txBody>
          <a:bodyPr wrap="none" rtlCol="0">
            <a:spAutoFit/>
          </a:bodyPr>
          <a:lstStyle/>
          <a:p>
            <a:r>
              <a:rPr lang="en-US" sz="2800" dirty="0" err="1"/>
              <a:t>Nổ</a:t>
            </a:r>
            <a:r>
              <a:rPr lang="en-US" sz="2800" dirty="0"/>
              <a:t> </a:t>
            </a:r>
            <a:r>
              <a:rPr lang="en-US" sz="2800" dirty="0" err="1"/>
              <a:t>bình</a:t>
            </a:r>
            <a:r>
              <a:rPr lang="en-US" sz="2800" dirty="0"/>
              <a:t> </a:t>
            </a:r>
            <a:r>
              <a:rPr lang="en-US" sz="2800" dirty="0" err="1"/>
              <a:t>ga</a:t>
            </a:r>
            <a:endParaRPr lang="en-US" sz="2800" dirty="0"/>
          </a:p>
        </p:txBody>
      </p:sp>
      <p:sp>
        <p:nvSpPr>
          <p:cNvPr id="19" name="TextBox 18">
            <a:extLst>
              <a:ext uri="{FF2B5EF4-FFF2-40B4-BE49-F238E27FC236}">
                <a16:creationId xmlns:a16="http://schemas.microsoft.com/office/drawing/2014/main" id="{62500023-75C5-42DD-9C2B-B1AA32B12AFE}"/>
              </a:ext>
            </a:extLst>
          </p:cNvPr>
          <p:cNvSpPr txBox="1"/>
          <p:nvPr/>
        </p:nvSpPr>
        <p:spPr>
          <a:xfrm>
            <a:off x="6823280" y="1864259"/>
            <a:ext cx="1796648" cy="578882"/>
          </a:xfrm>
          <a:prstGeom prst="roundRect">
            <a:avLst/>
          </a:prstGeom>
          <a:solidFill>
            <a:schemeClr val="bg1">
              <a:lumMod val="40000"/>
              <a:lumOff val="60000"/>
            </a:schemeClr>
          </a:solidFill>
          <a:ln w="28575">
            <a:solidFill>
              <a:schemeClr val="bg1">
                <a:lumMod val="75000"/>
              </a:schemeClr>
            </a:solidFill>
            <a:prstDash val="dash"/>
          </a:ln>
        </p:spPr>
        <p:txBody>
          <a:bodyPr wrap="none" rtlCol="0">
            <a:spAutoFit/>
          </a:bodyPr>
          <a:lstStyle/>
          <a:p>
            <a:r>
              <a:rPr lang="en-US" sz="2800" dirty="0" err="1"/>
              <a:t>Hỏa</a:t>
            </a:r>
            <a:r>
              <a:rPr lang="en-US" sz="2800" dirty="0"/>
              <a:t> </a:t>
            </a:r>
            <a:r>
              <a:rPr lang="en-US" sz="2800" dirty="0" err="1"/>
              <a:t>hoạn</a:t>
            </a:r>
            <a:endParaRPr lang="en-US" sz="2800" dirty="0"/>
          </a:p>
        </p:txBody>
      </p:sp>
    </p:spTree>
    <p:extLst>
      <p:ext uri="{BB962C8B-B14F-4D97-AF65-F5344CB8AC3E}">
        <p14:creationId xmlns:p14="http://schemas.microsoft.com/office/powerpoint/2010/main" val="3270934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ppt_x"/>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152"/>
                                        </p:tgtEl>
                                        <p:attrNameLst>
                                          <p:attrName>style.visibility</p:attrName>
                                        </p:attrNameLst>
                                      </p:cBhvr>
                                      <p:to>
                                        <p:strVal val="visible"/>
                                      </p:to>
                                    </p:set>
                                    <p:anim calcmode="lin" valueType="num">
                                      <p:cBhvr additive="base">
                                        <p:cTn id="34" dur="500" fill="hold"/>
                                        <p:tgtEl>
                                          <p:spTgt spid="6152"/>
                                        </p:tgtEl>
                                        <p:attrNameLst>
                                          <p:attrName>ppt_x</p:attrName>
                                        </p:attrNameLst>
                                      </p:cBhvr>
                                      <p:tavLst>
                                        <p:tav tm="0">
                                          <p:val>
                                            <p:strVal val="#ppt_x"/>
                                          </p:val>
                                        </p:tav>
                                        <p:tav tm="100000">
                                          <p:val>
                                            <p:strVal val="#ppt_x"/>
                                          </p:val>
                                        </p:tav>
                                      </p:tavLst>
                                    </p:anim>
                                    <p:anim calcmode="lin" valueType="num">
                                      <p:cBhvr additive="base">
                                        <p:cTn id="35" dur="500" fill="hold"/>
                                        <p:tgtEl>
                                          <p:spTgt spid="615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id="{028CA9E7-52FD-4C43-89CC-1C5975F43C27}"/>
              </a:ext>
            </a:extLst>
          </p:cNvPr>
          <p:cNvSpPr/>
          <p:nvPr/>
        </p:nvSpPr>
        <p:spPr>
          <a:xfrm>
            <a:off x="793213" y="94872"/>
            <a:ext cx="7557571"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id="{06D03283-DEA9-4047-B1EA-D60C581E8EF5}"/>
              </a:ext>
            </a:extLst>
          </p:cNvPr>
          <p:cNvSpPr/>
          <p:nvPr/>
        </p:nvSpPr>
        <p:spPr>
          <a:xfrm>
            <a:off x="425300" y="1294903"/>
            <a:ext cx="8293395" cy="3260165"/>
          </a:xfrm>
          <a:prstGeom prst="roundRect">
            <a:avLst/>
          </a:prstGeom>
          <a:solidFill>
            <a:srgbClr val="FFDEBD"/>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Cần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phải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làm</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gì</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phòng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tránh</a:t>
            </a:r>
            <a:r>
              <a:rPr lang="en-US" sz="2400" dirty="0">
                <a:solidFill>
                  <a:srgbClr val="FF6600"/>
                </a:solidFill>
                <a:latin typeface="#9Slide07 Cadena" panose="02000503000000020004" pitchFamily="2" charset="0"/>
              </a:rPr>
              <a:t> tai </a:t>
            </a:r>
            <a:r>
              <a:rPr lang="en-US" sz="2400" dirty="0" err="1">
                <a:solidFill>
                  <a:srgbClr val="FF6600"/>
                </a:solidFill>
                <a:latin typeface="#9Slide07 Cadena" panose="02000503000000020004" pitchFamily="2" charset="0"/>
              </a:rPr>
              <a:t>nạn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sử</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dụng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trong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sinh</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hoạt</a:t>
            </a:r>
            <a:r>
              <a:rPr lang="en-US" sz="2400" dirty="0">
                <a:solidFill>
                  <a:srgbClr val="FF6600"/>
                </a:solidFill>
                <a:latin typeface="#9Slide07 Cadena" panose="02000503000000020004" pitchFamily="2" charset="0"/>
              </a:rPr>
              <a:t>?</a:t>
            </a:r>
          </a:p>
        </p:txBody>
      </p:sp>
      <p:sp>
        <p:nvSpPr>
          <p:cNvPr id="11" name="TextBox 10">
            <a:extLst>
              <a:ext uri="{FF2B5EF4-FFF2-40B4-BE49-F238E27FC236}">
                <a16:creationId xmlns:a16="http://schemas.microsoft.com/office/drawing/2014/main" id="{B6F7CE3B-3814-4254-962E-5C0FEA23416A}"/>
              </a:ext>
            </a:extLst>
          </p:cNvPr>
          <p:cNvSpPr txBox="1"/>
          <p:nvPr/>
        </p:nvSpPr>
        <p:spPr>
          <a:xfrm>
            <a:off x="1214625" y="1742887"/>
            <a:ext cx="5895859" cy="523220"/>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ga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khóa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ga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id="{152A2340-62BB-4CE2-BE20-DB9B0936CB15}"/>
              </a:ext>
            </a:extLst>
          </p:cNvPr>
          <p:cNvSpPr txBox="1"/>
          <p:nvPr/>
        </p:nvSpPr>
        <p:spPr>
          <a:xfrm>
            <a:off x="1214625" y="2447934"/>
            <a:ext cx="750407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ơng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chữa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ở </a:t>
            </a:r>
            <a:r>
              <a:rPr lang="en-US" sz="2800" dirty="0" err="1">
                <a:latin typeface="#9Slide07 Itim" panose="00000500000000000000" pitchFamily="2" charset="-34"/>
                <a:cs typeface="#9Slide07 Itim" panose="00000500000000000000" pitchFamily="2" charset="-34"/>
              </a:rPr>
              <a:t>gần</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ơ</a:t>
            </a:r>
            <a:r>
              <a:rPr lang="en-US" sz="2800" dirty="0" err="1">
                <a:latin typeface="#9Slide07 Itim" panose="00000500000000000000" pitchFamily="2" charset="-34"/>
                <a:cs typeface="#9Slide07 Itim" panose="00000500000000000000" pitchFamily="2" charset="-34"/>
              </a:rPr>
              <a:t>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14" name="TextBox 13">
            <a:extLst>
              <a:ext uri="{FF2B5EF4-FFF2-40B4-BE49-F238E27FC236}">
                <a16:creationId xmlns:a16="http://schemas.microsoft.com/office/drawing/2014/main" id="{6E8902F1-FFAD-42F1-8E6B-7E0F5EDB6CBA}"/>
              </a:ext>
            </a:extLst>
          </p:cNvPr>
          <p:cNvSpPr txBox="1"/>
          <p:nvPr/>
        </p:nvSpPr>
        <p:spPr>
          <a:xfrm>
            <a:off x="1214625" y="3583867"/>
            <a:ext cx="4572026" cy="523220"/>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nấu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10242" name="Picture 2" descr="Ilustración de Icono De Vector De Botella De Gas Propano Gas Cilindro y más  Vectores Libres de Derechos de Propano - iStock">
            <a:extLst>
              <a:ext uri="{FF2B5EF4-FFF2-40B4-BE49-F238E27FC236}">
                <a16:creationId xmlns:a16="http://schemas.microsoft.com/office/drawing/2014/main" id="{D2E182BF-6863-4F86-9C46-B8F144C2537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21" b="89972" l="9812" r="89979">
                        <a14:foregroundMark x1="49896" y1="7521" x2="49896" y2="7521"/>
                        <a14:foregroundMark x1="48643" y1="59889" x2="48643" y2="59889"/>
                        <a14:foregroundMark x1="37161" y1="59610" x2="61169" y2="56546"/>
                        <a14:foregroundMark x1="61169" y1="56546" x2="65971" y2="56546"/>
                        <a14:foregroundMark x1="42797" y1="57382" x2="42797" y2="68245"/>
                        <a14:foregroundMark x1="38622" y1="53203" x2="44468" y2="56546"/>
                        <a14:foregroundMark x1="44468" y1="55432" x2="44468" y2="55432"/>
                        <a14:foregroundMark x1="52192" y1="62674" x2="52192" y2="62674"/>
                        <a14:foregroundMark x1="60543" y1="62117" x2="60543" y2="62117"/>
                        <a14:foregroundMark x1="58664" y1="62117" x2="58664" y2="62117"/>
                        <a14:foregroundMark x1="57829" y1="61003" x2="57620" y2="56825"/>
                        <a14:foregroundMark x1="46764" y1="89415" x2="46764" y2="89415"/>
                      </a14:backgroundRemoval>
                    </a14:imgEffect>
                  </a14:imgLayer>
                </a14:imgProps>
              </a:ext>
              <a:ext uri="{28A0092B-C50C-407E-A947-70E740481C1C}">
                <a14:useLocalDpi xmlns:a14="http://schemas.microsoft.com/office/drawing/2010/main" val="0"/>
              </a:ext>
            </a:extLst>
          </a:blip>
          <a:srcRect l="28234" r="27020"/>
          <a:stretch/>
        </p:blipFill>
        <p:spPr bwMode="auto">
          <a:xfrm>
            <a:off x="668024" y="1589791"/>
            <a:ext cx="495181" cy="82941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Biểu Tượng Bình Chữa Cháy Phong Cách Hoạt Hình, Bình Cứu Hỏa, Thần  Tượng, Hoạt Hình Vector và PNG với nền trong suốt để tải xuống miễn phí">
            <a:extLst>
              <a:ext uri="{FF2B5EF4-FFF2-40B4-BE49-F238E27FC236}">
                <a16:creationId xmlns:a16="http://schemas.microsoft.com/office/drawing/2014/main" id="{8E579C52-FF64-4277-98DF-1124EF1561F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250" b="92813" l="10000" r="90000">
                        <a14:foregroundMark x1="28594" y1="6250" x2="28594" y2="6250"/>
                        <a14:foregroundMark x1="47500" y1="92813" x2="47500" y2="92813"/>
                      </a14:backgroundRemoval>
                    </a14:imgEffect>
                  </a14:imgLayer>
                </a14:imgProps>
              </a:ext>
              <a:ext uri="{28A0092B-C50C-407E-A947-70E740481C1C}">
                <a14:useLocalDpi xmlns:a14="http://schemas.microsoft.com/office/drawing/2010/main" val="0"/>
              </a:ext>
            </a:extLst>
          </a:blip>
          <a:srcRect l="20014" t="3641" r="20839" b="4043"/>
          <a:stretch/>
        </p:blipFill>
        <p:spPr bwMode="auto">
          <a:xfrm>
            <a:off x="655746" y="2531119"/>
            <a:ext cx="504709" cy="78773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Khí bếp Nấu Bếp - bếp png tải về - Miễn phí trong suốt Công Nghệ png Tải về.">
            <a:extLst>
              <a:ext uri="{FF2B5EF4-FFF2-40B4-BE49-F238E27FC236}">
                <a16:creationId xmlns:a16="http://schemas.microsoft.com/office/drawing/2014/main" id="{D3AE2987-AB5C-411E-AC7B-DB539FA4DB6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3269" l="10000" r="90000">
                        <a14:foregroundMark x1="27333" y1="91538" x2="27333" y2="91538"/>
                        <a14:foregroundMark x1="73444" y1="93269" x2="73444" y2="93269"/>
                        <a14:foregroundMark x1="51667" y1="35962" x2="51667" y2="35962"/>
                        <a14:foregroundMark x1="44000" y1="20769" x2="46333" y2="31538"/>
                        <a14:foregroundMark x1="46333" y1="31538" x2="46444" y2="33462"/>
                        <a14:foregroundMark x1="53333" y1="33269" x2="50556" y2="40577"/>
                        <a14:foregroundMark x1="27111" y1="93077" x2="27111" y2="93077"/>
                      </a14:backgroundRemoval>
                    </a14:imgEffect>
                  </a14:imgLayer>
                </a14:imgProps>
              </a:ext>
              <a:ext uri="{28A0092B-C50C-407E-A947-70E740481C1C}">
                <a14:useLocalDpi xmlns:a14="http://schemas.microsoft.com/office/drawing/2010/main" val="0"/>
              </a:ext>
            </a:extLst>
          </a:blip>
          <a:srcRect l="19411" t="2080" r="20415" b="4277"/>
          <a:stretch/>
        </p:blipFill>
        <p:spPr bwMode="auto">
          <a:xfrm>
            <a:off x="578539" y="3501503"/>
            <a:ext cx="581916" cy="5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4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0-#ppt_w/2"/>
                                          </p:val>
                                        </p:tav>
                                        <p:tav tm="100000">
                                          <p:val>
                                            <p:strVal val="#ppt_x"/>
                                          </p:val>
                                        </p:tav>
                                      </p:tavLst>
                                    </p:anim>
                                    <p:anim calcmode="lin" valueType="num">
                                      <p:cBhvr additive="base">
                                        <p:cTn id="15" dur="500" fill="hold"/>
                                        <p:tgtEl>
                                          <p:spTgt spid="1024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additive="base">
                                        <p:cTn id="25" dur="500" fill="hold"/>
                                        <p:tgtEl>
                                          <p:spTgt spid="10244"/>
                                        </p:tgtEl>
                                        <p:attrNameLst>
                                          <p:attrName>ppt_x</p:attrName>
                                        </p:attrNameLst>
                                      </p:cBhvr>
                                      <p:tavLst>
                                        <p:tav tm="0">
                                          <p:val>
                                            <p:strVal val="0-#ppt_w/2"/>
                                          </p:val>
                                        </p:tav>
                                        <p:tav tm="100000">
                                          <p:val>
                                            <p:strVal val="#ppt_x"/>
                                          </p:val>
                                        </p:tav>
                                      </p:tavLst>
                                    </p:anim>
                                    <p:anim calcmode="lin" valueType="num">
                                      <p:cBhvr additive="base">
                                        <p:cTn id="26" dur="500" fill="hold"/>
                                        <p:tgtEl>
                                          <p:spTgt spid="1024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0246"/>
                                        </p:tgtEl>
                                        <p:attrNameLst>
                                          <p:attrName>style.visibility</p:attrName>
                                        </p:attrNameLst>
                                      </p:cBhvr>
                                      <p:to>
                                        <p:strVal val="visible"/>
                                      </p:to>
                                    </p:set>
                                    <p:anim calcmode="lin" valueType="num">
                                      <p:cBhvr additive="base">
                                        <p:cTn id="36" dur="500" fill="hold"/>
                                        <p:tgtEl>
                                          <p:spTgt spid="10246"/>
                                        </p:tgtEl>
                                        <p:attrNameLst>
                                          <p:attrName>ppt_x</p:attrName>
                                        </p:attrNameLst>
                                      </p:cBhvr>
                                      <p:tavLst>
                                        <p:tav tm="0">
                                          <p:val>
                                            <p:strVal val="0-#ppt_w/2"/>
                                          </p:val>
                                        </p:tav>
                                        <p:tav tm="100000">
                                          <p:val>
                                            <p:strVal val="#ppt_x"/>
                                          </p:val>
                                        </p:tav>
                                      </p:tavLst>
                                    </p:anim>
                                    <p:anim calcmode="lin" valueType="num">
                                      <p:cBhvr additive="base">
                                        <p:cTn id="37" dur="500" fill="hold"/>
                                        <p:tgtEl>
                                          <p:spTgt spid="10246"/>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id="{4A2285A3-E599-4E22-983A-3CB8D0C2F92E}"/>
              </a:ext>
            </a:extLst>
          </p:cNvPr>
          <p:cNvSpPr/>
          <p:nvPr/>
        </p:nvSpPr>
        <p:spPr>
          <a:xfrm>
            <a:off x="777924" y="66323"/>
            <a:ext cx="760446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1211992" y="252873"/>
            <a:ext cx="6727582" cy="523220"/>
          </a:xfrm>
          <a:prstGeom prst="rect">
            <a:avLst/>
          </a:prstGeom>
          <a:noFill/>
        </p:spPr>
        <p:txBody>
          <a:bodyPr wrap="square" rtlCol="0">
            <a:spAutoFit/>
          </a:bodyPr>
          <a:lstStyle/>
          <a:p>
            <a:pPr algn="ctr"/>
            <a:r>
              <a:rPr lang="en-US" sz="2800" dirty="0" err="1">
                <a:solidFill>
                  <a:srgbClr val="FF6600"/>
                </a:solidFill>
                <a:latin typeface="#9Slide07 Cadena" panose="02000503000000020004" pitchFamily="2" charset="0"/>
              </a:rPr>
              <a:t>Đọc</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thông</a:t>
            </a:r>
            <a:r>
              <a:rPr lang="en-US" sz="2800" dirty="0">
                <a:solidFill>
                  <a:srgbClr val="FF6600"/>
                </a:solidFill>
                <a:latin typeface="#9Slide07 Cadena" panose="02000503000000020004" pitchFamily="2" charset="0"/>
              </a:rPr>
              <a:t> tin d</a:t>
            </a:r>
            <a:r>
              <a:rPr lang="vi-VN" sz="2800" dirty="0">
                <a:solidFill>
                  <a:srgbClr val="FF6600"/>
                </a:solidFill>
                <a:latin typeface="#9Slide07 Cadena" panose="02000503000000020004" pitchFamily="2" charset="0"/>
              </a:rPr>
              <a:t>ư</a:t>
            </a:r>
            <a:r>
              <a:rPr lang="en-US" sz="2800" dirty="0" err="1">
                <a:solidFill>
                  <a:srgbClr val="FF6600"/>
                </a:solidFill>
                <a:latin typeface="#9Slide07 Cadena" panose="02000503000000020004" pitchFamily="2" charset="0"/>
              </a:rPr>
              <a:t>ới</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đây</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và</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trả</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lời</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câu</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hỏi</a:t>
            </a:r>
            <a:r>
              <a:rPr lang="en-US" sz="2800" dirty="0">
                <a:solidFill>
                  <a:srgbClr val="FF6600"/>
                </a:solidFill>
                <a:latin typeface="#9Slide07 Cadena" panose="02000503000000020004" pitchFamily="2" charset="0"/>
              </a:rPr>
              <a:t>:</a:t>
            </a:r>
          </a:p>
        </p:txBody>
      </p:sp>
      <p:sp>
        <p:nvSpPr>
          <p:cNvPr id="3" name="Rectangle: Folded Corner 2">
            <a:extLst>
              <a:ext uri="{FF2B5EF4-FFF2-40B4-BE49-F238E27FC236}">
                <a16:creationId xmlns:a16="http://schemas.microsoft.com/office/drawing/2014/main" id="{97552D5D-D670-4032-B88A-E43EE8579A94}"/>
              </a:ext>
            </a:extLst>
          </p:cNvPr>
          <p:cNvSpPr/>
          <p:nvPr/>
        </p:nvSpPr>
        <p:spPr>
          <a:xfrm>
            <a:off x="272956" y="1160160"/>
            <a:ext cx="8587452" cy="3917016"/>
          </a:xfrm>
          <a:prstGeom prst="foldedCorner">
            <a:avLst>
              <a:gd name="adj" fmla="val 9860"/>
            </a:avLst>
          </a:prstGeom>
          <a:solidFill>
            <a:schemeClr val="accent6"/>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E58C36D5-2FA4-4806-BF41-5DAF9DF1F17C}"/>
              </a:ext>
            </a:extLst>
          </p:cNvPr>
          <p:cNvSpPr txBox="1"/>
          <p:nvPr/>
        </p:nvSpPr>
        <p:spPr>
          <a:xfrm>
            <a:off x="283592" y="1072599"/>
            <a:ext cx="8598087" cy="4031873"/>
          </a:xfrm>
          <a:prstGeom prst="rect">
            <a:avLst/>
          </a:prstGeom>
          <a:noFill/>
        </p:spPr>
        <p:txBody>
          <a:bodyPr wrap="square" rtlCol="0">
            <a:spAutoFit/>
          </a:bodyPr>
          <a:lstStyle/>
          <a:p>
            <a:pPr algn="just"/>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cả</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đốt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cháy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đều</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sinh</a:t>
            </a:r>
            <a:r>
              <a:rPr lang="en-US" sz="3200" dirty="0">
                <a:latin typeface="#9Slide07 Itim" panose="00000500000000000000" pitchFamily="2" charset="-34"/>
                <a:cs typeface="#9Slide07 Itim" panose="00000500000000000000" pitchFamily="2" charset="-34"/>
              </a:rPr>
              <a:t> ra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các-bô-níc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cùng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nhiều</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loại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và</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ô </a:t>
            </a:r>
            <a:r>
              <a:rPr lang="en-US" sz="3200" dirty="0" err="1">
                <a:latin typeface="#9Slide07 Itim" panose="00000500000000000000" pitchFamily="2" charset="-34"/>
                <a:cs typeface="#9Slide07 Itim" panose="00000500000000000000" pitchFamily="2" charset="-34"/>
              </a:rPr>
              <a:t>nhiễm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không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cho</a:t>
            </a:r>
            <a:r>
              <a:rPr lang="en-US" sz="3200" dirty="0">
                <a:latin typeface="#9Slide07 Itim" panose="00000500000000000000" pitchFamily="2" charset="-34"/>
                <a:cs typeface="#9Slide07 Itim" panose="00000500000000000000" pitchFamily="2" charset="-34"/>
              </a:rPr>
              <a:t> con ng</a:t>
            </a:r>
            <a:r>
              <a:rPr lang="vi-VN" sz="3200" dirty="0">
                <a:latin typeface="#9Slide07 Itim" panose="00000500000000000000" pitchFamily="2" charset="-34"/>
                <a:cs typeface="#9Slide07 Itim" panose="00000500000000000000" pitchFamily="2" charset="-34"/>
              </a:rPr>
              <a:t>ư</a:t>
            </a:r>
            <a:r>
              <a:rPr lang="en-US" sz="3200" dirty="0" err="1">
                <a:latin typeface="#9Slide07 Itim" panose="00000500000000000000" pitchFamily="2" charset="-34"/>
                <a:cs typeface="#9Slide07 Itim" panose="00000500000000000000" pitchFamily="2" charset="-34"/>
              </a:rPr>
              <a:t>ời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thực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han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gỉ</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đồ</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dùng</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máy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móc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bằng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kim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loại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Vì</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cần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những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ống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khói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để</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dẫn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chúng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lên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cao</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hoặc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biện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pháp</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để</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sạch</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thải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trong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khói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nhà</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máy</a:t>
            </a:r>
            <a:r>
              <a:rPr lang="en-US" sz="3200" dirty="0">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3747505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3" name="Oval 2">
            <a:extLst>
              <a:ext uri="{FF2B5EF4-FFF2-40B4-BE49-F238E27FC236}">
                <a16:creationId xmlns:a16="http://schemas.microsoft.com/office/drawing/2014/main" id="{FBFE442B-D0F3-4A3F-9005-38093992A86A}"/>
              </a:ext>
            </a:extLst>
          </p:cNvPr>
          <p:cNvSpPr/>
          <p:nvPr/>
        </p:nvSpPr>
        <p:spPr>
          <a:xfrm>
            <a:off x="433498" y="2478195"/>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B</a:t>
            </a:r>
          </a:p>
        </p:txBody>
      </p:sp>
      <p:sp>
        <p:nvSpPr>
          <p:cNvPr id="21" name="Oval 20">
            <a:extLst>
              <a:ext uri="{FF2B5EF4-FFF2-40B4-BE49-F238E27FC236}">
                <a16:creationId xmlns:a16="http://schemas.microsoft.com/office/drawing/2014/main" id="{70E3639D-BD9B-43E9-B786-C065E7C5E2D5}"/>
              </a:ext>
            </a:extLst>
          </p:cNvPr>
          <p:cNvSpPr/>
          <p:nvPr/>
        </p:nvSpPr>
        <p:spPr>
          <a:xfrm>
            <a:off x="433498" y="1422587"/>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A</a:t>
            </a:r>
          </a:p>
        </p:txBody>
      </p:sp>
      <p:sp>
        <p:nvSpPr>
          <p:cNvPr id="22" name="Oval 21">
            <a:extLst>
              <a:ext uri="{FF2B5EF4-FFF2-40B4-BE49-F238E27FC236}">
                <a16:creationId xmlns:a16="http://schemas.microsoft.com/office/drawing/2014/main" id="{3F66F260-C545-4E27-9301-AD536A22EFE2}"/>
              </a:ext>
            </a:extLst>
          </p:cNvPr>
          <p:cNvSpPr/>
          <p:nvPr/>
        </p:nvSpPr>
        <p:spPr>
          <a:xfrm>
            <a:off x="433498" y="3765316"/>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C</a:t>
            </a:r>
          </a:p>
        </p:txBody>
      </p:sp>
      <p:sp>
        <p:nvSpPr>
          <p:cNvPr id="17" name="Arrow: Chevron 16">
            <a:extLst>
              <a:ext uri="{FF2B5EF4-FFF2-40B4-BE49-F238E27FC236}">
                <a16:creationId xmlns:a16="http://schemas.microsoft.com/office/drawing/2014/main" id="{26C8B7AC-3B9D-4065-96CB-0157C623591A}"/>
              </a:ext>
            </a:extLst>
          </p:cNvPr>
          <p:cNvSpPr/>
          <p:nvPr/>
        </p:nvSpPr>
        <p:spPr>
          <a:xfrm>
            <a:off x="1066523" y="105315"/>
            <a:ext cx="7032219"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Vì</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sao</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các</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cháy</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có</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thể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ảnh</a:t>
            </a:r>
            <a:r>
              <a:rPr lang="en-US" sz="2400" dirty="0">
                <a:solidFill>
                  <a:srgbClr val="FF6600"/>
                </a:solidFill>
                <a:latin typeface="#9Slide07 Cadena" panose="02000503000000020004" pitchFamily="2" charset="0"/>
              </a:rPr>
              <a:t> h</a:t>
            </a:r>
            <a:r>
              <a:rPr lang="vi-VN" sz="2400" dirty="0">
                <a:solidFill>
                  <a:srgbClr val="FF6600"/>
                </a:solidFill>
                <a:latin typeface="#9Slide07 Cadena" panose="02000503000000020004" pitchFamily="2" charset="0"/>
              </a:rPr>
              <a:t>ư</a:t>
            </a:r>
            <a:r>
              <a:rPr lang="en-US" sz="2400" dirty="0" err="1">
                <a:solidFill>
                  <a:srgbClr val="FF6600"/>
                </a:solidFill>
                <a:latin typeface="#9Slide07 Cadena" panose="02000503000000020004" pitchFamily="2" charset="0"/>
              </a:rPr>
              <a:t>ởng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đến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môi</a:t>
            </a:r>
            <a:r>
              <a:rPr lang="en-US" sz="2400" dirty="0">
                <a:solidFill>
                  <a:srgbClr val="FF6600"/>
                </a:solidFill>
                <a:latin typeface="#9Slide07 Cadena" panose="02000503000000020004" pitchFamily="2" charset="0"/>
              </a:rPr>
              <a:t> tr</a:t>
            </a:r>
            <a:r>
              <a:rPr lang="vi-VN" sz="2400" dirty="0">
                <a:solidFill>
                  <a:srgbClr val="FF6600"/>
                </a:solidFill>
                <a:latin typeface="#9Slide07 Cadena" panose="02000503000000020004" pitchFamily="2" charset="0"/>
              </a:rPr>
              <a:t>ư</a:t>
            </a:r>
            <a:r>
              <a:rPr lang="en-US" sz="2400" dirty="0" err="1">
                <a:solidFill>
                  <a:srgbClr val="FF6600"/>
                </a:solidFill>
                <a:latin typeface="#9Slide07 Cadena" panose="02000503000000020004" pitchFamily="2" charset="0"/>
              </a:rPr>
              <a:t>ờng</a:t>
            </a:r>
            <a:r>
              <a:rPr lang="en-US" sz="2400" dirty="0">
                <a:solidFill>
                  <a:srgbClr val="FF6600"/>
                </a:solidFill>
                <a:latin typeface="#9Slide07 Cadena" panose="02000503000000020004" pitchFamily="2" charset="0"/>
              </a:rPr>
              <a:t>?</a:t>
            </a:r>
          </a:p>
        </p:txBody>
      </p:sp>
      <p:sp>
        <p:nvSpPr>
          <p:cNvPr id="18" name="TextBox 17">
            <a:extLst>
              <a:ext uri="{FF2B5EF4-FFF2-40B4-BE49-F238E27FC236}">
                <a16:creationId xmlns:a16="http://schemas.microsoft.com/office/drawing/2014/main" id="{95E82303-49B5-44BA-AF17-535EC926F56F}"/>
              </a:ext>
            </a:extLst>
          </p:cNvPr>
          <p:cNvSpPr txBox="1"/>
          <p:nvPr/>
        </p:nvSpPr>
        <p:spPr>
          <a:xfrm>
            <a:off x="1303831" y="2361871"/>
            <a:ext cx="7322377" cy="1055608"/>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p>
          <a:p>
            <a:r>
              <a:rPr lang="en-US" sz="2800" dirty="0" err="1">
                <a:latin typeface="#9Slide07 Itim" panose="00000500000000000000" pitchFamily="2" charset="-34"/>
                <a:cs typeface="#9Slide07 Itim" panose="00000500000000000000" pitchFamily="2" charset="-34"/>
              </a:rPr>
              <a:t>và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khác</a:t>
            </a:r>
            <a:r>
              <a:rPr lang="en-US" sz="2800" dirty="0">
                <a:latin typeface="#9Slide07 Itim" panose="00000500000000000000" pitchFamily="2" charset="-34"/>
                <a:cs typeface="#9Slide07 Itim" panose="00000500000000000000" pitchFamily="2" charset="-34"/>
              </a:rPr>
              <a:t>.</a:t>
            </a:r>
          </a:p>
        </p:txBody>
      </p:sp>
      <p:sp>
        <p:nvSpPr>
          <p:cNvPr id="19" name="TextBox 18">
            <a:extLst>
              <a:ext uri="{FF2B5EF4-FFF2-40B4-BE49-F238E27FC236}">
                <a16:creationId xmlns:a16="http://schemas.microsoft.com/office/drawing/2014/main" id="{B589EDB8-1CD0-4F89-AFD8-D00A0C932B6F}"/>
              </a:ext>
            </a:extLst>
          </p:cNvPr>
          <p:cNvSpPr txBox="1"/>
          <p:nvPr/>
        </p:nvSpPr>
        <p:spPr>
          <a:xfrm>
            <a:off x="1303830" y="1551476"/>
            <a:ext cx="7322377" cy="578882"/>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các-bô-níc</a:t>
            </a:r>
            <a:r>
              <a:rPr lang="en-US" sz="2800" dirty="0">
                <a:latin typeface="#9Slide07 Itim" panose="00000500000000000000" pitchFamily="2" charset="-34"/>
                <a:cs typeface="#9Slide07 Itim" panose="00000500000000000000" pitchFamily="2" charset="-34"/>
              </a:rPr>
              <a:t>.</a:t>
            </a:r>
          </a:p>
        </p:txBody>
      </p:sp>
      <p:sp>
        <p:nvSpPr>
          <p:cNvPr id="20" name="TextBox 19">
            <a:extLst>
              <a:ext uri="{FF2B5EF4-FFF2-40B4-BE49-F238E27FC236}">
                <a16:creationId xmlns:a16="http://schemas.microsoft.com/office/drawing/2014/main" id="{78AEB6BB-BE1F-43DB-8FBF-AB776C73FB8C}"/>
              </a:ext>
            </a:extLst>
          </p:cNvPr>
          <p:cNvSpPr txBox="1"/>
          <p:nvPr/>
        </p:nvSpPr>
        <p:spPr>
          <a:xfrm>
            <a:off x="1303831" y="3648992"/>
            <a:ext cx="7322377" cy="1055608"/>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các-bô-níc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cùng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khác</a:t>
            </a:r>
            <a:r>
              <a:rPr lang="en-US" sz="2800" dirty="0">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3643399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000"/>
                            </p:stCondLst>
                            <p:childTnLst>
                              <p:par>
                                <p:cTn id="31" presetID="22" presetClass="entr" presetSubtype="8" fill="hold" grpId="0" nodeType="afterEffect">
                                  <p:stCondLst>
                                    <p:cond delay="0"/>
                                  </p:stCondLst>
                                  <p:iterate type="lt">
                                    <p:tmPct val="0"/>
                                  </p:iterate>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3"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22"/>
                                        </p:tgtEl>
                                        <p:attrNameLst>
                                          <p:attrName>fillcolor</p:attrName>
                                        </p:attrNameLst>
                                      </p:cBhvr>
                                      <p:to>
                                        <a:srgbClr val="B8F0B5"/>
                                      </p:to>
                                    </p:animClr>
                                    <p:set>
                                      <p:cBhvr>
                                        <p:cTn id="38" dur="2000" fill="hold"/>
                                        <p:tgtEl>
                                          <p:spTgt spid="22"/>
                                        </p:tgtEl>
                                        <p:attrNameLst>
                                          <p:attrName>fill.type</p:attrName>
                                        </p:attrNameLst>
                                      </p:cBhvr>
                                      <p:to>
                                        <p:strVal val="solid"/>
                                      </p:to>
                                    </p:set>
                                    <p:set>
                                      <p:cBhvr>
                                        <p:cTn id="39" dur="2000" fill="hold"/>
                                        <p:tgtEl>
                                          <p:spTgt spid="22"/>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cashreg.wav"/>
                                        </p:tgtEl>
                                      </p:cMediaNode>
                                    </p:audio>
                                  </p:subTnLst>
                                </p:cTn>
                              </p:par>
                              <p:par>
                                <p:cTn id="40" presetID="1" presetClass="emph" presetSubtype="2" fill="hold" nodeType="withEffect">
                                  <p:stCondLst>
                                    <p:cond delay="0"/>
                                  </p:stCondLst>
                                  <p:childTnLst>
                                    <p:animClr clrSpc="rgb" dir="cw">
                                      <p:cBhvr>
                                        <p:cTn id="41" dur="2000" fill="hold"/>
                                        <p:tgtEl>
                                          <p:spTgt spid="20"/>
                                        </p:tgtEl>
                                        <p:attrNameLst>
                                          <p:attrName>fillcolor</p:attrName>
                                        </p:attrNameLst>
                                      </p:cBhvr>
                                      <p:to>
                                        <a:srgbClr val="B8F0B5"/>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38" grpId="0"/>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F707D45-8EDE-4DEC-BD80-9FCA887B259D}"/>
              </a:ext>
            </a:extLst>
          </p:cNvPr>
          <p:cNvGraphicFramePr/>
          <p:nvPr>
            <p:extLst>
              <p:ext uri="{D42A27DB-BD31-4B8C-83A1-F6EECF244321}">
                <p14:modId xmlns:p14="http://schemas.microsoft.com/office/powerpoint/2010/main" val="1737849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714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9A16C6CF-B04E-44F5-83F0-4387AE8BD454}"/>
                                            </p:graphicEl>
                                          </p:spTgt>
                                        </p:tgtEl>
                                        <p:attrNameLst>
                                          <p:attrName>style.visibility</p:attrName>
                                        </p:attrNameLst>
                                      </p:cBhvr>
                                      <p:to>
                                        <p:strVal val="visible"/>
                                      </p:to>
                                    </p:set>
                                    <p:animEffect transition="in" filter="wipe(up)">
                                      <p:cBhvr>
                                        <p:cTn id="7" dur="500"/>
                                        <p:tgtEl>
                                          <p:spTgt spid="2">
                                            <p:graphicEl>
                                              <a:dgm id="{9A16C6CF-B04E-44F5-83F0-4387AE8BD454}"/>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CA925A53-A5E4-49FF-B93C-A473A22F5250}"/>
                                            </p:graphicEl>
                                          </p:spTgt>
                                        </p:tgtEl>
                                        <p:attrNameLst>
                                          <p:attrName>style.visibility</p:attrName>
                                        </p:attrNameLst>
                                      </p:cBhvr>
                                      <p:to>
                                        <p:strVal val="visible"/>
                                      </p:to>
                                    </p:set>
                                    <p:animEffect transition="in" filter="wipe(up)">
                                      <p:cBhvr>
                                        <p:cTn id="10" dur="500"/>
                                        <p:tgtEl>
                                          <p:spTgt spid="2">
                                            <p:graphicEl>
                                              <a:dgm id="{CA925A53-A5E4-49FF-B93C-A473A22F5250}"/>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graphicEl>
                                              <a:dgm id="{B18CAC8F-130E-4AEC-90B5-4DF2C3D2C05C}"/>
                                            </p:graphicEl>
                                          </p:spTgt>
                                        </p:tgtEl>
                                        <p:attrNameLst>
                                          <p:attrName>style.visibility</p:attrName>
                                        </p:attrNameLst>
                                      </p:cBhvr>
                                      <p:to>
                                        <p:strVal val="visible"/>
                                      </p:to>
                                    </p:set>
                                    <p:animEffect transition="in" filter="wipe(up)">
                                      <p:cBhvr>
                                        <p:cTn id="13" dur="500"/>
                                        <p:tgtEl>
                                          <p:spTgt spid="2">
                                            <p:graphicEl>
                                              <a:dgm id="{B18CAC8F-130E-4AEC-90B5-4DF2C3D2C05C}"/>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graphicEl>
                                              <a:dgm id="{B5B4A6DF-AC32-40D2-9964-CB676E3BA5E0}"/>
                                            </p:graphicEl>
                                          </p:spTgt>
                                        </p:tgtEl>
                                        <p:attrNameLst>
                                          <p:attrName>style.visibility</p:attrName>
                                        </p:attrNameLst>
                                      </p:cBhvr>
                                      <p:to>
                                        <p:strVal val="visible"/>
                                      </p:to>
                                    </p:set>
                                    <p:animEffect transition="in" filter="wipe(up)">
                                      <p:cBhvr>
                                        <p:cTn id="16" dur="500"/>
                                        <p:tgtEl>
                                          <p:spTgt spid="2">
                                            <p:graphicEl>
                                              <a:dgm id="{B5B4A6DF-AC32-40D2-9964-CB676E3BA5E0}"/>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graphicEl>
                                              <a:dgm id="{1C84F152-14BB-4E66-AF9F-49F0655DA6C2}"/>
                                            </p:graphicEl>
                                          </p:spTgt>
                                        </p:tgtEl>
                                        <p:attrNameLst>
                                          <p:attrName>style.visibility</p:attrName>
                                        </p:attrNameLst>
                                      </p:cBhvr>
                                      <p:to>
                                        <p:strVal val="visible"/>
                                      </p:to>
                                    </p:set>
                                    <p:animEffect transition="in" filter="wipe(up)">
                                      <p:cBhvr>
                                        <p:cTn id="19" dur="500"/>
                                        <p:tgtEl>
                                          <p:spTgt spid="2">
                                            <p:graphicEl>
                                              <a:dgm id="{1C84F152-14BB-4E66-AF9F-49F0655DA6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grpSp>
        <p:nvGrpSpPr>
          <p:cNvPr id="2" name="Group 1">
            <a:extLst>
              <a:ext uri="{FF2B5EF4-FFF2-40B4-BE49-F238E27FC236}">
                <a16:creationId xmlns:a16="http://schemas.microsoft.com/office/drawing/2014/main" id="{CA42CFE7-F9C0-4A40-84AA-B4A90E7ADAC5}"/>
              </a:ext>
            </a:extLst>
          </p:cNvPr>
          <p:cNvGrpSpPr/>
          <p:nvPr/>
        </p:nvGrpSpPr>
        <p:grpSpPr>
          <a:xfrm>
            <a:off x="1404826" y="2675129"/>
            <a:ext cx="1548001" cy="1607133"/>
            <a:chOff x="1404826" y="2675129"/>
            <a:chExt cx="1548001" cy="1607133"/>
          </a:xfrm>
        </p:grpSpPr>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a:extLst>
              <a:ext uri="{FF2B5EF4-FFF2-40B4-BE49-F238E27FC236}">
                <a16:creationId xmlns:a16="http://schemas.microsoft.com/office/drawing/2014/main" id="{EF901F37-B3DA-493B-B7CB-9E81AC37E81B}"/>
              </a:ext>
            </a:extLst>
          </p:cNvPr>
          <p:cNvPicPr>
            <a:picLocks noChangeAspect="1" noChangeArrowheads="1"/>
          </p:cNvPicPr>
          <p:nvPr/>
        </p:nvPicPr>
        <p:blipFill>
          <a:blip r:embed="rId8"/>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11F684-2D72-416C-A151-309010A969F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id="{983C2685-67E6-4EB2-836F-2DF3C4E0293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sp>
        <p:nvSpPr>
          <p:cNvPr id="38" name="Google Shape;646;p30">
            <a:extLst>
              <a:ext uri="{FF2B5EF4-FFF2-40B4-BE49-F238E27FC236}">
                <a16:creationId xmlns:a16="http://schemas.microsoft.com/office/drawing/2014/main" id="{321BCB0E-3C80-4768-B120-688A02585D3D}"/>
              </a:ext>
            </a:extLst>
          </p:cNvPr>
          <p:cNvSpPr txBox="1">
            <a:spLocks/>
          </p:cNvSpPr>
          <p:nvPr/>
        </p:nvSpPr>
        <p:spPr>
          <a:xfrm>
            <a:off x="2916070" y="223299"/>
            <a:ext cx="3330760" cy="61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accent6"/>
                </a:solidFill>
                <a:latin typeface="#9Slide07 SVNNexa Rust Slab Bla" panose="020B0606040200020203" pitchFamily="34" charset="0"/>
              </a:rPr>
              <a:t>	</a:t>
            </a:r>
          </a:p>
        </p:txBody>
      </p:sp>
      <p:grpSp>
        <p:nvGrpSpPr>
          <p:cNvPr id="40" name="Group 39">
            <a:extLst>
              <a:ext uri="{FF2B5EF4-FFF2-40B4-BE49-F238E27FC236}">
                <a16:creationId xmlns:a16="http://schemas.microsoft.com/office/drawing/2014/main" id="{F81D6854-7EAA-4501-9624-8CAC62BDE02F}"/>
              </a:ext>
            </a:extLst>
          </p:cNvPr>
          <p:cNvGrpSpPr/>
          <p:nvPr/>
        </p:nvGrpSpPr>
        <p:grpSpPr>
          <a:xfrm>
            <a:off x="3120655" y="255180"/>
            <a:ext cx="2902689" cy="1010093"/>
            <a:chOff x="3120655" y="255180"/>
            <a:chExt cx="2902689" cy="1010093"/>
          </a:xfrm>
        </p:grpSpPr>
        <p:sp>
          <p:nvSpPr>
            <p:cNvPr id="41" name="Rectangle: Top Corners Rounded 40">
              <a:extLst>
                <a:ext uri="{FF2B5EF4-FFF2-40B4-BE49-F238E27FC236}">
                  <a16:creationId xmlns:a16="http://schemas.microsoft.com/office/drawing/2014/main" id="{BFBE8832-7082-4B04-AAD9-A8DFF6CE9B7D}"/>
                </a:ext>
              </a:extLst>
            </p:cNvPr>
            <p:cNvSpPr/>
            <p:nvPr/>
          </p:nvSpPr>
          <p:spPr>
            <a:xfrm>
              <a:off x="3120655" y="255180"/>
              <a:ext cx="2902689" cy="1010093"/>
            </a:xfrm>
            <a:prstGeom prst="round2SameRect">
              <a:avLst>
                <a:gd name="adj1" fmla="val 50000"/>
                <a:gd name="adj2" fmla="val 0"/>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a:solidFill>
                    <a:schemeClr val="accent5">
                      <a:lumMod val="75000"/>
                    </a:schemeClr>
                  </a:solidFill>
                  <a:latin typeface="#9Slide07 Koni" pitchFamily="2" charset="0"/>
                </a:rPr>
                <a:t>Ghi</a:t>
              </a:r>
              <a:r>
                <a:rPr lang="en-US" sz="4000" dirty="0">
                  <a:solidFill>
                    <a:schemeClr val="accent5">
                      <a:lumMod val="75000"/>
                    </a:schemeClr>
                  </a:solidFill>
                  <a:latin typeface="#9Slide07 Koni" pitchFamily="2" charset="0"/>
                </a:rPr>
                <a:t> </a:t>
              </a:r>
              <a:r>
                <a:rPr lang="en-US" sz="4000" dirty="0" err="1">
                  <a:solidFill>
                    <a:schemeClr val="accent5">
                      <a:lumMod val="75000"/>
                    </a:schemeClr>
                  </a:solidFill>
                  <a:latin typeface="#9Slide07 Koni" pitchFamily="2" charset="0"/>
                </a:rPr>
                <a:t>nhớ</a:t>
              </a:r>
              <a:endParaRPr lang="en-US" sz="4000" dirty="0">
                <a:solidFill>
                  <a:schemeClr val="accent5">
                    <a:lumMod val="75000"/>
                  </a:schemeClr>
                </a:solidFill>
                <a:latin typeface="#9Slide07 Koni" pitchFamily="2" charset="0"/>
              </a:endParaRPr>
            </a:p>
          </p:txBody>
        </p:sp>
        <p:sp>
          <p:nvSpPr>
            <p:cNvPr id="42" name="Rectangle: Top Corners Rounded 41">
              <a:extLst>
                <a:ext uri="{FF2B5EF4-FFF2-40B4-BE49-F238E27FC236}">
                  <a16:creationId xmlns:a16="http://schemas.microsoft.com/office/drawing/2014/main" id="{285CB5F5-D549-49D7-9EAA-34370852B925}"/>
                </a:ext>
              </a:extLst>
            </p:cNvPr>
            <p:cNvSpPr/>
            <p:nvPr/>
          </p:nvSpPr>
          <p:spPr>
            <a:xfrm>
              <a:off x="3209260" y="361507"/>
              <a:ext cx="2702442" cy="800985"/>
            </a:xfrm>
            <a:prstGeom prst="round2SameRect">
              <a:avLst>
                <a:gd name="adj1" fmla="val 50000"/>
                <a:gd name="adj2" fmla="val 0"/>
              </a:avLst>
            </a:prstGeom>
            <a:noFill/>
            <a:ln w="38100">
              <a:solidFill>
                <a:schemeClr val="accent6"/>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accent5">
                    <a:lumMod val="75000"/>
                  </a:schemeClr>
                </a:solidFill>
                <a:latin typeface="#9Slide07 Koni" pitchFamily="2" charset="0"/>
              </a:endParaRPr>
            </a:p>
          </p:txBody>
        </p:sp>
      </p:grpSp>
      <p:sp>
        <p:nvSpPr>
          <p:cNvPr id="43" name="Rectangle: Folded Corner 42">
            <a:extLst>
              <a:ext uri="{FF2B5EF4-FFF2-40B4-BE49-F238E27FC236}">
                <a16:creationId xmlns:a16="http://schemas.microsoft.com/office/drawing/2014/main" id="{2634087B-2CB2-4B19-9219-2071D7527470}"/>
              </a:ext>
            </a:extLst>
          </p:cNvPr>
          <p:cNvSpPr/>
          <p:nvPr/>
        </p:nvSpPr>
        <p:spPr>
          <a:xfrm>
            <a:off x="839972" y="1765004"/>
            <a:ext cx="7389628" cy="2849525"/>
          </a:xfrm>
          <a:prstGeom prst="foldedCorner">
            <a:avLst/>
          </a:prstGeom>
          <a:solidFill>
            <a:schemeClr val="tx1">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1"/>
              </a:solidFill>
              <a:latin typeface="#9Slide07 Altus" pitchFamily="2" charset="0"/>
            </a:endParaRPr>
          </a:p>
          <a:p>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Chất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khi</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bị</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sẽ</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cung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cấp</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năng</a:t>
            </a:r>
            <a:r>
              <a:rPr lang="en-US" sz="3600" dirty="0">
                <a:solidFill>
                  <a:schemeClr val="accent1"/>
                </a:solidFill>
                <a:latin typeface="#9Slide07 Altus" pitchFamily="2" charset="0"/>
              </a:rPr>
              <a:t> l</a:t>
            </a:r>
            <a:r>
              <a:rPr lang="vi-VN" sz="3600" dirty="0">
                <a:solidFill>
                  <a:schemeClr val="accent1"/>
                </a:solidFill>
                <a:latin typeface="#9Slide07 Altus" pitchFamily="2" charset="0"/>
              </a:rPr>
              <a:t>ư</a:t>
            </a:r>
            <a:r>
              <a:rPr lang="en-US" sz="3600" dirty="0" err="1">
                <a:solidFill>
                  <a:schemeClr val="accent1"/>
                </a:solidFill>
                <a:latin typeface="#9Slide07 Altus" pitchFamily="2" charset="0"/>
              </a:rPr>
              <a:t>ợng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để</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đun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nóng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thắp</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sáng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máy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sản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xuất</a:t>
            </a:r>
            <a:r>
              <a:rPr lang="en-US" sz="3600" dirty="0">
                <a:solidFill>
                  <a:schemeClr val="accent1"/>
                </a:solidFill>
                <a:latin typeface="#9Slide07 Altus" pitchFamily="2" charset="0"/>
              </a:rPr>
              <a:t> ra </a:t>
            </a:r>
            <a:r>
              <a:rPr lang="en-US" sz="3600" dirty="0" err="1">
                <a:solidFill>
                  <a:schemeClr val="accent1"/>
                </a:solidFill>
                <a:latin typeface="#9Slide07 Altus" pitchFamily="2" charset="0"/>
              </a:rPr>
              <a:t>điện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Cần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tránh</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lãng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phí</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và</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đảm</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bảo</a:t>
            </a:r>
            <a:r>
              <a:rPr lang="en-US" sz="3600" dirty="0">
                <a:solidFill>
                  <a:schemeClr val="accent1"/>
                </a:solidFill>
                <a:latin typeface="#9Slide07 Altus" pitchFamily="2" charset="0"/>
              </a:rPr>
              <a:t> an </a:t>
            </a:r>
            <a:r>
              <a:rPr lang="en-US" sz="3600" dirty="0" err="1">
                <a:solidFill>
                  <a:schemeClr val="accent1"/>
                </a:solidFill>
                <a:latin typeface="#9Slide07 Altus" pitchFamily="2" charset="0"/>
              </a:rPr>
              <a:t>toàn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khi</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sử</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dụng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chất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a:t>
            </a:r>
          </a:p>
        </p:txBody>
      </p:sp>
    </p:spTree>
    <p:extLst>
      <p:ext uri="{BB962C8B-B14F-4D97-AF65-F5344CB8AC3E}">
        <p14:creationId xmlns:p14="http://schemas.microsoft.com/office/powerpoint/2010/main" val="73309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outVertical)">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5" name="Google Shape;535;p26"/>
          <p:cNvSpPr/>
          <p:nvPr/>
        </p:nvSpPr>
        <p:spPr>
          <a:xfrm>
            <a:off x="1064325" y="965800"/>
            <a:ext cx="7295850" cy="277521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 name="Google Shape;532;p26"/>
          <p:cNvPicPr preferRelativeResize="0"/>
          <p:nvPr/>
        </p:nvPicPr>
        <p:blipFill>
          <a:blip r:embed="rId3">
            <a:alphaModFix/>
            <a:duotone>
              <a:prstClr val="black"/>
              <a:schemeClr val="accent5">
                <a:tint val="45000"/>
                <a:satMod val="400000"/>
              </a:schemeClr>
            </a:duotone>
          </a:blip>
          <a:stretch>
            <a:fillRect/>
          </a:stretch>
        </p:blipFill>
        <p:spPr>
          <a:xfrm flipH="1">
            <a:off x="6726225" y="3929189"/>
            <a:ext cx="443616" cy="4473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7243050" y="3245512"/>
            <a:ext cx="590026" cy="594920"/>
          </a:xfrm>
          <a:prstGeom prst="rect">
            <a:avLst/>
          </a:prstGeom>
          <a:noFill/>
          <a:ln>
            <a:noFill/>
          </a:ln>
        </p:spPr>
      </p:pic>
      <p:pic>
        <p:nvPicPr>
          <p:cNvPr id="534" name="Google Shape;534;p26"/>
          <p:cNvPicPr preferRelativeResize="0"/>
          <p:nvPr/>
        </p:nvPicPr>
        <p:blipFill>
          <a:blip r:embed="rId3">
            <a:alphaModFix/>
            <a:duotone>
              <a:prstClr val="black"/>
              <a:schemeClr val="tx2">
                <a:tint val="45000"/>
                <a:satMod val="400000"/>
              </a:schemeClr>
            </a:duotone>
          </a:blip>
          <a:stretch>
            <a:fillRect/>
          </a:stretch>
        </p:blipFill>
        <p:spPr>
          <a:xfrm flipH="1">
            <a:off x="7316975" y="3767023"/>
            <a:ext cx="913125" cy="920701"/>
          </a:xfrm>
          <a:prstGeom prst="rect">
            <a:avLst/>
          </a:prstGeom>
          <a:noFill/>
          <a:ln>
            <a:noFill/>
          </a:ln>
        </p:spPr>
      </p:pic>
      <p:sp>
        <p:nvSpPr>
          <p:cNvPr id="536" name="Google Shape;536;p26"/>
          <p:cNvSpPr txBox="1">
            <a:spLocks noGrp="1"/>
          </p:cNvSpPr>
          <p:nvPr>
            <p:ph type="ctrTitle"/>
          </p:nvPr>
        </p:nvSpPr>
        <p:spPr>
          <a:xfrm>
            <a:off x="1077612" y="1523110"/>
            <a:ext cx="7131960" cy="17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latin typeface="#9Slide07 IcielBaliho Script" pitchFamily="2" charset="0"/>
              </a:rPr>
              <a:t>Bài</a:t>
            </a:r>
            <a:r>
              <a:rPr lang="en-US" sz="4800" dirty="0">
                <a:latin typeface="#9Slide07 IcielBaliho Script" pitchFamily="2" charset="0"/>
              </a:rPr>
              <a:t> 43: </a:t>
            </a:r>
            <a:r>
              <a:rPr lang="en-US" sz="4800" dirty="0">
                <a:solidFill>
                  <a:srgbClr val="EC8C9C"/>
                </a:solidFill>
                <a:latin typeface="#9Slide07 IcielBaliho Script" pitchFamily="2" charset="0"/>
              </a:rPr>
              <a:t>SỬ</a:t>
            </a:r>
            <a:r>
              <a:rPr lang="en-US" sz="4800" dirty="0">
                <a:latin typeface="#9Slide07 IcielBaliho Script" pitchFamily="2" charset="0"/>
              </a:rPr>
              <a:t> </a:t>
            </a:r>
            <a:r>
              <a:rPr lang="en-US" sz="4800" dirty="0">
                <a:solidFill>
                  <a:srgbClr val="82E67A"/>
                </a:solidFill>
                <a:latin typeface="#9Slide07 IcielBaliho Script" pitchFamily="2" charset="0"/>
              </a:rPr>
              <a:t>DỤNG</a:t>
            </a:r>
            <a:r>
              <a:rPr lang="en-US" sz="4800" dirty="0">
                <a:latin typeface="#9Slide07 IcielBaliho Script" pitchFamily="2" charset="0"/>
              </a:rPr>
              <a:t> </a:t>
            </a:r>
            <a:r>
              <a:rPr lang="en-US" sz="4800" dirty="0">
                <a:solidFill>
                  <a:srgbClr val="FFCC99"/>
                </a:solidFill>
                <a:latin typeface="#9Slide07 IcielBaliho Script" pitchFamily="2" charset="0"/>
              </a:rPr>
              <a:t>NĂNG</a:t>
            </a:r>
            <a:r>
              <a:rPr lang="en-US" sz="4800" dirty="0">
                <a:latin typeface="#9Slide07 IcielBaliho Script" pitchFamily="2" charset="0"/>
              </a:rPr>
              <a:t> </a:t>
            </a:r>
            <a:r>
              <a:rPr lang="en-US" sz="4800" dirty="0">
                <a:solidFill>
                  <a:srgbClr val="73BCFF"/>
                </a:solidFill>
                <a:latin typeface="#9Slide07 IcielBaliho Script" pitchFamily="2" charset="0"/>
              </a:rPr>
              <a:t>L</a:t>
            </a:r>
            <a:r>
              <a:rPr lang="vi-VN" sz="4800" dirty="0">
                <a:solidFill>
                  <a:srgbClr val="73BCFF"/>
                </a:solidFill>
                <a:latin typeface="#9Slide07 IcielBaliho Script" pitchFamily="2" charset="0"/>
              </a:rPr>
              <a:t>Ư</a:t>
            </a:r>
            <a:r>
              <a:rPr lang="en-US" sz="4800" dirty="0">
                <a:solidFill>
                  <a:srgbClr val="73BCFF"/>
                </a:solidFill>
                <a:latin typeface="#9Slide07 IcielBaliho Script" pitchFamily="2" charset="0"/>
              </a:rPr>
              <a:t>ỢNG </a:t>
            </a:r>
            <a:r>
              <a:rPr lang="en-US" sz="4800" dirty="0">
                <a:solidFill>
                  <a:srgbClr val="63519F"/>
                </a:solidFill>
                <a:latin typeface="#9Slide07 IcielBaliho Script" pitchFamily="2" charset="0"/>
              </a:rPr>
              <a:t>CHẤT</a:t>
            </a:r>
            <a:r>
              <a:rPr lang="en-US" sz="4800" dirty="0">
                <a:latin typeface="#9Slide07 IcielBaliho Script" pitchFamily="2" charset="0"/>
              </a:rPr>
              <a:t> </a:t>
            </a:r>
            <a:r>
              <a:rPr lang="en-US" sz="4800" dirty="0">
                <a:solidFill>
                  <a:srgbClr val="FFE259"/>
                </a:solidFill>
                <a:latin typeface="#9Slide07 IcielBaliho Script" pitchFamily="2" charset="0"/>
              </a:rPr>
              <a:t>ĐỐT</a:t>
            </a:r>
            <a:r>
              <a:rPr lang="en-US" sz="4800" dirty="0">
                <a:latin typeface="#9Slide07 IcielBaliho Script" pitchFamily="2" charset="0"/>
              </a:rPr>
              <a:t> (</a:t>
            </a:r>
            <a:r>
              <a:rPr lang="en-US" sz="4800" dirty="0" err="1">
                <a:latin typeface="#9Slide07 IcielBaliho Script" pitchFamily="2" charset="0"/>
              </a:rPr>
              <a:t>Tiếp</a:t>
            </a:r>
            <a:r>
              <a:rPr lang="en-US" sz="4800" dirty="0">
                <a:latin typeface="#9Slide07 IcielBaliho Script" pitchFamily="2" charset="0"/>
              </a:rPr>
              <a:t> </a:t>
            </a:r>
            <a:r>
              <a:rPr lang="en-US" sz="4800" dirty="0" err="1">
                <a:latin typeface="#9Slide07 IcielBaliho Script" pitchFamily="2" charset="0"/>
              </a:rPr>
              <a:t>theo</a:t>
            </a:r>
            <a:r>
              <a:rPr lang="en-US" sz="4800" dirty="0">
                <a:latin typeface="#9Slide07 IcielBaliho Script" pitchFamily="2" charset="0"/>
              </a:rPr>
              <a:t>)</a:t>
            </a:r>
            <a:endParaRPr sz="4800" dirty="0">
              <a:latin typeface="#9Slide07 IcielBaliho Script" pitchFamily="2" charset="0"/>
            </a:endParaRPr>
          </a:p>
        </p:txBody>
      </p:sp>
      <p:sp>
        <p:nvSpPr>
          <p:cNvPr id="537" name="Google Shape;537;p26"/>
          <p:cNvSpPr txBox="1">
            <a:spLocks noGrp="1"/>
          </p:cNvSpPr>
          <p:nvPr>
            <p:ph type="subTitle" idx="1"/>
          </p:nvPr>
        </p:nvSpPr>
        <p:spPr>
          <a:xfrm>
            <a:off x="3671184" y="961633"/>
            <a:ext cx="1801631"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CC3300"/>
                </a:solidFill>
                <a:latin typeface="#9Slide07 SVNSalty Sans" panose="02000000000000000000" pitchFamily="2" charset="0"/>
              </a:rPr>
              <a:t>KHOA HỌC</a:t>
            </a:r>
            <a:endParaRPr sz="2800" dirty="0">
              <a:solidFill>
                <a:srgbClr val="CC3300"/>
              </a:solidFill>
              <a:latin typeface="#9Slide07 SVNSalty Sans" panose="02000000000000000000" pitchFamily="2" charset="0"/>
            </a:endParaRPr>
          </a:p>
        </p:txBody>
      </p:sp>
      <p:grpSp>
        <p:nvGrpSpPr>
          <p:cNvPr id="539" name="Google Shape;539;p26"/>
          <p:cNvGrpSpPr/>
          <p:nvPr/>
        </p:nvGrpSpPr>
        <p:grpSpPr>
          <a:xfrm>
            <a:off x="3829037" y="-96746"/>
            <a:ext cx="1171834" cy="588847"/>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81B110F8-A657-45CC-9310-9AAEBC289F94}"/>
              </a:ext>
            </a:extLst>
          </p:cNvPr>
          <p:cNvSpPr/>
          <p:nvPr/>
        </p:nvSpPr>
        <p:spPr>
          <a:xfrm>
            <a:off x="783825" y="825377"/>
            <a:ext cx="7860445" cy="304479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Google Shape;543;p26"/>
          <p:cNvSpPr/>
          <p:nvPr/>
        </p:nvSpPr>
        <p:spPr>
          <a:xfrm>
            <a:off x="7970825" y="2887775"/>
            <a:ext cx="284076" cy="286648"/>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26"/>
          <p:cNvGrpSpPr/>
          <p:nvPr/>
        </p:nvGrpSpPr>
        <p:grpSpPr>
          <a:xfrm rot="3345402">
            <a:off x="401797" y="1487127"/>
            <a:ext cx="1351629" cy="1908604"/>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1" name="Google Shape;551;p26"/>
          <p:cNvPicPr preferRelativeResize="0"/>
          <p:nvPr/>
        </p:nvPicPr>
        <p:blipFill>
          <a:blip r:embed="rId3">
            <a:alphaModFix/>
            <a:duotone>
              <a:prstClr val="black"/>
              <a:schemeClr val="accent1">
                <a:tint val="45000"/>
                <a:satMod val="400000"/>
              </a:schemeClr>
            </a:duotone>
          </a:blip>
          <a:stretch>
            <a:fillRect/>
          </a:stretch>
        </p:blipFill>
        <p:spPr>
          <a:xfrm flipH="1">
            <a:off x="7412779" y="330659"/>
            <a:ext cx="443625" cy="447309"/>
          </a:xfrm>
          <a:prstGeom prst="rect">
            <a:avLst/>
          </a:prstGeom>
          <a:noFill/>
          <a:ln>
            <a:noFill/>
          </a:ln>
        </p:spPr>
      </p:pic>
      <p:pic>
        <p:nvPicPr>
          <p:cNvPr id="552" name="Google Shape;552;p26"/>
          <p:cNvPicPr preferRelativeResize="0"/>
          <p:nvPr/>
        </p:nvPicPr>
        <p:blipFill>
          <a:blip r:embed="rId3">
            <a:alphaModFix/>
            <a:duotone>
              <a:prstClr val="black"/>
              <a:schemeClr val="accent5">
                <a:tint val="45000"/>
                <a:satMod val="400000"/>
              </a:schemeClr>
            </a:duotone>
          </a:blip>
          <a:stretch>
            <a:fillRect/>
          </a:stretch>
        </p:blipFill>
        <p:spPr>
          <a:xfrm flipH="1">
            <a:off x="1536191" y="31750"/>
            <a:ext cx="913125" cy="920701"/>
          </a:xfrm>
          <a:prstGeom prst="rect">
            <a:avLst/>
          </a:prstGeom>
          <a:noFill/>
          <a:ln>
            <a:noFill/>
          </a:ln>
        </p:spPr>
      </p:pic>
      <p:pic>
        <p:nvPicPr>
          <p:cNvPr id="5122" name="Picture 2" descr="Hình ảnh Phim Hoạt Hình Máy Bay Minh Họa Máy Bay Vận Tải Cất Cánh, Chuyến  Bay, đỏ, Vàng miễn phí tải tập tin PNG PSDComment và Vector">
            <a:extLst>
              <a:ext uri="{FF2B5EF4-FFF2-40B4-BE49-F238E27FC236}">
                <a16:creationId xmlns:a16="http://schemas.microsoft.com/office/drawing/2014/main" id="{D2E587DE-3939-4B8C-8FEC-804DC926F6D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5000">
                        <a14:foregroundMark x1="13750" y1="62500" x2="13750" y2="62500"/>
                        <a14:foregroundMark x1="83438" y1="41406" x2="83438" y2="41406"/>
                        <a14:foregroundMark x1="95000" y1="46719" x2="95000" y2="46719"/>
                      </a14:backgroundRemoval>
                    </a14:imgEffect>
                  </a14:imgLayer>
                </a14:imgProps>
              </a:ext>
              <a:ext uri="{28A0092B-C50C-407E-A947-70E740481C1C}">
                <a14:useLocalDpi xmlns:a14="http://schemas.microsoft.com/office/drawing/2010/main" val="0"/>
              </a:ext>
            </a:extLst>
          </a:blip>
          <a:srcRect l="5195" t="29612" r="1791" b="23835"/>
          <a:stretch/>
        </p:blipFill>
        <p:spPr bwMode="auto">
          <a:xfrm>
            <a:off x="6096551" y="72126"/>
            <a:ext cx="2353723" cy="1178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0" presetClass="path" presetSubtype="0" accel="50000" decel="50000" fill="hold" nodeType="withEffect">
                                  <p:stCondLst>
                                    <p:cond delay="0"/>
                                  </p:stCondLst>
                                  <p:childTnLst>
                                    <p:animMotion origin="layout" path="M -1.94444E-6 -1.35802E-6 C 0.0066 0.05309 0.0224 0.12685 0.08073 0.12593 C 0.16476 0.12593 0.17084 -0.12191 0.27136 -0.12315 C 0.36146 -0.12315 0.31337 0.09414 0.40018 0.0929 C 0.49097 0.0929 0.44236 -0.06389 0.53924 -0.06389 C 0.62622 -0.06389 0.57795 0.04198 0.65538 0.04198 C 0.72986 0.04198 0.69115 -0.03889 0.75903 -0.03889 C 0.79775 -0.03889 0.80052 -0.01697 0.804 -1.35802E-6 " pathEditMode="relative" rAng="0" ptsTypes="AAAAAAAA">
                                      <p:cBhvr>
                                        <p:cTn id="6" dur="2000" fill="hold"/>
                                        <p:tgtEl>
                                          <p:spTgt spid="544"/>
                                        </p:tgtEl>
                                        <p:attrNameLst>
                                          <p:attrName>ppt_x</p:attrName>
                                          <p:attrName>ppt_y</p:attrName>
                                        </p:attrNameLst>
                                      </p:cBhvr>
                                      <p:rCtr x="40191" y="123"/>
                                    </p:animMotion>
                                  </p:childTnLst>
                                </p:cTn>
                              </p:par>
                              <p:par>
                                <p:cTn id="7" presetID="22" presetClass="entr" presetSubtype="8" fill="hold" grpId="0" nodeType="withEffect">
                                  <p:stCondLst>
                                    <p:cond delay="0"/>
                                  </p:stCondLst>
                                  <p:childTnLst>
                                    <p:set>
                                      <p:cBhvr>
                                        <p:cTn id="8" dur="1" fill="hold">
                                          <p:stCondLst>
                                            <p:cond delay="0"/>
                                          </p:stCondLst>
                                        </p:cTn>
                                        <p:tgtEl>
                                          <p:spTgt spid="536"/>
                                        </p:tgtEl>
                                        <p:attrNameLst>
                                          <p:attrName>style.visibility</p:attrName>
                                        </p:attrNameLst>
                                      </p:cBhvr>
                                      <p:to>
                                        <p:strVal val="visible"/>
                                      </p:to>
                                    </p:set>
                                    <p:animEffect transition="in" filter="wipe(left)">
                                      <p:cBhvr>
                                        <p:cTn id="9" dur="20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 sự thật kinh hoàng về ô nhiễm không khí: Khoảng 93% số trẻ em trên thế  giới sống trong vùng vượt quá tiêu chuẩn của WHO">
            <a:extLst>
              <a:ext uri="{FF2B5EF4-FFF2-40B4-BE49-F238E27FC236}">
                <a16:creationId xmlns:a16="http://schemas.microsoft.com/office/drawing/2014/main" id="{02751A3F-C59A-4F4C-83E3-11B4C5EF1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7426">
            <a:off x="184267" y="1858664"/>
            <a:ext cx="3845379" cy="2831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Vẽ tranh “Vì môi trường tương lai”: TT Năng khiếu Sắc màu tuổi thơ">
            <a:extLst>
              <a:ext uri="{FF2B5EF4-FFF2-40B4-BE49-F238E27FC236}">
                <a16:creationId xmlns:a16="http://schemas.microsoft.com/office/drawing/2014/main" id="{0094C1E5-B7E9-4836-9C1C-AE19DC52E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2761">
            <a:off x="4352629" y="1734573"/>
            <a:ext cx="4181999" cy="2918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D942405F-A911-4B7D-842A-644465EA0023}"/>
              </a:ext>
            </a:extLst>
          </p:cNvPr>
          <p:cNvSpPr/>
          <p:nvPr/>
        </p:nvSpPr>
        <p:spPr>
          <a:xfrm>
            <a:off x="20628" y="139591"/>
            <a:ext cx="9123372" cy="1200111"/>
          </a:xfrm>
          <a:prstGeom prst="roundRect">
            <a:avLst/>
          </a:prstGeom>
          <a:solidFill>
            <a:schemeClr val="accent5">
              <a:lumMod val="20000"/>
              <a:lumOff val="80000"/>
            </a:schemeClr>
          </a:solidFill>
          <a:ln>
            <a:solidFill>
              <a:schemeClr val="accent5">
                <a:lumMod val="75000"/>
              </a:schemeClr>
            </a:solidFill>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solidFill>
                  <a:srgbClr val="CC3399"/>
                </a:solidFill>
                <a:latin typeface="#9Slide07 Baloo Tamma" panose="03080902040302020200" pitchFamily="66" charset="0"/>
                <a:cs typeface="#9Slide07 Baloo Tamma" panose="03080902040302020200" pitchFamily="66" charset="0"/>
              </a:rPr>
              <a:t>Em</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hãy</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vẽ</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tranh</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hoặc</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thiết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kế</a:t>
            </a:r>
            <a:r>
              <a:rPr lang="en-US" sz="2800" dirty="0">
                <a:solidFill>
                  <a:srgbClr val="92D050"/>
                </a:solidFill>
                <a:latin typeface="#9Slide07 Baloo Tamma" panose="03080902040302020200" pitchFamily="66" charset="0"/>
                <a:cs typeface="#9Slide07 Baloo Tamma" panose="03080902040302020200" pitchFamily="66" charset="0"/>
              </a:rPr>
              <a:t> poster </a:t>
            </a:r>
            <a:r>
              <a:rPr lang="en-US" sz="2800" dirty="0" err="1">
                <a:solidFill>
                  <a:srgbClr val="CC3399"/>
                </a:solidFill>
                <a:latin typeface="#9Slide07 Baloo Tamma" panose="03080902040302020200" pitchFamily="66" charset="0"/>
                <a:cs typeface="#9Slide07 Baloo Tamma" panose="03080902040302020200" pitchFamily="66" charset="0"/>
              </a:rPr>
              <a:t>để</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cổ</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động</a:t>
            </a:r>
            <a:r>
              <a:rPr lang="en-US" sz="2800" dirty="0">
                <a:solidFill>
                  <a:srgbClr val="CC3399"/>
                </a:solidFill>
                <a:latin typeface="#9Slide07 Baloo Tamma" panose="03080902040302020200" pitchFamily="66" charset="0"/>
                <a:cs typeface="#9Slide07 Baloo Tamma" panose="03080902040302020200" pitchFamily="66" charset="0"/>
              </a:rPr>
              <a:t> </a:t>
            </a:r>
          </a:p>
          <a:p>
            <a:pPr algn="ctr"/>
            <a:r>
              <a:rPr lang="en-US" sz="2800" dirty="0" err="1">
                <a:solidFill>
                  <a:srgbClr val="CC3399"/>
                </a:solidFill>
                <a:latin typeface="#9Slide07 Baloo Tamma" panose="03080902040302020200" pitchFamily="66" charset="0"/>
                <a:cs typeface="#9Slide07 Baloo Tamma" panose="03080902040302020200" pitchFamily="66" charset="0"/>
              </a:rPr>
              <a:t>việc</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sử</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dụng</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năng</a:t>
            </a:r>
            <a:r>
              <a:rPr lang="en-US" sz="2800" dirty="0">
                <a:solidFill>
                  <a:srgbClr val="92D050"/>
                </a:solidFill>
                <a:latin typeface="#9Slide07 Baloo Tamma" panose="03080902040302020200" pitchFamily="66" charset="0"/>
                <a:cs typeface="#9Slide07 Baloo Tamma" panose="03080902040302020200" pitchFamily="66" charset="0"/>
              </a:rPr>
              <a:t> l</a:t>
            </a:r>
            <a:r>
              <a:rPr lang="vi-VN" sz="2800" dirty="0">
                <a:solidFill>
                  <a:srgbClr val="92D050"/>
                </a:solidFill>
                <a:latin typeface="#9Slide07 Baloo Tamma" panose="03080902040302020200" pitchFamily="66" charset="0"/>
                <a:cs typeface="#9Slide07 Baloo Tamma" panose="03080902040302020200" pitchFamily="66" charset="0"/>
              </a:rPr>
              <a:t>ư</a:t>
            </a:r>
            <a:r>
              <a:rPr lang="en-US" sz="2800" dirty="0" err="1">
                <a:solidFill>
                  <a:srgbClr val="92D050"/>
                </a:solidFill>
                <a:latin typeface="#9Slide07 Baloo Tamma" panose="03080902040302020200" pitchFamily="66" charset="0"/>
                <a:cs typeface="#9Slide07 Baloo Tamma" panose="03080902040302020200" pitchFamily="66" charset="0"/>
              </a:rPr>
              <a:t>ợng</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chất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đốt</a:t>
            </a:r>
            <a:r>
              <a:rPr lang="en-US" sz="2800" dirty="0">
                <a:solidFill>
                  <a:srgbClr val="92D050"/>
                </a:solidFill>
                <a:latin typeface="#9Slide07 Baloo Tamma" panose="03080902040302020200" pitchFamily="66" charset="0"/>
                <a:cs typeface="#9Slide07 Baloo Tamma" panose="03080902040302020200" pitchFamily="66" charset="0"/>
              </a:rPr>
              <a:t> an </a:t>
            </a:r>
            <a:r>
              <a:rPr lang="en-US" sz="2800" dirty="0" err="1">
                <a:solidFill>
                  <a:srgbClr val="92D050"/>
                </a:solidFill>
                <a:latin typeface="#9Slide07 Baloo Tamma" panose="03080902040302020200" pitchFamily="66" charset="0"/>
                <a:cs typeface="#9Slide07 Baloo Tamma" panose="03080902040302020200" pitchFamily="66" charset="0"/>
              </a:rPr>
              <a:t>toàn</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tiết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kiệm</a:t>
            </a:r>
            <a:r>
              <a:rPr lang="en-US" sz="2800" dirty="0">
                <a:solidFill>
                  <a:srgbClr val="CC3399"/>
                </a:solidFill>
                <a:latin typeface="#9Slide07 Baloo Tamma" panose="03080902040302020200" pitchFamily="66" charset="0"/>
                <a:cs typeface="#9Slide07 Baloo Tamma" panose="03080902040302020200" pitchFamily="66" charset="0"/>
              </a:rPr>
              <a:t>.</a:t>
            </a:r>
          </a:p>
        </p:txBody>
      </p:sp>
    </p:spTree>
    <p:extLst>
      <p:ext uri="{BB962C8B-B14F-4D97-AF65-F5344CB8AC3E}">
        <p14:creationId xmlns:p14="http://schemas.microsoft.com/office/powerpoint/2010/main" val="2672256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randombar(horizontal)">
                                      <p:cBhvr>
                                        <p:cTn id="14" dur="500"/>
                                        <p:tgtEl>
                                          <p:spTgt spid="4098"/>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randombar(horizontal)">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19;p30">
            <a:extLst>
              <a:ext uri="{FF2B5EF4-FFF2-40B4-BE49-F238E27FC236}">
                <a16:creationId xmlns:a16="http://schemas.microsoft.com/office/drawing/2014/main" id="{49A72DD5-D44F-4EED-8DB1-B473377F0557}"/>
              </a:ext>
            </a:extLst>
          </p:cNvPr>
          <p:cNvGrpSpPr/>
          <p:nvPr/>
        </p:nvGrpSpPr>
        <p:grpSpPr>
          <a:xfrm>
            <a:off x="753693" y="1316457"/>
            <a:ext cx="7660679" cy="3053696"/>
            <a:chOff x="2753450" y="3322025"/>
            <a:chExt cx="488200" cy="640000"/>
          </a:xfrm>
        </p:grpSpPr>
        <p:sp>
          <p:nvSpPr>
            <p:cNvPr id="3" name="Google Shape;620;p30">
              <a:extLst>
                <a:ext uri="{FF2B5EF4-FFF2-40B4-BE49-F238E27FC236}">
                  <a16:creationId xmlns:a16="http://schemas.microsoft.com/office/drawing/2014/main" id="{E605A638-F6C4-4FA3-A867-3EC76D661649}"/>
                </a:ext>
              </a:extLst>
            </p:cNvPr>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621;p30">
              <a:extLst>
                <a:ext uri="{FF2B5EF4-FFF2-40B4-BE49-F238E27FC236}">
                  <a16:creationId xmlns:a16="http://schemas.microsoft.com/office/drawing/2014/main" id="{443A8D0A-320C-4E9B-9C55-C68DFDF53A04}"/>
                </a:ext>
              </a:extLst>
            </p:cNvPr>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2;p30">
              <a:extLst>
                <a:ext uri="{FF2B5EF4-FFF2-40B4-BE49-F238E27FC236}">
                  <a16:creationId xmlns:a16="http://schemas.microsoft.com/office/drawing/2014/main" id="{A7A52702-6994-4022-B931-9CA932A3BD9A}"/>
                </a:ext>
              </a:extLst>
            </p:cNvPr>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3;p30">
              <a:extLst>
                <a:ext uri="{FF2B5EF4-FFF2-40B4-BE49-F238E27FC236}">
                  <a16:creationId xmlns:a16="http://schemas.microsoft.com/office/drawing/2014/main" id="{AF39567C-18B7-4719-AFD6-E0DCB4BCA6D4}"/>
                </a:ext>
              </a:extLst>
            </p:cNvPr>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4;p30">
              <a:extLst>
                <a:ext uri="{FF2B5EF4-FFF2-40B4-BE49-F238E27FC236}">
                  <a16:creationId xmlns:a16="http://schemas.microsoft.com/office/drawing/2014/main" id="{282A6529-6BA6-4D3B-9901-1738E07772C0}"/>
                </a:ext>
              </a:extLst>
            </p:cNvPr>
            <p:cNvSpPr/>
            <p:nvPr/>
          </p:nvSpPr>
          <p:spPr>
            <a:xfrm>
              <a:off x="2789400" y="3581439"/>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5;p30">
              <a:extLst>
                <a:ext uri="{FF2B5EF4-FFF2-40B4-BE49-F238E27FC236}">
                  <a16:creationId xmlns:a16="http://schemas.microsoft.com/office/drawing/2014/main" id="{8E3F76CB-7E01-4656-BD2F-DE5C92A309F3}"/>
                </a:ext>
              </a:extLst>
            </p:cNvPr>
            <p:cNvSpPr/>
            <p:nvPr/>
          </p:nvSpPr>
          <p:spPr>
            <a:xfrm>
              <a:off x="2791400" y="3666589"/>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6;p30">
              <a:extLst>
                <a:ext uri="{FF2B5EF4-FFF2-40B4-BE49-F238E27FC236}">
                  <a16:creationId xmlns:a16="http://schemas.microsoft.com/office/drawing/2014/main" id="{0EE0DB48-42EC-431B-8E2D-06E83C30E2A5}"/>
                </a:ext>
              </a:extLst>
            </p:cNvPr>
            <p:cNvSpPr/>
            <p:nvPr/>
          </p:nvSpPr>
          <p:spPr>
            <a:xfrm>
              <a:off x="2793250" y="3752389"/>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7;p30">
              <a:extLst>
                <a:ext uri="{FF2B5EF4-FFF2-40B4-BE49-F238E27FC236}">
                  <a16:creationId xmlns:a16="http://schemas.microsoft.com/office/drawing/2014/main" id="{F8954E99-1BE4-42ED-AFCD-0BD682B77975}"/>
                </a:ext>
              </a:extLst>
            </p:cNvPr>
            <p:cNvSpPr/>
            <p:nvPr/>
          </p:nvSpPr>
          <p:spPr>
            <a:xfrm>
              <a:off x="2795325" y="3837189"/>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62DC60B5-AC76-44A8-AC57-D824159E94DB}"/>
              </a:ext>
            </a:extLst>
          </p:cNvPr>
          <p:cNvSpPr txBox="1"/>
          <p:nvPr/>
        </p:nvSpPr>
        <p:spPr>
          <a:xfrm>
            <a:off x="1420129" y="2201420"/>
            <a:ext cx="6970178" cy="523220"/>
          </a:xfrm>
          <a:prstGeom prst="rect">
            <a:avLst/>
          </a:prstGeom>
          <a:noFill/>
        </p:spPr>
        <p:txBody>
          <a:bodyPr wrap="none" rtlCol="0">
            <a:spAutoFit/>
          </a:bodyPr>
          <a:lstStyle/>
          <a:p>
            <a:r>
              <a:rPr lang="en-US" sz="2800" dirty="0" err="1">
                <a:latin typeface="#9Slide07 Itim" panose="00000500000000000000" pitchFamily="2" charset="-34"/>
                <a:cs typeface="#9Slide07 Itim" panose="00000500000000000000" pitchFamily="2" charset="-34"/>
              </a:rPr>
              <a:t>Hiểu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cần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id="{50C34702-94FB-4E24-B575-397C50125495}"/>
              </a:ext>
            </a:extLst>
          </p:cNvPr>
          <p:cNvSpPr txBox="1"/>
          <p:nvPr/>
        </p:nvSpPr>
        <p:spPr>
          <a:xfrm>
            <a:off x="1420129" y="2997460"/>
            <a:ext cx="6727584"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pháp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an </a:t>
            </a:r>
            <a:r>
              <a:rPr lang="en-US" sz="2800" dirty="0" err="1">
                <a:latin typeface="#9Slide07 Itim" panose="00000500000000000000" pitchFamily="2" charset="-34"/>
                <a:cs typeface="#9Slide07 Itim" panose="00000500000000000000" pitchFamily="2" charset="-34"/>
              </a:rPr>
              <a:t>toàn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pic>
        <p:nvPicPr>
          <p:cNvPr id="13" name="Google Shape;534;p26">
            <a:extLst>
              <a:ext uri="{FF2B5EF4-FFF2-40B4-BE49-F238E27FC236}">
                <a16:creationId xmlns:a16="http://schemas.microsoft.com/office/drawing/2014/main" id="{9BE26549-7DB2-4E27-9946-A20AB58A4F38}"/>
              </a:ext>
            </a:extLst>
          </p:cNvPr>
          <p:cNvPicPr preferRelativeResize="0"/>
          <p:nvPr/>
        </p:nvPicPr>
        <p:blipFill>
          <a:blip r:embed="rId2">
            <a:alphaModFix/>
            <a:duotone>
              <a:prstClr val="black"/>
              <a:schemeClr val="accent5">
                <a:tint val="45000"/>
                <a:satMod val="400000"/>
              </a:schemeClr>
            </a:duotone>
          </a:blip>
          <a:stretch>
            <a:fillRect/>
          </a:stretch>
        </p:blipFill>
        <p:spPr>
          <a:xfrm flipH="1">
            <a:off x="1132652" y="2021198"/>
            <a:ext cx="338290" cy="822107"/>
          </a:xfrm>
          <a:prstGeom prst="rect">
            <a:avLst/>
          </a:prstGeom>
          <a:noFill/>
          <a:ln>
            <a:noFill/>
          </a:ln>
        </p:spPr>
      </p:pic>
      <p:pic>
        <p:nvPicPr>
          <p:cNvPr id="14" name="Google Shape;534;p26">
            <a:extLst>
              <a:ext uri="{FF2B5EF4-FFF2-40B4-BE49-F238E27FC236}">
                <a16:creationId xmlns:a16="http://schemas.microsoft.com/office/drawing/2014/main" id="{D9BFFD9A-492C-49FE-A2B2-AF2514CF5B9C}"/>
              </a:ext>
            </a:extLst>
          </p:cNvPr>
          <p:cNvPicPr preferRelativeResize="0"/>
          <p:nvPr/>
        </p:nvPicPr>
        <p:blipFill>
          <a:blip r:embed="rId2">
            <a:alphaModFix/>
            <a:duotone>
              <a:prstClr val="black"/>
              <a:schemeClr val="accent5">
                <a:tint val="45000"/>
                <a:satMod val="400000"/>
              </a:schemeClr>
            </a:duotone>
          </a:blip>
          <a:stretch>
            <a:fillRect/>
          </a:stretch>
        </p:blipFill>
        <p:spPr>
          <a:xfrm flipH="1">
            <a:off x="1131032" y="2931522"/>
            <a:ext cx="338290" cy="822107"/>
          </a:xfrm>
          <a:prstGeom prst="rect">
            <a:avLst/>
          </a:prstGeom>
          <a:noFill/>
          <a:ln>
            <a:noFill/>
          </a:ln>
        </p:spPr>
      </p:pic>
      <p:sp>
        <p:nvSpPr>
          <p:cNvPr id="15" name="Rectangle: Rounded Corners 14">
            <a:extLst>
              <a:ext uri="{FF2B5EF4-FFF2-40B4-BE49-F238E27FC236}">
                <a16:creationId xmlns:a16="http://schemas.microsoft.com/office/drawing/2014/main" id="{C99EBAF5-A825-4A49-B3D1-0AB0030ED4B1}"/>
              </a:ext>
            </a:extLst>
          </p:cNvPr>
          <p:cNvSpPr/>
          <p:nvPr/>
        </p:nvSpPr>
        <p:spPr>
          <a:xfrm>
            <a:off x="2232837" y="221032"/>
            <a:ext cx="4678326" cy="933687"/>
          </a:xfrm>
          <a:prstGeom prst="roundRect">
            <a:avLst/>
          </a:prstGeom>
          <a:solidFill>
            <a:schemeClr val="accent5">
              <a:lumMod val="20000"/>
              <a:lumOff val="80000"/>
            </a:schemeClr>
          </a:solidFill>
          <a:ln>
            <a:solidFill>
              <a:schemeClr val="accent5">
                <a:lumMod val="75000"/>
              </a:schemeClr>
            </a:solidFill>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solidFill>
                  <a:schemeClr val="tx2">
                    <a:lumMod val="75000"/>
                  </a:schemeClr>
                </a:solidFill>
                <a:latin typeface="#9Slide07 Baloo Tamma" panose="03080902040302020200" pitchFamily="66" charset="0"/>
                <a:cs typeface="#9Slide07 Baloo Tamma" panose="03080902040302020200" pitchFamily="66" charset="0"/>
              </a:rPr>
              <a:t>Qua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bài</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học</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này</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các</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em</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đã</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a:t>
            </a:r>
          </a:p>
        </p:txBody>
      </p:sp>
    </p:spTree>
    <p:extLst>
      <p:ext uri="{BB962C8B-B14F-4D97-AF65-F5344CB8AC3E}">
        <p14:creationId xmlns:p14="http://schemas.microsoft.com/office/powerpoint/2010/main" val="739403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514A32-869B-438B-94D9-9714D9EE7622}"/>
              </a:ext>
            </a:extLst>
          </p:cNvPr>
          <p:cNvPicPr>
            <a:picLocks noChangeAspect="1"/>
          </p:cNvPicPr>
          <p:nvPr/>
        </p:nvPicPr>
        <p:blipFill rotWithShape="1">
          <a:blip r:embed="rId2"/>
          <a:srcRect r="9980"/>
          <a:stretch/>
        </p:blipFill>
        <p:spPr>
          <a:xfrm>
            <a:off x="1" y="0"/>
            <a:ext cx="9144000" cy="5143500"/>
          </a:xfrm>
          <a:prstGeom prst="rect">
            <a:avLst/>
          </a:prstGeom>
        </p:spPr>
      </p:pic>
      <p:sp>
        <p:nvSpPr>
          <p:cNvPr id="4" name="Rectangle: Diagonal Corners Rounded 3">
            <a:extLst>
              <a:ext uri="{FF2B5EF4-FFF2-40B4-BE49-F238E27FC236}">
                <a16:creationId xmlns:a16="http://schemas.microsoft.com/office/drawing/2014/main" id="{61983425-F1D1-46A5-A153-F9282898957A}"/>
              </a:ext>
            </a:extLst>
          </p:cNvPr>
          <p:cNvSpPr/>
          <p:nvPr/>
        </p:nvSpPr>
        <p:spPr>
          <a:xfrm>
            <a:off x="2798284" y="214388"/>
            <a:ext cx="6257581" cy="1102568"/>
          </a:xfrm>
          <a:prstGeom prst="round2DiagRect">
            <a:avLst>
              <a:gd name="adj1" fmla="val 50000"/>
              <a:gd name="adj2" fmla="val 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889D0F-3CFA-4D83-B839-C5439F48A452}"/>
              </a:ext>
            </a:extLst>
          </p:cNvPr>
          <p:cNvSpPr txBox="1"/>
          <p:nvPr/>
        </p:nvSpPr>
        <p:spPr>
          <a:xfrm>
            <a:off x="3001789" y="473284"/>
            <a:ext cx="6098144" cy="584775"/>
          </a:xfrm>
          <a:prstGeom prst="rect">
            <a:avLst/>
          </a:prstGeom>
          <a:noFill/>
        </p:spPr>
        <p:txBody>
          <a:bodyPr wrap="none" rtlCol="0">
            <a:spAutoFit/>
          </a:bodyPr>
          <a:lstStyle/>
          <a:p>
            <a:r>
              <a:rPr lang="en-US" sz="3200" dirty="0">
                <a:solidFill>
                  <a:schemeClr val="tx2">
                    <a:lumMod val="50000"/>
                  </a:schemeClr>
                </a:solidFill>
                <a:latin typeface="#9Slide07 SVNUT Triumph Press" panose="00000500000000000000" pitchFamily="2" charset="0"/>
              </a:rPr>
              <a:t>Xin </a:t>
            </a:r>
            <a:r>
              <a:rPr lang="en-US" sz="3200" dirty="0" err="1">
                <a:solidFill>
                  <a:srgbClr val="63519F"/>
                </a:solidFill>
                <a:latin typeface="#9Slide07 SVNUT Triumph Press" panose="00000500000000000000" pitchFamily="2" charset="0"/>
              </a:rPr>
              <a:t>chào</a:t>
            </a:r>
            <a:r>
              <a:rPr lang="en-US" sz="3200" dirty="0">
                <a:solidFill>
                  <a:schemeClr val="tx2">
                    <a:lumMod val="50000"/>
                  </a:schemeClr>
                </a:solidFill>
                <a:latin typeface="#9Slide07 SVNUT Triumph Press" panose="00000500000000000000" pitchFamily="2" charset="0"/>
              </a:rPr>
              <a:t> </a:t>
            </a:r>
            <a:r>
              <a:rPr lang="en-US" sz="3200" dirty="0" err="1">
                <a:solidFill>
                  <a:srgbClr val="FF9966"/>
                </a:solidFill>
                <a:latin typeface="#9Slide07 SVNUT Triumph Press" panose="00000500000000000000" pitchFamily="2" charset="0"/>
              </a:rPr>
              <a:t>và</a:t>
            </a:r>
            <a:r>
              <a:rPr lang="en-US" sz="3200" dirty="0">
                <a:solidFill>
                  <a:schemeClr val="tx2">
                    <a:lumMod val="50000"/>
                  </a:schemeClr>
                </a:solidFill>
                <a:latin typeface="#9Slide07 SVNUT Triumph Press" panose="00000500000000000000" pitchFamily="2" charset="0"/>
              </a:rPr>
              <a:t> </a:t>
            </a:r>
            <a:r>
              <a:rPr lang="en-US" sz="3200" dirty="0" err="1">
                <a:solidFill>
                  <a:schemeClr val="bg1">
                    <a:lumMod val="75000"/>
                  </a:schemeClr>
                </a:solidFill>
                <a:latin typeface="#9Slide07 SVNUT Triumph Press" panose="00000500000000000000" pitchFamily="2" charset="0"/>
              </a:rPr>
              <a:t>hẹn</a:t>
            </a:r>
            <a:r>
              <a:rPr lang="en-US" sz="3200" dirty="0">
                <a:solidFill>
                  <a:schemeClr val="tx2">
                    <a:lumMod val="50000"/>
                  </a:schemeClr>
                </a:solidFill>
                <a:latin typeface="#9Slide07 SVNUT Triumph Press" panose="00000500000000000000" pitchFamily="2" charset="0"/>
              </a:rPr>
              <a:t> </a:t>
            </a:r>
            <a:r>
              <a:rPr lang="en-US" sz="3200" dirty="0" err="1">
                <a:solidFill>
                  <a:srgbClr val="CC3300"/>
                </a:solidFill>
                <a:latin typeface="#9Slide07 SVNUT Triumph Press" panose="00000500000000000000" pitchFamily="2" charset="0"/>
              </a:rPr>
              <a:t>gặp</a:t>
            </a:r>
            <a:r>
              <a:rPr lang="en-US" sz="3200" dirty="0">
                <a:solidFill>
                  <a:schemeClr val="tx2">
                    <a:lumMod val="50000"/>
                  </a:schemeClr>
                </a:solidFill>
                <a:latin typeface="#9Slide07 SVNUT Triumph Press" panose="00000500000000000000" pitchFamily="2" charset="0"/>
              </a:rPr>
              <a:t> </a:t>
            </a:r>
            <a:r>
              <a:rPr lang="en-US" sz="3200" dirty="0" err="1">
                <a:solidFill>
                  <a:schemeClr val="accent1"/>
                </a:solidFill>
                <a:latin typeface="#9Slide07 SVNUT Triumph Press" panose="00000500000000000000" pitchFamily="2" charset="0"/>
              </a:rPr>
              <a:t>lại</a:t>
            </a:r>
            <a:r>
              <a:rPr lang="en-US" sz="3200" dirty="0">
                <a:solidFill>
                  <a:schemeClr val="tx2">
                    <a:lumMod val="50000"/>
                  </a:schemeClr>
                </a:solidFill>
                <a:latin typeface="#9Slide07 SVNUT Triumph Press" panose="00000500000000000000" pitchFamily="2" charset="0"/>
              </a:rPr>
              <a:t> </a:t>
            </a:r>
            <a:r>
              <a:rPr lang="en-US" sz="3200" dirty="0" err="1">
                <a:solidFill>
                  <a:schemeClr val="accent5">
                    <a:lumMod val="75000"/>
                  </a:schemeClr>
                </a:solidFill>
                <a:latin typeface="#9Slide07 SVNUT Triumph Press" panose="00000500000000000000" pitchFamily="2" charset="0"/>
              </a:rPr>
              <a:t>các</a:t>
            </a:r>
            <a:r>
              <a:rPr lang="en-US" sz="3200" dirty="0">
                <a:solidFill>
                  <a:schemeClr val="tx2">
                    <a:lumMod val="50000"/>
                  </a:schemeClr>
                </a:solidFill>
                <a:latin typeface="#9Slide07 SVNUT Triumph Press" panose="00000500000000000000" pitchFamily="2" charset="0"/>
              </a:rPr>
              <a:t> </a:t>
            </a:r>
            <a:r>
              <a:rPr lang="en-US" sz="3200" dirty="0" err="1">
                <a:solidFill>
                  <a:srgbClr val="FF6600"/>
                </a:solidFill>
                <a:latin typeface="#9Slide07 SVNUT Triumph Press" panose="00000500000000000000" pitchFamily="2" charset="0"/>
              </a:rPr>
              <a:t>em</a:t>
            </a:r>
            <a:r>
              <a:rPr lang="en-US" sz="3200" dirty="0">
                <a:solidFill>
                  <a:srgbClr val="FF6600"/>
                </a:solidFill>
                <a:latin typeface="#9Slide07 SVNUT Triumph Press" panose="00000500000000000000" pitchFamily="2" charset="0"/>
              </a:rPr>
              <a:t>!</a:t>
            </a:r>
          </a:p>
        </p:txBody>
      </p:sp>
      <p:grpSp>
        <p:nvGrpSpPr>
          <p:cNvPr id="6" name="Google Shape;989;p40">
            <a:extLst>
              <a:ext uri="{FF2B5EF4-FFF2-40B4-BE49-F238E27FC236}">
                <a16:creationId xmlns:a16="http://schemas.microsoft.com/office/drawing/2014/main" id="{80D49AB9-0A59-41D6-99E3-88E6025B1F36}"/>
              </a:ext>
            </a:extLst>
          </p:cNvPr>
          <p:cNvGrpSpPr/>
          <p:nvPr/>
        </p:nvGrpSpPr>
        <p:grpSpPr>
          <a:xfrm>
            <a:off x="5574675" y="1790240"/>
            <a:ext cx="1561342" cy="1804219"/>
            <a:chOff x="5764475" y="2830625"/>
            <a:chExt cx="331925" cy="383550"/>
          </a:xfrm>
        </p:grpSpPr>
        <p:sp>
          <p:nvSpPr>
            <p:cNvPr id="7" name="Google Shape;990;p40">
              <a:extLst>
                <a:ext uri="{FF2B5EF4-FFF2-40B4-BE49-F238E27FC236}">
                  <a16:creationId xmlns:a16="http://schemas.microsoft.com/office/drawing/2014/main" id="{01FD6242-40F9-4BDC-A44D-B2BF4D9FAD92}"/>
                </a:ext>
              </a:extLst>
            </p:cNvPr>
            <p:cNvSpPr/>
            <p:nvPr/>
          </p:nvSpPr>
          <p:spPr>
            <a:xfrm>
              <a:off x="5782475" y="2847375"/>
              <a:ext cx="313925" cy="366800"/>
            </a:xfrm>
            <a:custGeom>
              <a:avLst/>
              <a:gdLst/>
              <a:ahLst/>
              <a:cxnLst/>
              <a:rect l="l" t="t" r="r" b="b"/>
              <a:pathLst>
                <a:path w="12557" h="14672" extrusionOk="0">
                  <a:moveTo>
                    <a:pt x="2954" y="0"/>
                  </a:moveTo>
                  <a:cubicBezTo>
                    <a:pt x="2809" y="0"/>
                    <a:pt x="2713" y="17"/>
                    <a:pt x="2674" y="53"/>
                  </a:cubicBezTo>
                  <a:cubicBezTo>
                    <a:pt x="2217" y="483"/>
                    <a:pt x="24" y="11691"/>
                    <a:pt x="10" y="12134"/>
                  </a:cubicBezTo>
                  <a:cubicBezTo>
                    <a:pt x="1" y="12441"/>
                    <a:pt x="7173" y="14671"/>
                    <a:pt x="8524" y="14671"/>
                  </a:cubicBezTo>
                  <a:cubicBezTo>
                    <a:pt x="8597" y="14671"/>
                    <a:pt x="8653" y="14665"/>
                    <a:pt x="8690" y="14651"/>
                  </a:cubicBezTo>
                  <a:cubicBezTo>
                    <a:pt x="9412" y="14386"/>
                    <a:pt x="12557" y="2673"/>
                    <a:pt x="12217" y="2312"/>
                  </a:cubicBezTo>
                  <a:cubicBezTo>
                    <a:pt x="11906" y="1981"/>
                    <a:pt x="4540" y="0"/>
                    <a:pt x="29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91;p40">
              <a:extLst>
                <a:ext uri="{FF2B5EF4-FFF2-40B4-BE49-F238E27FC236}">
                  <a16:creationId xmlns:a16="http://schemas.microsoft.com/office/drawing/2014/main" id="{3C21E2B4-A6A6-422B-A2CE-ED96E969A84B}"/>
                </a:ext>
              </a:extLst>
            </p:cNvPr>
            <p:cNvSpPr/>
            <p:nvPr/>
          </p:nvSpPr>
          <p:spPr>
            <a:xfrm>
              <a:off x="5764475" y="2830625"/>
              <a:ext cx="318925" cy="372150"/>
            </a:xfrm>
            <a:custGeom>
              <a:avLst/>
              <a:gdLst/>
              <a:ahLst/>
              <a:cxnLst/>
              <a:rect l="l" t="t" r="r" b="b"/>
              <a:pathLst>
                <a:path w="12757" h="14886" extrusionOk="0">
                  <a:moveTo>
                    <a:pt x="3371" y="1"/>
                  </a:moveTo>
                  <a:cubicBezTo>
                    <a:pt x="3244" y="1"/>
                    <a:pt x="3160" y="16"/>
                    <a:pt x="3125" y="49"/>
                  </a:cubicBezTo>
                  <a:cubicBezTo>
                    <a:pt x="2664" y="482"/>
                    <a:pt x="1" y="12200"/>
                    <a:pt x="416" y="12642"/>
                  </a:cubicBezTo>
                  <a:cubicBezTo>
                    <a:pt x="831" y="13084"/>
                    <a:pt x="8612" y="14869"/>
                    <a:pt x="9122" y="14885"/>
                  </a:cubicBezTo>
                  <a:cubicBezTo>
                    <a:pt x="9122" y="14885"/>
                    <a:pt x="9122" y="14885"/>
                    <a:pt x="9123" y="14885"/>
                  </a:cubicBezTo>
                  <a:cubicBezTo>
                    <a:pt x="9635" y="14885"/>
                    <a:pt x="12756" y="2950"/>
                    <a:pt x="12312" y="2478"/>
                  </a:cubicBezTo>
                  <a:cubicBezTo>
                    <a:pt x="11903" y="2042"/>
                    <a:pt x="4834" y="1"/>
                    <a:pt x="3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92;p40">
              <a:extLst>
                <a:ext uri="{FF2B5EF4-FFF2-40B4-BE49-F238E27FC236}">
                  <a16:creationId xmlns:a16="http://schemas.microsoft.com/office/drawing/2014/main" id="{47BD4CA9-32DE-4009-A4F7-729A4E66AE33}"/>
                </a:ext>
              </a:extLst>
            </p:cNvPr>
            <p:cNvSpPr/>
            <p:nvPr/>
          </p:nvSpPr>
          <p:spPr>
            <a:xfrm>
              <a:off x="5764475" y="2830625"/>
              <a:ext cx="210475" cy="369050"/>
            </a:xfrm>
            <a:custGeom>
              <a:avLst/>
              <a:gdLst/>
              <a:ahLst/>
              <a:cxnLst/>
              <a:rect l="l" t="t" r="r" b="b"/>
              <a:pathLst>
                <a:path w="8419" h="14762" extrusionOk="0">
                  <a:moveTo>
                    <a:pt x="3372" y="0"/>
                  </a:moveTo>
                  <a:cubicBezTo>
                    <a:pt x="3245" y="0"/>
                    <a:pt x="3160" y="16"/>
                    <a:pt x="3125" y="49"/>
                  </a:cubicBezTo>
                  <a:cubicBezTo>
                    <a:pt x="2664" y="482"/>
                    <a:pt x="1" y="12200"/>
                    <a:pt x="416" y="12642"/>
                  </a:cubicBezTo>
                  <a:cubicBezTo>
                    <a:pt x="767" y="13016"/>
                    <a:pt x="6384" y="14349"/>
                    <a:pt x="8419" y="14762"/>
                  </a:cubicBezTo>
                  <a:cubicBezTo>
                    <a:pt x="6786" y="13038"/>
                    <a:pt x="5584" y="10906"/>
                    <a:pt x="4872" y="8648"/>
                  </a:cubicBezTo>
                  <a:cubicBezTo>
                    <a:pt x="4001" y="5890"/>
                    <a:pt x="3937" y="2964"/>
                    <a:pt x="4290" y="112"/>
                  </a:cubicBezTo>
                  <a:cubicBezTo>
                    <a:pt x="3896" y="41"/>
                    <a:pt x="3578" y="0"/>
                    <a:pt x="3372" y="0"/>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3;p40">
              <a:extLst>
                <a:ext uri="{FF2B5EF4-FFF2-40B4-BE49-F238E27FC236}">
                  <a16:creationId xmlns:a16="http://schemas.microsoft.com/office/drawing/2014/main" id="{154D91C6-5D88-41C4-A396-5BCB799AFEBD}"/>
                </a:ext>
              </a:extLst>
            </p:cNvPr>
            <p:cNvSpPr/>
            <p:nvPr/>
          </p:nvSpPr>
          <p:spPr>
            <a:xfrm>
              <a:off x="5819925" y="2856600"/>
              <a:ext cx="27625" cy="20700"/>
            </a:xfrm>
            <a:custGeom>
              <a:avLst/>
              <a:gdLst/>
              <a:ahLst/>
              <a:cxnLst/>
              <a:rect l="l" t="t" r="r" b="b"/>
              <a:pathLst>
                <a:path w="1105" h="828" extrusionOk="0">
                  <a:moveTo>
                    <a:pt x="379" y="0"/>
                  </a:moveTo>
                  <a:cubicBezTo>
                    <a:pt x="147" y="0"/>
                    <a:pt x="0" y="265"/>
                    <a:pt x="89" y="490"/>
                  </a:cubicBezTo>
                  <a:cubicBezTo>
                    <a:pt x="187" y="740"/>
                    <a:pt x="455" y="828"/>
                    <a:pt x="712" y="828"/>
                  </a:cubicBezTo>
                  <a:cubicBezTo>
                    <a:pt x="809" y="828"/>
                    <a:pt x="906" y="815"/>
                    <a:pt x="991" y="794"/>
                  </a:cubicBezTo>
                  <a:cubicBezTo>
                    <a:pt x="1105" y="767"/>
                    <a:pt x="1068" y="600"/>
                    <a:pt x="964" y="600"/>
                  </a:cubicBezTo>
                  <a:cubicBezTo>
                    <a:pt x="956" y="600"/>
                    <a:pt x="947" y="601"/>
                    <a:pt x="938" y="604"/>
                  </a:cubicBezTo>
                  <a:cubicBezTo>
                    <a:pt x="864" y="622"/>
                    <a:pt x="784" y="634"/>
                    <a:pt x="704" y="634"/>
                  </a:cubicBezTo>
                  <a:cubicBezTo>
                    <a:pt x="595" y="634"/>
                    <a:pt x="487" y="612"/>
                    <a:pt x="396" y="555"/>
                  </a:cubicBezTo>
                  <a:cubicBezTo>
                    <a:pt x="325" y="512"/>
                    <a:pt x="261" y="441"/>
                    <a:pt x="259" y="354"/>
                  </a:cubicBezTo>
                  <a:cubicBezTo>
                    <a:pt x="256" y="270"/>
                    <a:pt x="309" y="201"/>
                    <a:pt x="386" y="201"/>
                  </a:cubicBezTo>
                  <a:cubicBezTo>
                    <a:pt x="402" y="201"/>
                    <a:pt x="418" y="204"/>
                    <a:pt x="435" y="210"/>
                  </a:cubicBezTo>
                  <a:cubicBezTo>
                    <a:pt x="447" y="214"/>
                    <a:pt x="458" y="216"/>
                    <a:pt x="468" y="216"/>
                  </a:cubicBezTo>
                  <a:cubicBezTo>
                    <a:pt x="565" y="216"/>
                    <a:pt x="596" y="56"/>
                    <a:pt x="488" y="19"/>
                  </a:cubicBezTo>
                  <a:cubicBezTo>
                    <a:pt x="450" y="6"/>
                    <a:pt x="41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4;p40">
              <a:extLst>
                <a:ext uri="{FF2B5EF4-FFF2-40B4-BE49-F238E27FC236}">
                  <a16:creationId xmlns:a16="http://schemas.microsoft.com/office/drawing/2014/main" id="{DE82F232-D122-40B3-BB4C-7E486EEA5AAC}"/>
                </a:ext>
              </a:extLst>
            </p:cNvPr>
            <p:cNvSpPr/>
            <p:nvPr/>
          </p:nvSpPr>
          <p:spPr>
            <a:xfrm>
              <a:off x="5809400" y="2901150"/>
              <a:ext cx="27650" cy="20725"/>
            </a:xfrm>
            <a:custGeom>
              <a:avLst/>
              <a:gdLst/>
              <a:ahLst/>
              <a:cxnLst/>
              <a:rect l="l" t="t" r="r" b="b"/>
              <a:pathLst>
                <a:path w="1106" h="829" extrusionOk="0">
                  <a:moveTo>
                    <a:pt x="379" y="1"/>
                  </a:moveTo>
                  <a:cubicBezTo>
                    <a:pt x="148" y="1"/>
                    <a:pt x="1" y="266"/>
                    <a:pt x="88" y="491"/>
                  </a:cubicBezTo>
                  <a:cubicBezTo>
                    <a:pt x="187" y="741"/>
                    <a:pt x="454" y="828"/>
                    <a:pt x="711" y="828"/>
                  </a:cubicBezTo>
                  <a:cubicBezTo>
                    <a:pt x="809" y="828"/>
                    <a:pt x="905" y="815"/>
                    <a:pt x="990" y="795"/>
                  </a:cubicBezTo>
                  <a:cubicBezTo>
                    <a:pt x="1105" y="767"/>
                    <a:pt x="1069" y="601"/>
                    <a:pt x="964" y="601"/>
                  </a:cubicBezTo>
                  <a:cubicBezTo>
                    <a:pt x="956" y="601"/>
                    <a:pt x="947" y="602"/>
                    <a:pt x="938" y="604"/>
                  </a:cubicBezTo>
                  <a:cubicBezTo>
                    <a:pt x="864" y="623"/>
                    <a:pt x="784" y="634"/>
                    <a:pt x="704" y="634"/>
                  </a:cubicBezTo>
                  <a:cubicBezTo>
                    <a:pt x="595" y="634"/>
                    <a:pt x="487" y="613"/>
                    <a:pt x="395" y="556"/>
                  </a:cubicBezTo>
                  <a:cubicBezTo>
                    <a:pt x="325" y="512"/>
                    <a:pt x="261" y="441"/>
                    <a:pt x="259" y="354"/>
                  </a:cubicBezTo>
                  <a:cubicBezTo>
                    <a:pt x="256" y="270"/>
                    <a:pt x="309" y="202"/>
                    <a:pt x="386" y="202"/>
                  </a:cubicBezTo>
                  <a:cubicBezTo>
                    <a:pt x="401" y="202"/>
                    <a:pt x="417" y="204"/>
                    <a:pt x="435" y="210"/>
                  </a:cubicBezTo>
                  <a:cubicBezTo>
                    <a:pt x="446" y="214"/>
                    <a:pt x="457" y="216"/>
                    <a:pt x="468" y="216"/>
                  </a:cubicBezTo>
                  <a:cubicBezTo>
                    <a:pt x="564" y="216"/>
                    <a:pt x="596" y="56"/>
                    <a:pt x="488" y="20"/>
                  </a:cubicBezTo>
                  <a:cubicBezTo>
                    <a:pt x="450" y="7"/>
                    <a:pt x="41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5;p40">
              <a:extLst>
                <a:ext uri="{FF2B5EF4-FFF2-40B4-BE49-F238E27FC236}">
                  <a16:creationId xmlns:a16="http://schemas.microsoft.com/office/drawing/2014/main" id="{A3CB22FA-4649-437F-B8AD-0A01468B17C2}"/>
                </a:ext>
              </a:extLst>
            </p:cNvPr>
            <p:cNvSpPr/>
            <p:nvPr/>
          </p:nvSpPr>
          <p:spPr>
            <a:xfrm>
              <a:off x="5798575" y="2945700"/>
              <a:ext cx="27650" cy="20725"/>
            </a:xfrm>
            <a:custGeom>
              <a:avLst/>
              <a:gdLst/>
              <a:ahLst/>
              <a:cxnLst/>
              <a:rect l="l" t="t" r="r" b="b"/>
              <a:pathLst>
                <a:path w="1106" h="829" extrusionOk="0">
                  <a:moveTo>
                    <a:pt x="379" y="0"/>
                  </a:moveTo>
                  <a:cubicBezTo>
                    <a:pt x="148" y="0"/>
                    <a:pt x="0" y="266"/>
                    <a:pt x="89" y="491"/>
                  </a:cubicBezTo>
                  <a:cubicBezTo>
                    <a:pt x="187" y="741"/>
                    <a:pt x="455" y="828"/>
                    <a:pt x="713" y="828"/>
                  </a:cubicBezTo>
                  <a:cubicBezTo>
                    <a:pt x="810" y="828"/>
                    <a:pt x="906" y="816"/>
                    <a:pt x="991" y="795"/>
                  </a:cubicBezTo>
                  <a:cubicBezTo>
                    <a:pt x="1105" y="767"/>
                    <a:pt x="1069" y="601"/>
                    <a:pt x="965" y="601"/>
                  </a:cubicBezTo>
                  <a:cubicBezTo>
                    <a:pt x="956" y="601"/>
                    <a:pt x="948" y="602"/>
                    <a:pt x="939" y="605"/>
                  </a:cubicBezTo>
                  <a:cubicBezTo>
                    <a:pt x="865" y="622"/>
                    <a:pt x="785" y="634"/>
                    <a:pt x="705" y="634"/>
                  </a:cubicBezTo>
                  <a:cubicBezTo>
                    <a:pt x="596" y="634"/>
                    <a:pt x="487" y="612"/>
                    <a:pt x="396" y="555"/>
                  </a:cubicBezTo>
                  <a:cubicBezTo>
                    <a:pt x="326" y="512"/>
                    <a:pt x="262" y="441"/>
                    <a:pt x="259" y="355"/>
                  </a:cubicBezTo>
                  <a:cubicBezTo>
                    <a:pt x="256" y="270"/>
                    <a:pt x="309" y="201"/>
                    <a:pt x="387" y="201"/>
                  </a:cubicBezTo>
                  <a:cubicBezTo>
                    <a:pt x="402" y="201"/>
                    <a:pt x="418" y="204"/>
                    <a:pt x="435" y="210"/>
                  </a:cubicBezTo>
                  <a:cubicBezTo>
                    <a:pt x="447" y="214"/>
                    <a:pt x="458" y="216"/>
                    <a:pt x="468" y="216"/>
                  </a:cubicBezTo>
                  <a:cubicBezTo>
                    <a:pt x="564" y="216"/>
                    <a:pt x="596" y="57"/>
                    <a:pt x="488" y="19"/>
                  </a:cubicBezTo>
                  <a:cubicBezTo>
                    <a:pt x="450" y="6"/>
                    <a:pt x="413"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6;p40">
              <a:extLst>
                <a:ext uri="{FF2B5EF4-FFF2-40B4-BE49-F238E27FC236}">
                  <a16:creationId xmlns:a16="http://schemas.microsoft.com/office/drawing/2014/main" id="{04A81299-A14B-45AF-AE01-2F323599A50D}"/>
                </a:ext>
              </a:extLst>
            </p:cNvPr>
            <p:cNvSpPr/>
            <p:nvPr/>
          </p:nvSpPr>
          <p:spPr>
            <a:xfrm>
              <a:off x="5787350" y="2991675"/>
              <a:ext cx="27650" cy="20700"/>
            </a:xfrm>
            <a:custGeom>
              <a:avLst/>
              <a:gdLst/>
              <a:ahLst/>
              <a:cxnLst/>
              <a:rect l="l" t="t" r="r" b="b"/>
              <a:pathLst>
                <a:path w="1106" h="828" extrusionOk="0">
                  <a:moveTo>
                    <a:pt x="378" y="0"/>
                  </a:moveTo>
                  <a:cubicBezTo>
                    <a:pt x="148" y="0"/>
                    <a:pt x="0" y="265"/>
                    <a:pt x="88" y="490"/>
                  </a:cubicBezTo>
                  <a:cubicBezTo>
                    <a:pt x="186" y="740"/>
                    <a:pt x="454" y="827"/>
                    <a:pt x="711" y="827"/>
                  </a:cubicBezTo>
                  <a:cubicBezTo>
                    <a:pt x="809" y="827"/>
                    <a:pt x="905" y="815"/>
                    <a:pt x="990" y="794"/>
                  </a:cubicBezTo>
                  <a:cubicBezTo>
                    <a:pt x="1105" y="766"/>
                    <a:pt x="1069" y="600"/>
                    <a:pt x="964" y="600"/>
                  </a:cubicBezTo>
                  <a:cubicBezTo>
                    <a:pt x="955" y="600"/>
                    <a:pt x="947" y="601"/>
                    <a:pt x="938" y="603"/>
                  </a:cubicBezTo>
                  <a:cubicBezTo>
                    <a:pt x="864" y="622"/>
                    <a:pt x="784" y="634"/>
                    <a:pt x="703" y="634"/>
                  </a:cubicBezTo>
                  <a:cubicBezTo>
                    <a:pt x="595" y="634"/>
                    <a:pt x="486" y="612"/>
                    <a:pt x="395" y="555"/>
                  </a:cubicBezTo>
                  <a:cubicBezTo>
                    <a:pt x="325" y="512"/>
                    <a:pt x="260" y="441"/>
                    <a:pt x="258" y="354"/>
                  </a:cubicBezTo>
                  <a:cubicBezTo>
                    <a:pt x="256" y="270"/>
                    <a:pt x="308" y="201"/>
                    <a:pt x="385" y="201"/>
                  </a:cubicBezTo>
                  <a:cubicBezTo>
                    <a:pt x="401" y="201"/>
                    <a:pt x="417" y="204"/>
                    <a:pt x="434" y="210"/>
                  </a:cubicBezTo>
                  <a:cubicBezTo>
                    <a:pt x="446" y="214"/>
                    <a:pt x="457" y="215"/>
                    <a:pt x="467" y="215"/>
                  </a:cubicBezTo>
                  <a:cubicBezTo>
                    <a:pt x="564" y="215"/>
                    <a:pt x="595" y="56"/>
                    <a:pt x="487" y="19"/>
                  </a:cubicBezTo>
                  <a:cubicBezTo>
                    <a:pt x="450" y="6"/>
                    <a:pt x="413" y="0"/>
                    <a:pt x="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7;p40">
              <a:extLst>
                <a:ext uri="{FF2B5EF4-FFF2-40B4-BE49-F238E27FC236}">
                  <a16:creationId xmlns:a16="http://schemas.microsoft.com/office/drawing/2014/main" id="{5C9DB317-163F-4CA0-BE42-8429589BC6C5}"/>
                </a:ext>
              </a:extLst>
            </p:cNvPr>
            <p:cNvSpPr/>
            <p:nvPr/>
          </p:nvSpPr>
          <p:spPr>
            <a:xfrm>
              <a:off x="5776675" y="3039150"/>
              <a:ext cx="27650" cy="20725"/>
            </a:xfrm>
            <a:custGeom>
              <a:avLst/>
              <a:gdLst/>
              <a:ahLst/>
              <a:cxnLst/>
              <a:rect l="l" t="t" r="r" b="b"/>
              <a:pathLst>
                <a:path w="1106" h="829" extrusionOk="0">
                  <a:moveTo>
                    <a:pt x="379" y="0"/>
                  </a:moveTo>
                  <a:cubicBezTo>
                    <a:pt x="148" y="0"/>
                    <a:pt x="1" y="266"/>
                    <a:pt x="88" y="491"/>
                  </a:cubicBezTo>
                  <a:cubicBezTo>
                    <a:pt x="187" y="741"/>
                    <a:pt x="455" y="828"/>
                    <a:pt x="713" y="828"/>
                  </a:cubicBezTo>
                  <a:cubicBezTo>
                    <a:pt x="810" y="828"/>
                    <a:pt x="906" y="816"/>
                    <a:pt x="990" y="795"/>
                  </a:cubicBezTo>
                  <a:cubicBezTo>
                    <a:pt x="1106" y="766"/>
                    <a:pt x="1069" y="601"/>
                    <a:pt x="965" y="601"/>
                  </a:cubicBezTo>
                  <a:cubicBezTo>
                    <a:pt x="956" y="601"/>
                    <a:pt x="947" y="602"/>
                    <a:pt x="938" y="604"/>
                  </a:cubicBezTo>
                  <a:cubicBezTo>
                    <a:pt x="865" y="622"/>
                    <a:pt x="785" y="634"/>
                    <a:pt x="705" y="634"/>
                  </a:cubicBezTo>
                  <a:cubicBezTo>
                    <a:pt x="596" y="634"/>
                    <a:pt x="487" y="612"/>
                    <a:pt x="395" y="555"/>
                  </a:cubicBezTo>
                  <a:cubicBezTo>
                    <a:pt x="325" y="512"/>
                    <a:pt x="261" y="440"/>
                    <a:pt x="259" y="355"/>
                  </a:cubicBezTo>
                  <a:cubicBezTo>
                    <a:pt x="257" y="270"/>
                    <a:pt x="309" y="201"/>
                    <a:pt x="387" y="201"/>
                  </a:cubicBezTo>
                  <a:cubicBezTo>
                    <a:pt x="402" y="201"/>
                    <a:pt x="418" y="204"/>
                    <a:pt x="435" y="210"/>
                  </a:cubicBezTo>
                  <a:cubicBezTo>
                    <a:pt x="447" y="214"/>
                    <a:pt x="458" y="215"/>
                    <a:pt x="468" y="215"/>
                  </a:cubicBezTo>
                  <a:cubicBezTo>
                    <a:pt x="565" y="215"/>
                    <a:pt x="596" y="56"/>
                    <a:pt x="488" y="19"/>
                  </a:cubicBezTo>
                  <a:cubicBezTo>
                    <a:pt x="450" y="6"/>
                    <a:pt x="41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8;p40">
              <a:extLst>
                <a:ext uri="{FF2B5EF4-FFF2-40B4-BE49-F238E27FC236}">
                  <a16:creationId xmlns:a16="http://schemas.microsoft.com/office/drawing/2014/main" id="{A7A197A8-BB03-4989-B8D1-81A933D845F4}"/>
                </a:ext>
              </a:extLst>
            </p:cNvPr>
            <p:cNvSpPr/>
            <p:nvPr/>
          </p:nvSpPr>
          <p:spPr>
            <a:xfrm>
              <a:off x="5768375" y="3092475"/>
              <a:ext cx="27650" cy="20725"/>
            </a:xfrm>
            <a:custGeom>
              <a:avLst/>
              <a:gdLst/>
              <a:ahLst/>
              <a:cxnLst/>
              <a:rect l="l" t="t" r="r" b="b"/>
              <a:pathLst>
                <a:path w="1106" h="829" extrusionOk="0">
                  <a:moveTo>
                    <a:pt x="379" y="1"/>
                  </a:moveTo>
                  <a:cubicBezTo>
                    <a:pt x="148" y="1"/>
                    <a:pt x="0" y="267"/>
                    <a:pt x="88" y="491"/>
                  </a:cubicBezTo>
                  <a:cubicBezTo>
                    <a:pt x="187" y="742"/>
                    <a:pt x="455" y="829"/>
                    <a:pt x="712" y="829"/>
                  </a:cubicBezTo>
                  <a:cubicBezTo>
                    <a:pt x="809" y="829"/>
                    <a:pt x="905" y="817"/>
                    <a:pt x="990" y="796"/>
                  </a:cubicBezTo>
                  <a:cubicBezTo>
                    <a:pt x="1105" y="767"/>
                    <a:pt x="1069" y="601"/>
                    <a:pt x="963" y="601"/>
                  </a:cubicBezTo>
                  <a:cubicBezTo>
                    <a:pt x="955" y="601"/>
                    <a:pt x="946" y="602"/>
                    <a:pt x="938" y="604"/>
                  </a:cubicBezTo>
                  <a:cubicBezTo>
                    <a:pt x="863" y="623"/>
                    <a:pt x="783" y="634"/>
                    <a:pt x="703" y="634"/>
                  </a:cubicBezTo>
                  <a:cubicBezTo>
                    <a:pt x="594" y="634"/>
                    <a:pt x="486" y="613"/>
                    <a:pt x="395" y="556"/>
                  </a:cubicBezTo>
                  <a:cubicBezTo>
                    <a:pt x="325" y="512"/>
                    <a:pt x="260" y="441"/>
                    <a:pt x="259" y="355"/>
                  </a:cubicBezTo>
                  <a:cubicBezTo>
                    <a:pt x="255" y="271"/>
                    <a:pt x="308" y="202"/>
                    <a:pt x="385" y="202"/>
                  </a:cubicBezTo>
                  <a:cubicBezTo>
                    <a:pt x="401" y="202"/>
                    <a:pt x="417" y="204"/>
                    <a:pt x="434" y="210"/>
                  </a:cubicBezTo>
                  <a:cubicBezTo>
                    <a:pt x="446" y="214"/>
                    <a:pt x="457" y="216"/>
                    <a:pt x="467" y="216"/>
                  </a:cubicBezTo>
                  <a:cubicBezTo>
                    <a:pt x="564" y="216"/>
                    <a:pt x="595" y="57"/>
                    <a:pt x="487" y="20"/>
                  </a:cubicBezTo>
                  <a:cubicBezTo>
                    <a:pt x="450" y="7"/>
                    <a:pt x="41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9;p40">
              <a:extLst>
                <a:ext uri="{FF2B5EF4-FFF2-40B4-BE49-F238E27FC236}">
                  <a16:creationId xmlns:a16="http://schemas.microsoft.com/office/drawing/2014/main" id="{47DEC9AD-3187-4A70-93C6-D9FC0C6C38BC}"/>
                </a:ext>
              </a:extLst>
            </p:cNvPr>
            <p:cNvSpPr/>
            <p:nvPr/>
          </p:nvSpPr>
          <p:spPr>
            <a:xfrm>
              <a:off x="5987050" y="2990775"/>
              <a:ext cx="43600" cy="29175"/>
            </a:xfrm>
            <a:custGeom>
              <a:avLst/>
              <a:gdLst/>
              <a:ahLst/>
              <a:cxnLst/>
              <a:rect l="l" t="t" r="r" b="b"/>
              <a:pathLst>
                <a:path w="1744" h="1167" extrusionOk="0">
                  <a:moveTo>
                    <a:pt x="848" y="0"/>
                  </a:moveTo>
                  <a:cubicBezTo>
                    <a:pt x="524" y="0"/>
                    <a:pt x="206" y="133"/>
                    <a:pt x="128" y="407"/>
                  </a:cubicBezTo>
                  <a:cubicBezTo>
                    <a:pt x="0" y="856"/>
                    <a:pt x="493" y="1167"/>
                    <a:pt x="951" y="1167"/>
                  </a:cubicBezTo>
                  <a:cubicBezTo>
                    <a:pt x="1253" y="1167"/>
                    <a:pt x="1540" y="1031"/>
                    <a:pt x="1623" y="710"/>
                  </a:cubicBezTo>
                  <a:cubicBezTo>
                    <a:pt x="1743" y="246"/>
                    <a:pt x="1289"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0;p40">
              <a:extLst>
                <a:ext uri="{FF2B5EF4-FFF2-40B4-BE49-F238E27FC236}">
                  <a16:creationId xmlns:a16="http://schemas.microsoft.com/office/drawing/2014/main" id="{30D10B96-17D0-4B58-B81A-03D314342A44}"/>
                </a:ext>
              </a:extLst>
            </p:cNvPr>
            <p:cNvSpPr/>
            <p:nvPr/>
          </p:nvSpPr>
          <p:spPr>
            <a:xfrm>
              <a:off x="5839050" y="2954375"/>
              <a:ext cx="44675" cy="29375"/>
            </a:xfrm>
            <a:custGeom>
              <a:avLst/>
              <a:gdLst/>
              <a:ahLst/>
              <a:cxnLst/>
              <a:rect l="l" t="t" r="r" b="b"/>
              <a:pathLst>
                <a:path w="1787" h="1175" extrusionOk="0">
                  <a:moveTo>
                    <a:pt x="836" y="0"/>
                  </a:moveTo>
                  <a:cubicBezTo>
                    <a:pt x="534" y="0"/>
                    <a:pt x="244" y="118"/>
                    <a:pt x="158" y="371"/>
                  </a:cubicBezTo>
                  <a:cubicBezTo>
                    <a:pt x="1" y="829"/>
                    <a:pt x="520" y="1174"/>
                    <a:pt x="992" y="1174"/>
                  </a:cubicBezTo>
                  <a:cubicBezTo>
                    <a:pt x="1275" y="1174"/>
                    <a:pt x="1541" y="1050"/>
                    <a:pt x="1635" y="752"/>
                  </a:cubicBezTo>
                  <a:cubicBezTo>
                    <a:pt x="1786" y="273"/>
                    <a:pt x="1296"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1;p40">
              <a:extLst>
                <a:ext uri="{FF2B5EF4-FFF2-40B4-BE49-F238E27FC236}">
                  <a16:creationId xmlns:a16="http://schemas.microsoft.com/office/drawing/2014/main" id="{B0B881C0-E0AB-4FB8-9030-8038D179A4B6}"/>
                </a:ext>
              </a:extLst>
            </p:cNvPr>
            <p:cNvSpPr/>
            <p:nvPr/>
          </p:nvSpPr>
          <p:spPr>
            <a:xfrm>
              <a:off x="5910575" y="2996475"/>
              <a:ext cx="31100" cy="23300"/>
            </a:xfrm>
            <a:custGeom>
              <a:avLst/>
              <a:gdLst/>
              <a:ahLst/>
              <a:cxnLst/>
              <a:rect l="l" t="t" r="r" b="b"/>
              <a:pathLst>
                <a:path w="1244" h="932" extrusionOk="0">
                  <a:moveTo>
                    <a:pt x="189" y="0"/>
                  </a:moveTo>
                  <a:cubicBezTo>
                    <a:pt x="123" y="0"/>
                    <a:pt x="52" y="42"/>
                    <a:pt x="41" y="126"/>
                  </a:cubicBezTo>
                  <a:cubicBezTo>
                    <a:pt x="1" y="461"/>
                    <a:pt x="136" y="845"/>
                    <a:pt x="503" y="922"/>
                  </a:cubicBezTo>
                  <a:cubicBezTo>
                    <a:pt x="535" y="928"/>
                    <a:pt x="566" y="931"/>
                    <a:pt x="597" y="931"/>
                  </a:cubicBezTo>
                  <a:cubicBezTo>
                    <a:pt x="880" y="931"/>
                    <a:pt x="1127" y="673"/>
                    <a:pt x="1211" y="418"/>
                  </a:cubicBezTo>
                  <a:cubicBezTo>
                    <a:pt x="1243" y="321"/>
                    <a:pt x="1163" y="257"/>
                    <a:pt x="1083" y="257"/>
                  </a:cubicBezTo>
                  <a:cubicBezTo>
                    <a:pt x="1030" y="257"/>
                    <a:pt x="977" y="284"/>
                    <a:pt x="956" y="348"/>
                  </a:cubicBezTo>
                  <a:cubicBezTo>
                    <a:pt x="909" y="492"/>
                    <a:pt x="758" y="665"/>
                    <a:pt x="594" y="665"/>
                  </a:cubicBezTo>
                  <a:cubicBezTo>
                    <a:pt x="570" y="665"/>
                    <a:pt x="547" y="662"/>
                    <a:pt x="523" y="654"/>
                  </a:cubicBezTo>
                  <a:cubicBezTo>
                    <a:pt x="303" y="584"/>
                    <a:pt x="282" y="317"/>
                    <a:pt x="305" y="126"/>
                  </a:cubicBezTo>
                  <a:cubicBezTo>
                    <a:pt x="315" y="42"/>
                    <a:pt x="255"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2;p40">
              <a:extLst>
                <a:ext uri="{FF2B5EF4-FFF2-40B4-BE49-F238E27FC236}">
                  <a16:creationId xmlns:a16="http://schemas.microsoft.com/office/drawing/2014/main" id="{3AF00349-2555-45D6-89C8-406D437F1400}"/>
                </a:ext>
              </a:extLst>
            </p:cNvPr>
            <p:cNvSpPr/>
            <p:nvPr/>
          </p:nvSpPr>
          <p:spPr>
            <a:xfrm>
              <a:off x="5967350" y="2975825"/>
              <a:ext cx="33475" cy="23750"/>
            </a:xfrm>
            <a:custGeom>
              <a:avLst/>
              <a:gdLst/>
              <a:ahLst/>
              <a:cxnLst/>
              <a:rect l="l" t="t" r="r" b="b"/>
              <a:pathLst>
                <a:path w="1339" h="950" extrusionOk="0">
                  <a:moveTo>
                    <a:pt x="686" y="1"/>
                  </a:moveTo>
                  <a:cubicBezTo>
                    <a:pt x="440" y="1"/>
                    <a:pt x="214" y="146"/>
                    <a:pt x="68" y="355"/>
                  </a:cubicBezTo>
                  <a:cubicBezTo>
                    <a:pt x="0" y="452"/>
                    <a:pt x="92" y="546"/>
                    <a:pt x="186" y="546"/>
                  </a:cubicBezTo>
                  <a:cubicBezTo>
                    <a:pt x="226" y="546"/>
                    <a:pt x="267" y="529"/>
                    <a:pt x="296" y="487"/>
                  </a:cubicBezTo>
                  <a:cubicBezTo>
                    <a:pt x="387" y="357"/>
                    <a:pt x="531" y="265"/>
                    <a:pt x="684" y="265"/>
                  </a:cubicBezTo>
                  <a:cubicBezTo>
                    <a:pt x="737" y="265"/>
                    <a:pt x="792" y="277"/>
                    <a:pt x="846" y="302"/>
                  </a:cubicBezTo>
                  <a:cubicBezTo>
                    <a:pt x="1052" y="397"/>
                    <a:pt x="1072" y="619"/>
                    <a:pt x="1067" y="822"/>
                  </a:cubicBezTo>
                  <a:cubicBezTo>
                    <a:pt x="1065" y="907"/>
                    <a:pt x="1130" y="949"/>
                    <a:pt x="1196" y="949"/>
                  </a:cubicBezTo>
                  <a:cubicBezTo>
                    <a:pt x="1262" y="949"/>
                    <a:pt x="1328" y="907"/>
                    <a:pt x="1330" y="822"/>
                  </a:cubicBezTo>
                  <a:cubicBezTo>
                    <a:pt x="1338" y="491"/>
                    <a:pt x="1244" y="166"/>
                    <a:pt x="907" y="41"/>
                  </a:cubicBezTo>
                  <a:cubicBezTo>
                    <a:pt x="833" y="14"/>
                    <a:pt x="759" y="1"/>
                    <a:pt x="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3;p40">
              <a:extLst>
                <a:ext uri="{FF2B5EF4-FFF2-40B4-BE49-F238E27FC236}">
                  <a16:creationId xmlns:a16="http://schemas.microsoft.com/office/drawing/2014/main" id="{77A52ABA-967E-49D4-83F5-9EEBF2837E5B}"/>
                </a:ext>
              </a:extLst>
            </p:cNvPr>
            <p:cNvSpPr/>
            <p:nvPr/>
          </p:nvSpPr>
          <p:spPr>
            <a:xfrm>
              <a:off x="5863000" y="2950100"/>
              <a:ext cx="37475" cy="24225"/>
            </a:xfrm>
            <a:custGeom>
              <a:avLst/>
              <a:gdLst/>
              <a:ahLst/>
              <a:cxnLst/>
              <a:rect l="l" t="t" r="r" b="b"/>
              <a:pathLst>
                <a:path w="1499" h="969" extrusionOk="0">
                  <a:moveTo>
                    <a:pt x="842" y="1"/>
                  </a:moveTo>
                  <a:cubicBezTo>
                    <a:pt x="534" y="1"/>
                    <a:pt x="221" y="182"/>
                    <a:pt x="63" y="437"/>
                  </a:cubicBezTo>
                  <a:cubicBezTo>
                    <a:pt x="1" y="538"/>
                    <a:pt x="92" y="633"/>
                    <a:pt x="183" y="633"/>
                  </a:cubicBezTo>
                  <a:cubicBezTo>
                    <a:pt x="224" y="633"/>
                    <a:pt x="264" y="615"/>
                    <a:pt x="291" y="571"/>
                  </a:cubicBezTo>
                  <a:cubicBezTo>
                    <a:pt x="398" y="397"/>
                    <a:pt x="619" y="266"/>
                    <a:pt x="830" y="266"/>
                  </a:cubicBezTo>
                  <a:cubicBezTo>
                    <a:pt x="848" y="266"/>
                    <a:pt x="866" y="267"/>
                    <a:pt x="883" y="269"/>
                  </a:cubicBezTo>
                  <a:cubicBezTo>
                    <a:pt x="1177" y="301"/>
                    <a:pt x="1214" y="599"/>
                    <a:pt x="1230" y="841"/>
                  </a:cubicBezTo>
                  <a:cubicBezTo>
                    <a:pt x="1235" y="926"/>
                    <a:pt x="1304" y="968"/>
                    <a:pt x="1370" y="968"/>
                  </a:cubicBezTo>
                  <a:cubicBezTo>
                    <a:pt x="1436" y="968"/>
                    <a:pt x="1499" y="926"/>
                    <a:pt x="1493" y="841"/>
                  </a:cubicBezTo>
                  <a:cubicBezTo>
                    <a:pt x="1471" y="495"/>
                    <a:pt x="1374" y="83"/>
                    <a:pt x="974" y="12"/>
                  </a:cubicBezTo>
                  <a:cubicBezTo>
                    <a:pt x="931" y="4"/>
                    <a:pt x="887" y="1"/>
                    <a:pt x="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4;p40">
              <a:extLst>
                <a:ext uri="{FF2B5EF4-FFF2-40B4-BE49-F238E27FC236}">
                  <a16:creationId xmlns:a16="http://schemas.microsoft.com/office/drawing/2014/main" id="{5A2D43D9-6372-4A75-83CC-10CB609E5788}"/>
                </a:ext>
              </a:extLst>
            </p:cNvPr>
            <p:cNvSpPr/>
            <p:nvPr/>
          </p:nvSpPr>
          <p:spPr>
            <a:xfrm>
              <a:off x="5933900" y="2865750"/>
              <a:ext cx="81825" cy="24325"/>
            </a:xfrm>
            <a:custGeom>
              <a:avLst/>
              <a:gdLst/>
              <a:ahLst/>
              <a:cxnLst/>
              <a:rect l="l" t="t" r="r" b="b"/>
              <a:pathLst>
                <a:path w="3273" h="973" extrusionOk="0">
                  <a:moveTo>
                    <a:pt x="200" y="1"/>
                  </a:moveTo>
                  <a:cubicBezTo>
                    <a:pt x="54" y="1"/>
                    <a:pt x="0" y="229"/>
                    <a:pt x="158" y="258"/>
                  </a:cubicBezTo>
                  <a:cubicBezTo>
                    <a:pt x="1135" y="446"/>
                    <a:pt x="2100" y="682"/>
                    <a:pt x="3053" y="966"/>
                  </a:cubicBezTo>
                  <a:cubicBezTo>
                    <a:pt x="3067" y="970"/>
                    <a:pt x="3081" y="972"/>
                    <a:pt x="3093" y="972"/>
                  </a:cubicBezTo>
                  <a:cubicBezTo>
                    <a:pt x="3227" y="972"/>
                    <a:pt x="3272" y="756"/>
                    <a:pt x="3123" y="711"/>
                  </a:cubicBezTo>
                  <a:cubicBezTo>
                    <a:pt x="2170" y="427"/>
                    <a:pt x="1205" y="191"/>
                    <a:pt x="228" y="4"/>
                  </a:cubicBezTo>
                  <a:cubicBezTo>
                    <a:pt x="218" y="2"/>
                    <a:pt x="209" y="1"/>
                    <a:pt x="200"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40">
              <a:extLst>
                <a:ext uri="{FF2B5EF4-FFF2-40B4-BE49-F238E27FC236}">
                  <a16:creationId xmlns:a16="http://schemas.microsoft.com/office/drawing/2014/main" id="{963A4A10-C6ED-41A1-B8ED-B90E709D0615}"/>
                </a:ext>
              </a:extLst>
            </p:cNvPr>
            <p:cNvSpPr/>
            <p:nvPr/>
          </p:nvSpPr>
          <p:spPr>
            <a:xfrm>
              <a:off x="6019125" y="2887625"/>
              <a:ext cx="25625" cy="12275"/>
            </a:xfrm>
            <a:custGeom>
              <a:avLst/>
              <a:gdLst/>
              <a:ahLst/>
              <a:cxnLst/>
              <a:rect l="l" t="t" r="r" b="b"/>
              <a:pathLst>
                <a:path w="1025" h="491" extrusionOk="0">
                  <a:moveTo>
                    <a:pt x="184" y="1"/>
                  </a:moveTo>
                  <a:cubicBezTo>
                    <a:pt x="48" y="1"/>
                    <a:pt x="1" y="220"/>
                    <a:pt x="152" y="261"/>
                  </a:cubicBezTo>
                  <a:cubicBezTo>
                    <a:pt x="377" y="323"/>
                    <a:pt x="598" y="396"/>
                    <a:pt x="815" y="481"/>
                  </a:cubicBezTo>
                  <a:cubicBezTo>
                    <a:pt x="832" y="487"/>
                    <a:pt x="847" y="490"/>
                    <a:pt x="862" y="490"/>
                  </a:cubicBezTo>
                  <a:cubicBezTo>
                    <a:pt x="985" y="490"/>
                    <a:pt x="1024" y="281"/>
                    <a:pt x="885" y="226"/>
                  </a:cubicBezTo>
                  <a:cubicBezTo>
                    <a:pt x="668" y="141"/>
                    <a:pt x="447" y="68"/>
                    <a:pt x="222" y="6"/>
                  </a:cubicBezTo>
                  <a:cubicBezTo>
                    <a:pt x="209" y="3"/>
                    <a:pt x="196" y="1"/>
                    <a:pt x="184"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40">
              <a:extLst>
                <a:ext uri="{FF2B5EF4-FFF2-40B4-BE49-F238E27FC236}">
                  <a16:creationId xmlns:a16="http://schemas.microsoft.com/office/drawing/2014/main" id="{5AC287B8-AFFA-4E34-815C-24BA0D6D23B0}"/>
                </a:ext>
              </a:extLst>
            </p:cNvPr>
            <p:cNvSpPr/>
            <p:nvPr/>
          </p:nvSpPr>
          <p:spPr>
            <a:xfrm>
              <a:off x="5995525" y="3080550"/>
              <a:ext cx="24600" cy="61975"/>
            </a:xfrm>
            <a:custGeom>
              <a:avLst/>
              <a:gdLst/>
              <a:ahLst/>
              <a:cxnLst/>
              <a:rect l="l" t="t" r="r" b="b"/>
              <a:pathLst>
                <a:path w="984" h="2479" extrusionOk="0">
                  <a:moveTo>
                    <a:pt x="822" y="1"/>
                  </a:moveTo>
                  <a:cubicBezTo>
                    <a:pt x="771" y="1"/>
                    <a:pt x="722" y="29"/>
                    <a:pt x="707" y="95"/>
                  </a:cubicBezTo>
                  <a:cubicBezTo>
                    <a:pt x="537" y="853"/>
                    <a:pt x="314" y="1593"/>
                    <a:pt x="37" y="2320"/>
                  </a:cubicBezTo>
                  <a:cubicBezTo>
                    <a:pt x="0" y="2416"/>
                    <a:pt x="79" y="2479"/>
                    <a:pt x="161" y="2479"/>
                  </a:cubicBezTo>
                  <a:cubicBezTo>
                    <a:pt x="214" y="2479"/>
                    <a:pt x="268" y="2452"/>
                    <a:pt x="291" y="2390"/>
                  </a:cubicBezTo>
                  <a:cubicBezTo>
                    <a:pt x="569" y="1664"/>
                    <a:pt x="791" y="923"/>
                    <a:pt x="961" y="165"/>
                  </a:cubicBezTo>
                  <a:cubicBezTo>
                    <a:pt x="983" y="66"/>
                    <a:pt x="900" y="1"/>
                    <a:pt x="822"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7;p40">
              <a:extLst>
                <a:ext uri="{FF2B5EF4-FFF2-40B4-BE49-F238E27FC236}">
                  <a16:creationId xmlns:a16="http://schemas.microsoft.com/office/drawing/2014/main" id="{446A6F81-9A40-413D-A19A-9B9ADF954753}"/>
                </a:ext>
              </a:extLst>
            </p:cNvPr>
            <p:cNvSpPr/>
            <p:nvPr/>
          </p:nvSpPr>
          <p:spPr>
            <a:xfrm>
              <a:off x="5986375" y="3147375"/>
              <a:ext cx="12875" cy="22100"/>
            </a:xfrm>
            <a:custGeom>
              <a:avLst/>
              <a:gdLst/>
              <a:ahLst/>
              <a:cxnLst/>
              <a:rect l="l" t="t" r="r" b="b"/>
              <a:pathLst>
                <a:path w="515" h="884" extrusionOk="0">
                  <a:moveTo>
                    <a:pt x="354" y="0"/>
                  </a:moveTo>
                  <a:cubicBezTo>
                    <a:pt x="302" y="0"/>
                    <a:pt x="251" y="29"/>
                    <a:pt x="233" y="94"/>
                  </a:cubicBezTo>
                  <a:cubicBezTo>
                    <a:pt x="176" y="306"/>
                    <a:pt x="109" y="516"/>
                    <a:pt x="35" y="724"/>
                  </a:cubicBezTo>
                  <a:cubicBezTo>
                    <a:pt x="1" y="820"/>
                    <a:pt x="80" y="884"/>
                    <a:pt x="161" y="884"/>
                  </a:cubicBezTo>
                  <a:cubicBezTo>
                    <a:pt x="214" y="884"/>
                    <a:pt x="267" y="857"/>
                    <a:pt x="289" y="794"/>
                  </a:cubicBezTo>
                  <a:cubicBezTo>
                    <a:pt x="363" y="586"/>
                    <a:pt x="429" y="376"/>
                    <a:pt x="488" y="164"/>
                  </a:cubicBezTo>
                  <a:cubicBezTo>
                    <a:pt x="514" y="65"/>
                    <a:pt x="433" y="0"/>
                    <a:pt x="354" y="0"/>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008;p40">
            <a:extLst>
              <a:ext uri="{FF2B5EF4-FFF2-40B4-BE49-F238E27FC236}">
                <a16:creationId xmlns:a16="http://schemas.microsoft.com/office/drawing/2014/main" id="{B5597180-7CDB-4050-A7DD-528316F928D3}"/>
              </a:ext>
            </a:extLst>
          </p:cNvPr>
          <p:cNvGrpSpPr/>
          <p:nvPr/>
        </p:nvGrpSpPr>
        <p:grpSpPr>
          <a:xfrm rot="-501681">
            <a:off x="6943387" y="2206289"/>
            <a:ext cx="987537" cy="1454129"/>
            <a:chOff x="2600025" y="2569575"/>
            <a:chExt cx="344125" cy="506700"/>
          </a:xfrm>
        </p:grpSpPr>
        <p:sp>
          <p:nvSpPr>
            <p:cNvPr id="26" name="Google Shape;1009;p40">
              <a:extLst>
                <a:ext uri="{FF2B5EF4-FFF2-40B4-BE49-F238E27FC236}">
                  <a16:creationId xmlns:a16="http://schemas.microsoft.com/office/drawing/2014/main" id="{F4D3D802-9BA1-4B46-99C7-A4094CED793F}"/>
                </a:ext>
              </a:extLst>
            </p:cNvPr>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0;p40">
              <a:extLst>
                <a:ext uri="{FF2B5EF4-FFF2-40B4-BE49-F238E27FC236}">
                  <a16:creationId xmlns:a16="http://schemas.microsoft.com/office/drawing/2014/main" id="{472CA5E5-229B-4500-83BF-2DB7A0909510}"/>
                </a:ext>
              </a:extLst>
            </p:cNvPr>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1;p40">
              <a:extLst>
                <a:ext uri="{FF2B5EF4-FFF2-40B4-BE49-F238E27FC236}">
                  <a16:creationId xmlns:a16="http://schemas.microsoft.com/office/drawing/2014/main" id="{F2310C85-D864-49EC-A59E-ABA2C7009890}"/>
                </a:ext>
              </a:extLst>
            </p:cNvPr>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2;p40">
              <a:extLst>
                <a:ext uri="{FF2B5EF4-FFF2-40B4-BE49-F238E27FC236}">
                  <a16:creationId xmlns:a16="http://schemas.microsoft.com/office/drawing/2014/main" id="{EB623D43-0F1C-46A4-9C05-6B5BF6DED270}"/>
                </a:ext>
              </a:extLst>
            </p:cNvPr>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3;p40">
              <a:extLst>
                <a:ext uri="{FF2B5EF4-FFF2-40B4-BE49-F238E27FC236}">
                  <a16:creationId xmlns:a16="http://schemas.microsoft.com/office/drawing/2014/main" id="{74DC6631-E2A2-45D6-ACB5-939EEFB98F28}"/>
                </a:ext>
              </a:extLst>
            </p:cNvPr>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4;p40">
              <a:extLst>
                <a:ext uri="{FF2B5EF4-FFF2-40B4-BE49-F238E27FC236}">
                  <a16:creationId xmlns:a16="http://schemas.microsoft.com/office/drawing/2014/main" id="{64D52870-E856-487D-BD67-29B692F4CB09}"/>
                </a:ext>
              </a:extLst>
            </p:cNvPr>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5;p40">
              <a:extLst>
                <a:ext uri="{FF2B5EF4-FFF2-40B4-BE49-F238E27FC236}">
                  <a16:creationId xmlns:a16="http://schemas.microsoft.com/office/drawing/2014/main" id="{42CFCDE4-8342-4FCB-943D-3DE80B502FC9}"/>
                </a:ext>
              </a:extLst>
            </p:cNvPr>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6;p40">
              <a:extLst>
                <a:ext uri="{FF2B5EF4-FFF2-40B4-BE49-F238E27FC236}">
                  <a16:creationId xmlns:a16="http://schemas.microsoft.com/office/drawing/2014/main" id="{C0CD4DA1-5497-4460-902D-04A9C4C2870C}"/>
                </a:ext>
              </a:extLst>
            </p:cNvPr>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17;p40">
              <a:extLst>
                <a:ext uri="{FF2B5EF4-FFF2-40B4-BE49-F238E27FC236}">
                  <a16:creationId xmlns:a16="http://schemas.microsoft.com/office/drawing/2014/main" id="{DE13521E-BBAA-4A81-95A7-11260D0EC093}"/>
                </a:ext>
              </a:extLst>
            </p:cNvPr>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8;p40">
              <a:extLst>
                <a:ext uri="{FF2B5EF4-FFF2-40B4-BE49-F238E27FC236}">
                  <a16:creationId xmlns:a16="http://schemas.microsoft.com/office/drawing/2014/main" id="{93BFCBBE-20DC-41F1-9A0B-FC4BF5D227E6}"/>
                </a:ext>
              </a:extLst>
            </p:cNvPr>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9;p40">
              <a:extLst>
                <a:ext uri="{FF2B5EF4-FFF2-40B4-BE49-F238E27FC236}">
                  <a16:creationId xmlns:a16="http://schemas.microsoft.com/office/drawing/2014/main" id="{739133D0-1CA3-415C-B490-F376C069D613}"/>
                </a:ext>
              </a:extLst>
            </p:cNvPr>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0;p40">
              <a:extLst>
                <a:ext uri="{FF2B5EF4-FFF2-40B4-BE49-F238E27FC236}">
                  <a16:creationId xmlns:a16="http://schemas.microsoft.com/office/drawing/2014/main" id="{3963E40C-FBC3-48F6-AB31-C3B5DDAEA349}"/>
                </a:ext>
              </a:extLst>
            </p:cNvPr>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1;p40">
              <a:extLst>
                <a:ext uri="{FF2B5EF4-FFF2-40B4-BE49-F238E27FC236}">
                  <a16:creationId xmlns:a16="http://schemas.microsoft.com/office/drawing/2014/main" id="{51EF401B-1426-495F-86A4-3B1A89BF4DCC}"/>
                </a:ext>
              </a:extLst>
            </p:cNvPr>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2;p40">
              <a:extLst>
                <a:ext uri="{FF2B5EF4-FFF2-40B4-BE49-F238E27FC236}">
                  <a16:creationId xmlns:a16="http://schemas.microsoft.com/office/drawing/2014/main" id="{D883A6C8-30C0-4CE1-80E5-072DF2763B8A}"/>
                </a:ext>
              </a:extLst>
            </p:cNvPr>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3;p40">
              <a:extLst>
                <a:ext uri="{FF2B5EF4-FFF2-40B4-BE49-F238E27FC236}">
                  <a16:creationId xmlns:a16="http://schemas.microsoft.com/office/drawing/2014/main" id="{98CB4B1F-373C-4226-B1F7-E46B24E56BC5}"/>
                </a:ext>
              </a:extLst>
            </p:cNvPr>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4;p40">
              <a:extLst>
                <a:ext uri="{FF2B5EF4-FFF2-40B4-BE49-F238E27FC236}">
                  <a16:creationId xmlns:a16="http://schemas.microsoft.com/office/drawing/2014/main" id="{B5E1B18E-AF80-418F-A708-01FE27A2457D}"/>
                </a:ext>
              </a:extLst>
            </p:cNvPr>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5;p40">
              <a:extLst>
                <a:ext uri="{FF2B5EF4-FFF2-40B4-BE49-F238E27FC236}">
                  <a16:creationId xmlns:a16="http://schemas.microsoft.com/office/drawing/2014/main" id="{D4F141CD-8DF4-431C-B30F-63AE3324DD13}"/>
                </a:ext>
              </a:extLst>
            </p:cNvPr>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6;p40">
              <a:extLst>
                <a:ext uri="{FF2B5EF4-FFF2-40B4-BE49-F238E27FC236}">
                  <a16:creationId xmlns:a16="http://schemas.microsoft.com/office/drawing/2014/main" id="{B2E215AB-0500-48E7-A10A-9AA7F4DB0EF5}"/>
                </a:ext>
              </a:extLst>
            </p:cNvPr>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27;p40">
              <a:extLst>
                <a:ext uri="{FF2B5EF4-FFF2-40B4-BE49-F238E27FC236}">
                  <a16:creationId xmlns:a16="http://schemas.microsoft.com/office/drawing/2014/main" id="{29D276C1-A3D3-455B-BE81-68B24A160740}"/>
                </a:ext>
              </a:extLst>
            </p:cNvPr>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8;p40">
              <a:extLst>
                <a:ext uri="{FF2B5EF4-FFF2-40B4-BE49-F238E27FC236}">
                  <a16:creationId xmlns:a16="http://schemas.microsoft.com/office/drawing/2014/main" id="{9316D120-1EF8-4601-BB65-AF95B3F61EAF}"/>
                </a:ext>
              </a:extLst>
            </p:cNvPr>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9;p40">
              <a:extLst>
                <a:ext uri="{FF2B5EF4-FFF2-40B4-BE49-F238E27FC236}">
                  <a16:creationId xmlns:a16="http://schemas.microsoft.com/office/drawing/2014/main" id="{2386F42E-073B-4F36-A766-FB93BB805154}"/>
                </a:ext>
              </a:extLst>
            </p:cNvPr>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0;p40">
              <a:extLst>
                <a:ext uri="{FF2B5EF4-FFF2-40B4-BE49-F238E27FC236}">
                  <a16:creationId xmlns:a16="http://schemas.microsoft.com/office/drawing/2014/main" id="{CF8EA68D-DCF3-4D06-B9BE-4D89E6CD219B}"/>
                </a:ext>
              </a:extLst>
            </p:cNvPr>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1;p40">
              <a:extLst>
                <a:ext uri="{FF2B5EF4-FFF2-40B4-BE49-F238E27FC236}">
                  <a16:creationId xmlns:a16="http://schemas.microsoft.com/office/drawing/2014/main" id="{997E0868-0927-4C58-9F0F-3E2FC86B145D}"/>
                </a:ext>
              </a:extLst>
            </p:cNvPr>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048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9"/>
          <p:cNvSpPr txBox="1"/>
          <p:nvPr/>
        </p:nvSpPr>
        <p:spPr>
          <a:xfrm>
            <a:off x="598014" y="1261150"/>
            <a:ext cx="6618241" cy="1872307"/>
          </a:xfrm>
          <a:prstGeom prst="rect">
            <a:avLst/>
          </a:prstGeom>
        </p:spPr>
        <p:txBody>
          <a:bodyPr wrap="square" lIns="0" tIns="0" rIns="0" bIns="0" rtlCol="0" anchor="t">
            <a:spAutoFit/>
          </a:bodyPr>
          <a:lstStyle/>
          <a:p>
            <a:pPr algn="ctr">
              <a:lnSpc>
                <a:spcPts val="7256"/>
              </a:lnSpc>
              <a:spcBef>
                <a:spcPct val="0"/>
              </a:spcBef>
            </a:pPr>
            <a:r>
              <a:rPr lang="en-US" sz="6149" b="1" spc="-270" dirty="0">
                <a:solidFill>
                  <a:srgbClr val="FDF9DE"/>
                </a:solidFill>
                <a:effectLst>
                  <a:outerShdw blurRad="38100" dist="38100" dir="2700000" algn="tl">
                    <a:srgbClr val="000000">
                      <a:alpha val="43137"/>
                    </a:srgbClr>
                  </a:outerShdw>
                </a:effectLst>
                <a:latin typeface="Lazydog Bold"/>
              </a:rPr>
              <a:t>CẢM ƠN </a:t>
            </a:r>
            <a:r>
              <a:rPr lang="en-US" sz="6149" b="1" spc="-270">
                <a:solidFill>
                  <a:srgbClr val="FDF9DE"/>
                </a:solidFill>
                <a:effectLst>
                  <a:outerShdw blurRad="38100" dist="38100" dir="2700000" algn="tl">
                    <a:srgbClr val="000000">
                      <a:alpha val="43137"/>
                    </a:srgbClr>
                  </a:outerShdw>
                </a:effectLst>
                <a:latin typeface="Lazydog Bold"/>
              </a:rPr>
              <a:t>CÁC THẦY CÔ GIÁO VÀ CÁC EM!</a:t>
            </a:r>
            <a:endParaRPr lang="en-US" sz="6149" b="1" spc="-270" dirty="0">
              <a:solidFill>
                <a:srgbClr val="FDF9DE"/>
              </a:solidFill>
              <a:effectLst>
                <a:outerShdw blurRad="38100" dist="38100" dir="2700000" algn="tl">
                  <a:srgbClr val="000000">
                    <a:alpha val="43137"/>
                  </a:srgbClr>
                </a:outerShdw>
              </a:effectLst>
              <a:latin typeface="Lazydog Bold"/>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80" y="3127045"/>
            <a:ext cx="2398895" cy="2060120"/>
          </a:xfrm>
          <a:prstGeom prst="rect">
            <a:avLst/>
          </a:prstGeom>
        </p:spPr>
      </p:pic>
      <p:pic>
        <p:nvPicPr>
          <p:cNvPr id="6" name="图片 2">
            <a:extLst>
              <a:ext uri="{FF2B5EF4-FFF2-40B4-BE49-F238E27FC236}">
                <a16:creationId xmlns:a16="http://schemas.microsoft.com/office/drawing/2014/main" id="{70AE6EDE-803D-4001-93EC-7A2A48B08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148" y="2990199"/>
            <a:ext cx="4629150" cy="2107686"/>
          </a:xfrm>
          <a:prstGeom prst="rect">
            <a:avLst/>
          </a:prstGeom>
        </p:spPr>
      </p:pic>
    </p:spTree>
    <p:extLst>
      <p:ext uri="{BB962C8B-B14F-4D97-AF65-F5344CB8AC3E}">
        <p14:creationId xmlns:p14="http://schemas.microsoft.com/office/powerpoint/2010/main" val="1168110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grpSp>
        <p:nvGrpSpPr>
          <p:cNvPr id="619" name="Google Shape;619;p30"/>
          <p:cNvGrpSpPr/>
          <p:nvPr/>
        </p:nvGrpSpPr>
        <p:grpSpPr>
          <a:xfrm>
            <a:off x="753693" y="1316457"/>
            <a:ext cx="7660679" cy="3053696"/>
            <a:chOff x="2753450" y="3322025"/>
            <a:chExt cx="488200" cy="640000"/>
          </a:xfrm>
        </p:grpSpPr>
        <p:sp>
          <p:nvSpPr>
            <p:cNvPr id="620" name="Google Shape;620;p30"/>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30"/>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2789400" y="3581439"/>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2791400" y="3666589"/>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2793250" y="3752389"/>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2795325" y="3837189"/>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0DFAD483-076C-4A4B-B155-122A31138A3E}"/>
              </a:ext>
            </a:extLst>
          </p:cNvPr>
          <p:cNvSpPr txBox="1"/>
          <p:nvPr/>
        </p:nvSpPr>
        <p:spPr>
          <a:xfrm>
            <a:off x="1420129" y="2201420"/>
            <a:ext cx="6970178" cy="523220"/>
          </a:xfrm>
          <a:prstGeom prst="rect">
            <a:avLst/>
          </a:prstGeom>
          <a:noFill/>
        </p:spPr>
        <p:txBody>
          <a:bodyPr wrap="none" rtlCol="0">
            <a:spAutoFit/>
          </a:bodyPr>
          <a:lstStyle/>
          <a:p>
            <a:r>
              <a:rPr lang="en-US" sz="2800" dirty="0" err="1">
                <a:latin typeface="#9Slide07 Itim" panose="00000500000000000000" pitchFamily="2" charset="-34"/>
                <a:cs typeface="#9Slide07 Itim" panose="00000500000000000000" pitchFamily="2" charset="-34"/>
              </a:rPr>
              <a:t>Hiểu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cần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50" name="TextBox 49">
            <a:extLst>
              <a:ext uri="{FF2B5EF4-FFF2-40B4-BE49-F238E27FC236}">
                <a16:creationId xmlns:a16="http://schemas.microsoft.com/office/drawing/2014/main" id="{1A58A9FF-D5CD-4925-981F-7E835C9AC69B}"/>
              </a:ext>
            </a:extLst>
          </p:cNvPr>
          <p:cNvSpPr txBox="1"/>
          <p:nvPr/>
        </p:nvSpPr>
        <p:spPr>
          <a:xfrm>
            <a:off x="1420129" y="2997460"/>
            <a:ext cx="6727584"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pháp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an </a:t>
            </a:r>
            <a:r>
              <a:rPr lang="en-US" sz="2800" dirty="0" err="1">
                <a:latin typeface="#9Slide07 Itim" panose="00000500000000000000" pitchFamily="2" charset="-34"/>
                <a:cs typeface="#9Slide07 Itim" panose="00000500000000000000" pitchFamily="2" charset="-34"/>
              </a:rPr>
              <a:t>toàn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pic>
        <p:nvPicPr>
          <p:cNvPr id="51" name="Google Shape;534;p26">
            <a:extLst>
              <a:ext uri="{FF2B5EF4-FFF2-40B4-BE49-F238E27FC236}">
                <a16:creationId xmlns:a16="http://schemas.microsoft.com/office/drawing/2014/main" id="{C774EB39-88BB-4CD9-ABBA-FEE281F0312C}"/>
              </a:ext>
            </a:extLst>
          </p:cNvPr>
          <p:cNvPicPr preferRelativeResize="0"/>
          <p:nvPr/>
        </p:nvPicPr>
        <p:blipFill>
          <a:blip r:embed="rId3">
            <a:alphaModFix/>
            <a:duotone>
              <a:prstClr val="black"/>
              <a:schemeClr val="accent5">
                <a:tint val="45000"/>
                <a:satMod val="400000"/>
              </a:schemeClr>
            </a:duotone>
          </a:blip>
          <a:stretch>
            <a:fillRect/>
          </a:stretch>
        </p:blipFill>
        <p:spPr>
          <a:xfrm flipH="1">
            <a:off x="1132652" y="2021198"/>
            <a:ext cx="338290" cy="822107"/>
          </a:xfrm>
          <a:prstGeom prst="rect">
            <a:avLst/>
          </a:prstGeom>
          <a:noFill/>
          <a:ln>
            <a:noFill/>
          </a:ln>
        </p:spPr>
      </p:pic>
      <p:pic>
        <p:nvPicPr>
          <p:cNvPr id="52" name="Google Shape;534;p26">
            <a:extLst>
              <a:ext uri="{FF2B5EF4-FFF2-40B4-BE49-F238E27FC236}">
                <a16:creationId xmlns:a16="http://schemas.microsoft.com/office/drawing/2014/main" id="{448A069A-C92A-4C4B-9CB2-8B5F218F339B}"/>
              </a:ext>
            </a:extLst>
          </p:cNvPr>
          <p:cNvPicPr preferRelativeResize="0"/>
          <p:nvPr/>
        </p:nvPicPr>
        <p:blipFill>
          <a:blip r:embed="rId3">
            <a:alphaModFix/>
            <a:duotone>
              <a:prstClr val="black"/>
              <a:schemeClr val="accent5">
                <a:tint val="45000"/>
                <a:satMod val="400000"/>
              </a:schemeClr>
            </a:duotone>
          </a:blip>
          <a:stretch>
            <a:fillRect/>
          </a:stretch>
        </p:blipFill>
        <p:spPr>
          <a:xfrm flipH="1">
            <a:off x="1131032" y="2931522"/>
            <a:ext cx="338290" cy="822107"/>
          </a:xfrm>
          <a:prstGeom prst="rect">
            <a:avLst/>
          </a:prstGeom>
          <a:noFill/>
          <a:ln>
            <a:noFill/>
          </a:ln>
        </p:spPr>
      </p:pic>
      <p:sp>
        <p:nvSpPr>
          <p:cNvPr id="18" name="Rectangle: Top Corners Rounded 17">
            <a:extLst>
              <a:ext uri="{FF2B5EF4-FFF2-40B4-BE49-F238E27FC236}">
                <a16:creationId xmlns:a16="http://schemas.microsoft.com/office/drawing/2014/main" id="{23CF1113-3324-46AE-96EE-5C91FA959DC1}"/>
              </a:ext>
            </a:extLst>
          </p:cNvPr>
          <p:cNvSpPr/>
          <p:nvPr/>
        </p:nvSpPr>
        <p:spPr>
          <a:xfrm>
            <a:off x="3120655" y="135759"/>
            <a:ext cx="2902689" cy="1010093"/>
          </a:xfrm>
          <a:prstGeom prst="round2SameRect">
            <a:avLst>
              <a:gd name="adj1" fmla="val 50000"/>
              <a:gd name="adj2" fmla="val 0"/>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a:solidFill>
                  <a:schemeClr val="accent5">
                    <a:lumMod val="75000"/>
                  </a:schemeClr>
                </a:solidFill>
                <a:latin typeface="#9Slide07 Koni" pitchFamily="2" charset="0"/>
              </a:rPr>
              <a:t>Mục</a:t>
            </a:r>
            <a:r>
              <a:rPr lang="en-US" sz="4000" dirty="0">
                <a:solidFill>
                  <a:schemeClr val="accent5">
                    <a:lumMod val="75000"/>
                  </a:schemeClr>
                </a:solidFill>
                <a:latin typeface="#9Slide07 Koni" pitchFamily="2" charset="0"/>
              </a:rPr>
              <a:t> </a:t>
            </a:r>
            <a:r>
              <a:rPr lang="en-US" sz="4000" dirty="0" err="1">
                <a:solidFill>
                  <a:schemeClr val="accent5">
                    <a:lumMod val="75000"/>
                  </a:schemeClr>
                </a:solidFill>
                <a:latin typeface="#9Slide07 Koni" pitchFamily="2" charset="0"/>
              </a:rPr>
              <a:t>tiêu</a:t>
            </a:r>
            <a:endParaRPr lang="en-US" sz="4000" dirty="0">
              <a:solidFill>
                <a:schemeClr val="accent5">
                  <a:lumMod val="75000"/>
                </a:schemeClr>
              </a:solidFill>
              <a:latin typeface="#9Slide07 Koni" pitchFamily="2" charset="0"/>
            </a:endParaRPr>
          </a:p>
        </p:txBody>
      </p:sp>
      <p:sp>
        <p:nvSpPr>
          <p:cNvPr id="21" name="Rectangle: Top Corners Rounded 20">
            <a:extLst>
              <a:ext uri="{FF2B5EF4-FFF2-40B4-BE49-F238E27FC236}">
                <a16:creationId xmlns:a16="http://schemas.microsoft.com/office/drawing/2014/main" id="{925B4FAA-992D-483D-B09C-5FAC73D20AC9}"/>
              </a:ext>
            </a:extLst>
          </p:cNvPr>
          <p:cNvSpPr/>
          <p:nvPr/>
        </p:nvSpPr>
        <p:spPr>
          <a:xfrm>
            <a:off x="3209260" y="244545"/>
            <a:ext cx="2702442" cy="800985"/>
          </a:xfrm>
          <a:prstGeom prst="round2SameRect">
            <a:avLst>
              <a:gd name="adj1" fmla="val 50000"/>
              <a:gd name="adj2" fmla="val 0"/>
            </a:avLst>
          </a:prstGeom>
          <a:noFill/>
          <a:ln w="38100">
            <a:solidFill>
              <a:schemeClr val="accent6"/>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accent5">
                  <a:lumMod val="75000"/>
                </a:schemeClr>
              </a:solidFill>
              <a:latin typeface="#9Slide07 Kon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1"/>
          <p:cNvGrpSpPr/>
          <p:nvPr/>
        </p:nvGrpSpPr>
        <p:grpSpPr>
          <a:xfrm>
            <a:off x="3116941" y="722670"/>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681" name="Google Shape;681;p31"/>
          <p:cNvSpPr txBox="1">
            <a:spLocks noGrp="1"/>
          </p:cNvSpPr>
          <p:nvPr>
            <p:ph type="title" idx="2"/>
          </p:nvPr>
        </p:nvSpPr>
        <p:spPr>
          <a:xfrm>
            <a:off x="2635860" y="1198187"/>
            <a:ext cx="3850282" cy="10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a:t>
            </a:r>
            <a:r>
              <a:rPr lang="en" sz="4400" dirty="0">
                <a:solidFill>
                  <a:srgbClr val="63519F"/>
                </a:solidFill>
                <a:latin typeface="#9Slide07 SVNUT Triumph Press" panose="00000500000000000000" pitchFamily="2" charset="0"/>
              </a:rPr>
              <a:t>1.</a:t>
            </a:r>
            <a:endParaRPr sz="4400" dirty="0">
              <a:solidFill>
                <a:srgbClr val="63519F"/>
              </a:solidFill>
              <a:latin typeface="#9Slide07 SVNUT Triumph Press" panose="00000500000000000000" pitchFamily="2" charset="0"/>
            </a:endParaRPr>
          </a:p>
        </p:txBody>
      </p:sp>
      <p:sp>
        <p:nvSpPr>
          <p:cNvPr id="30" name="Google Shape;612;p29">
            <a:extLst>
              <a:ext uri="{FF2B5EF4-FFF2-40B4-BE49-F238E27FC236}">
                <a16:creationId xmlns:a16="http://schemas.microsoft.com/office/drawing/2014/main"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vi-VN" sz="3200" dirty="0">
                <a:solidFill>
                  <a:schemeClr val="accent5">
                    <a:lumMod val="75000"/>
                  </a:schemeClr>
                </a:solidFill>
                <a:latin typeface="#9Slide07 Hillda" pitchFamily="2" charset="0"/>
              </a:rPr>
              <a:t>Sử dụng năng lượng chất đốt </a:t>
            </a:r>
            <a:br>
              <a:rPr lang="vi-VN" sz="3200" dirty="0">
                <a:solidFill>
                  <a:schemeClr val="accent5">
                    <a:lumMod val="75000"/>
                  </a:schemeClr>
                </a:solidFill>
                <a:latin typeface="#9Slide07 Hillda" pitchFamily="2" charset="0"/>
              </a:rPr>
            </a:br>
            <a:r>
              <a:rPr lang="vi-VN" sz="3200" dirty="0">
                <a:solidFill>
                  <a:schemeClr val="accent5">
                    <a:lumMod val="75000"/>
                  </a:schemeClr>
                </a:solidFill>
                <a:latin typeface="#9Slide07 Hillda" pitchFamily="2" charset="0"/>
              </a:rPr>
              <a:t>an toàn, tiết kiệm</a:t>
            </a:r>
          </a:p>
        </p:txBody>
      </p:sp>
      <p:pic>
        <p:nvPicPr>
          <p:cNvPr id="8" name="Picture 7">
            <a:extLst>
              <a:ext uri="{FF2B5EF4-FFF2-40B4-BE49-F238E27FC236}">
                <a16:creationId xmlns:a16="http://schemas.microsoft.com/office/drawing/2014/main" id="{28F3B9DA-7173-4D14-A925-615D1CF689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215644" y="1906695"/>
            <a:ext cx="2137192" cy="2137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425302" y="1022995"/>
            <a:ext cx="8293395" cy="2691189"/>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Chevron 9">
            <a:extLst>
              <a:ext uri="{FF2B5EF4-FFF2-40B4-BE49-F238E27FC236}">
                <a16:creationId xmlns:a16="http://schemas.microsoft.com/office/drawing/2014/main" id="{AD340527-24A8-4E43-9BEB-F3E195A2BDDC}"/>
              </a:ext>
            </a:extLst>
          </p:cNvPr>
          <p:cNvSpPr/>
          <p:nvPr/>
        </p:nvSpPr>
        <p:spPr>
          <a:xfrm>
            <a:off x="1101687" y="79018"/>
            <a:ext cx="7729538" cy="883626"/>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644956" y="14502"/>
            <a:ext cx="8006604" cy="954107"/>
          </a:xfrm>
          <a:prstGeom prst="rect">
            <a:avLst/>
          </a:prstGeom>
          <a:noFill/>
        </p:spPr>
        <p:txBody>
          <a:bodyPr wrap="square" rtlCol="0">
            <a:spAutoFit/>
          </a:bodyPr>
          <a:lstStyle/>
          <a:p>
            <a:pPr algn="ctr"/>
            <a:r>
              <a:rPr lang="en-US" sz="2800" dirty="0" err="1">
                <a:solidFill>
                  <a:schemeClr val="accent5">
                    <a:lumMod val="75000"/>
                  </a:schemeClr>
                </a:solidFill>
                <a:latin typeface="#9Slide07 Cadena" panose="02000503000000020004" pitchFamily="2" charset="0"/>
              </a:rPr>
              <a:t>Tại</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sao</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không</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nên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chặt</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cây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bừa</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bãi</a:t>
            </a:r>
            <a:r>
              <a:rPr lang="en-US" sz="2800" dirty="0">
                <a:solidFill>
                  <a:schemeClr val="accent5">
                    <a:lumMod val="75000"/>
                  </a:schemeClr>
                </a:solidFill>
                <a:latin typeface="#9Slide07 Cadena" panose="02000503000000020004" pitchFamily="2" charset="0"/>
              </a:rPr>
              <a:t> </a:t>
            </a:r>
          </a:p>
          <a:p>
            <a:pPr algn="ctr"/>
            <a:r>
              <a:rPr lang="en-US" sz="2800" dirty="0" err="1">
                <a:solidFill>
                  <a:schemeClr val="accent5">
                    <a:lumMod val="75000"/>
                  </a:schemeClr>
                </a:solidFill>
                <a:latin typeface="#9Slide07 Cadena" panose="02000503000000020004" pitchFamily="2" charset="0"/>
              </a:rPr>
              <a:t>để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lấy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củi</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đun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đốt</a:t>
            </a:r>
            <a:r>
              <a:rPr lang="en-US" sz="2800" dirty="0">
                <a:solidFill>
                  <a:schemeClr val="accent5">
                    <a:lumMod val="75000"/>
                  </a:schemeClr>
                </a:solidFill>
                <a:latin typeface="#9Slide07 Cadena" panose="02000503000000020004" pitchFamily="2" charset="0"/>
              </a:rPr>
              <a:t> than?</a:t>
            </a:r>
          </a:p>
        </p:txBody>
      </p:sp>
      <p:sp>
        <p:nvSpPr>
          <p:cNvPr id="3" name="TextBox 2">
            <a:extLst>
              <a:ext uri="{FF2B5EF4-FFF2-40B4-BE49-F238E27FC236}">
                <a16:creationId xmlns:a16="http://schemas.microsoft.com/office/drawing/2014/main" id="{BF2FFF4A-58BC-463C-94CA-B7257A6D3F4C}"/>
              </a:ext>
            </a:extLst>
          </p:cNvPr>
          <p:cNvSpPr txBox="1"/>
          <p:nvPr/>
        </p:nvSpPr>
        <p:spPr>
          <a:xfrm>
            <a:off x="1212105" y="1502145"/>
            <a:ext cx="5599610"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Ảnh</a:t>
            </a:r>
            <a:r>
              <a:rPr lang="en-US" sz="2800" dirty="0">
                <a:latin typeface="#9Slide07 Itim" panose="00000500000000000000" pitchFamily="2" charset="-34"/>
                <a:cs typeface="#9Slide07 Itim" panose="00000500000000000000" pitchFamily="2" charset="-34"/>
              </a:rPr>
              <a:t> h</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ởng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rừng</a:t>
            </a:r>
            <a:r>
              <a:rPr lang="en-US" sz="2800" dirty="0">
                <a:latin typeface="#9Slide07 Itim" panose="00000500000000000000" pitchFamily="2" charset="-34"/>
                <a:cs typeface="#9Slide07 Itim" panose="00000500000000000000" pitchFamily="2" charset="-34"/>
              </a:rPr>
              <a:t>.</a:t>
            </a:r>
          </a:p>
        </p:txBody>
      </p:sp>
      <p:sp>
        <p:nvSpPr>
          <p:cNvPr id="19" name="TextBox 18">
            <a:extLst>
              <a:ext uri="{FF2B5EF4-FFF2-40B4-BE49-F238E27FC236}">
                <a16:creationId xmlns:a16="http://schemas.microsoft.com/office/drawing/2014/main" id="{C09F6754-3643-49D7-894D-439FC7BC70C4}"/>
              </a:ext>
            </a:extLst>
          </p:cNvPr>
          <p:cNvSpPr txBox="1"/>
          <p:nvPr/>
        </p:nvSpPr>
        <p:spPr>
          <a:xfrm>
            <a:off x="1212105" y="2201709"/>
            <a:ext cx="3834704"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a:latin typeface="#9Slide07 Itim" panose="00000500000000000000" pitchFamily="2" charset="-34"/>
                <a:cs typeface="#9Slide07 Itim" panose="00000500000000000000" pitchFamily="2" charset="-34"/>
              </a:rPr>
              <a:t>Ô </a:t>
            </a:r>
            <a:r>
              <a:rPr lang="en-US" sz="2800" dirty="0" err="1">
                <a:latin typeface="#9Slide07 Itim" panose="00000500000000000000" pitchFamily="2" charset="-34"/>
                <a:cs typeface="#9Slide07 Itim" panose="00000500000000000000" pitchFamily="2" charset="-34"/>
              </a:rPr>
              <a:t>nhiễm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môi</a:t>
            </a:r>
            <a:r>
              <a:rPr lang="en-US" sz="2800" dirty="0">
                <a:latin typeface="#9Slide07 Itim" panose="00000500000000000000" pitchFamily="2" charset="-34"/>
                <a:cs typeface="#9Slide07 Itim" panose="00000500000000000000" pitchFamily="2" charset="-34"/>
              </a:rPr>
              <a:t> tr</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ờng</a:t>
            </a:r>
            <a:r>
              <a:rPr lang="en-US" sz="2800" dirty="0">
                <a:latin typeface="#9Slide07 Itim" panose="00000500000000000000" pitchFamily="2" charset="-34"/>
                <a:cs typeface="#9Slide07 Itim" panose="00000500000000000000" pitchFamily="2" charset="-34"/>
              </a:rPr>
              <a:t>.</a:t>
            </a:r>
          </a:p>
        </p:txBody>
      </p:sp>
      <p:sp>
        <p:nvSpPr>
          <p:cNvPr id="20" name="TextBox 19">
            <a:extLst>
              <a:ext uri="{FF2B5EF4-FFF2-40B4-BE49-F238E27FC236}">
                <a16:creationId xmlns:a16="http://schemas.microsoft.com/office/drawing/2014/main" id="{F8CC14BC-CBFD-4E37-9F99-19211417A142}"/>
              </a:ext>
            </a:extLst>
          </p:cNvPr>
          <p:cNvSpPr txBox="1"/>
          <p:nvPr/>
        </p:nvSpPr>
        <p:spPr>
          <a:xfrm>
            <a:off x="1212105" y="2902161"/>
            <a:ext cx="7132081"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Gây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xói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mòn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lở</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đổi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hậu</a:t>
            </a:r>
            <a:r>
              <a:rPr lang="en-US" sz="2800" dirty="0">
                <a:latin typeface="#9Slide07 Itim" panose="00000500000000000000" pitchFamily="2" charset="-34"/>
                <a:cs typeface="#9Slide07 Itim" panose="00000500000000000000" pitchFamily="2" charset="-34"/>
              </a:rPr>
              <a:t>,…</a:t>
            </a:r>
          </a:p>
        </p:txBody>
      </p:sp>
      <p:pic>
        <p:nvPicPr>
          <p:cNvPr id="1036"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id="{18ECE12C-D268-4D02-9570-B6F2A226E08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DD35790-069F-48B6-B628-B1E7DD4A1043}"/>
              </a:ext>
            </a:extLst>
          </p:cNvPr>
          <p:cNvPicPr>
            <a:picLocks noChangeAspect="1" noChangeArrowheads="1"/>
          </p:cNvPicPr>
          <p:nvPr/>
        </p:nvPicPr>
        <p:blipFill>
          <a:blip r:embed="rId7"/>
          <a:stretch>
            <a:fillRect/>
          </a:stretch>
        </p:blipFill>
        <p:spPr bwMode="auto">
          <a:xfrm>
            <a:off x="320473" y="68888"/>
            <a:ext cx="537494" cy="954107"/>
          </a:xfrm>
          <a:prstGeom prst="rect">
            <a:avLst/>
          </a:prstGeom>
          <a:noFill/>
          <a:extLst>
            <a:ext uri="{909E8E84-426E-40DD-AFC4-6F175D3DCCD1}">
              <a14:hiddenFill xmlns:a14="http://schemas.microsoft.com/office/drawing/2010/main">
                <a:solidFill>
                  <a:srgbClr val="FFFFFF"/>
                </a:solidFill>
              </a14:hiddenFill>
            </a:ext>
          </a:extLst>
        </p:spPr>
      </p:pic>
      <p:pic>
        <p:nvPicPr>
          <p:cNvPr id="13" name="Tieng-coi-o-to-www_tiengdong_com">
            <a:hlinkClick r:id="" action="ppaction://media"/>
            <a:extLst>
              <a:ext uri="{FF2B5EF4-FFF2-40B4-BE49-F238E27FC236}">
                <a16:creationId xmlns:a16="http://schemas.microsoft.com/office/drawing/2014/main" id="{75342AE9-617A-47C1-A622-AEFC3FB75552}"/>
              </a:ext>
            </a:extLst>
          </p:cNvPr>
          <p:cNvPicPr>
            <a:picLocks noChangeAspect="1"/>
          </p:cNvPicPr>
          <p:nvPr>
            <a:audioFile r:link="rId1"/>
            <p:extLst>
              <p:ext uri="{DAA4B4D4-6D71-4841-9C94-3DE7FCFB9230}">
                <p14:media xmlns:p14="http://schemas.microsoft.com/office/powerpoint/2010/main" r:embed="rId2">
                  <p14:trim end="3651.75"/>
                </p14:media>
              </p:ext>
            </p:extLst>
          </p:nvPr>
        </p:nvPicPr>
        <p:blipFill>
          <a:blip r:embed="rId8"/>
          <a:stretch>
            <a:fillRect/>
          </a:stretch>
        </p:blipFill>
        <p:spPr>
          <a:xfrm>
            <a:off x="-1020474" y="2597361"/>
            <a:ext cx="609600" cy="609600"/>
          </a:xfrm>
          <a:prstGeom prst="rect">
            <a:avLst/>
          </a:prstGeom>
        </p:spPr>
      </p:pic>
    </p:spTree>
    <p:extLst>
      <p:ext uri="{BB962C8B-B14F-4D97-AF65-F5344CB8AC3E}">
        <p14:creationId xmlns:p14="http://schemas.microsoft.com/office/powerpoint/2010/main" val="3164293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500" fill="hold"/>
                                        <p:tgtEl>
                                          <p:spTgt spid="1036"/>
                                        </p:tgtEl>
                                        <p:attrNameLst>
                                          <p:attrName>ppt_x</p:attrName>
                                        </p:attrNameLst>
                                      </p:cBhvr>
                                      <p:tavLst>
                                        <p:tav tm="0">
                                          <p:val>
                                            <p:strVal val="1+#ppt_w/2"/>
                                          </p:val>
                                        </p:tav>
                                        <p:tav tm="100000">
                                          <p:val>
                                            <p:strVal val="#ppt_x"/>
                                          </p:val>
                                        </p:tav>
                                      </p:tavLst>
                                    </p:anim>
                                    <p:anim calcmode="lin" valueType="num">
                                      <p:cBhvr additive="base">
                                        <p:cTn id="8" dur="500" fill="hold"/>
                                        <p:tgtEl>
                                          <p:spTgt spid="10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 calcmode="lin" valueType="num">
                                      <p:cBhvr additive="base">
                                        <p:cTn id="3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49" presetClass="path" presetSubtype="0" accel="50000" decel="50000" fill="hold" nodeType="afterEffect">
                                  <p:stCondLst>
                                    <p:cond delay="0"/>
                                  </p:stCondLst>
                                  <p:childTnLst>
                                    <p:animMotion origin="layout" path="M 2.77778E-7 -4.19753E-6 L 0.65 0.69537 " pathEditMode="relative" rAng="0" ptsTypes="AA">
                                      <p:cBhvr>
                                        <p:cTn id="34" dur="1000" fill="hold"/>
                                        <p:tgtEl>
                                          <p:spTgt spid="1028"/>
                                        </p:tgtEl>
                                        <p:attrNameLst>
                                          <p:attrName>ppt_x</p:attrName>
                                          <p:attrName>ppt_y</p:attrName>
                                        </p:attrNameLst>
                                      </p:cBhvr>
                                      <p:rCtr x="32500" y="34753"/>
                                    </p:animMotion>
                                  </p:childTnLst>
                                </p:cTn>
                              </p:par>
                            </p:childTnLst>
                          </p:cTn>
                        </p:par>
                        <p:par>
                          <p:cTn id="35" fill="hold">
                            <p:stCondLst>
                              <p:cond delay="1500"/>
                            </p:stCondLst>
                            <p:childTnLst>
                              <p:par>
                                <p:cTn id="36" presetID="10" presetClass="exit" presetSubtype="0" fill="hold" nodeType="after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childTnLst>
                          </p:cTn>
                        </p:par>
                        <p:par>
                          <p:cTn id="39" fill="hold">
                            <p:stCondLst>
                              <p:cond delay="2000"/>
                            </p:stCondLst>
                            <p:childTnLst>
                              <p:par>
                                <p:cTn id="40" presetID="35" presetClass="path" presetSubtype="0" accel="50000" decel="50000" fill="hold" nodeType="afterEffect">
                                  <p:stCondLst>
                                    <p:cond delay="0"/>
                                  </p:stCondLst>
                                  <p:childTnLst>
                                    <p:animMotion origin="layout" path="M 3.05556E-6 2.83951E-6 L -0.97084 0.00123 " pathEditMode="relative" rAng="0" ptsTypes="AA">
                                      <p:cBhvr>
                                        <p:cTn id="41" dur="2000" fill="hold"/>
                                        <p:tgtEl>
                                          <p:spTgt spid="1036"/>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3"/>
                </p:tgtEl>
              </p:cMediaNode>
            </p:audio>
          </p:childTnLst>
        </p:cTn>
      </p:par>
    </p:tnLst>
    <p:bldLst>
      <p:bldP spid="38" grpId="0"/>
      <p:bldP spid="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425302" y="1028364"/>
            <a:ext cx="8293395" cy="223843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AD340527-24A8-4E43-9BEB-F3E195A2BDDC}"/>
              </a:ext>
            </a:extLst>
          </p:cNvPr>
          <p:cNvSpPr/>
          <p:nvPr/>
        </p:nvSpPr>
        <p:spPr>
          <a:xfrm>
            <a:off x="1101687" y="79018"/>
            <a:ext cx="7032220" cy="883626"/>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537830" y="113638"/>
            <a:ext cx="8006604" cy="830997"/>
          </a:xfrm>
          <a:prstGeom prst="rect">
            <a:avLst/>
          </a:prstGeom>
          <a:noFill/>
        </p:spPr>
        <p:txBody>
          <a:bodyPr wrap="square" rtlCol="0">
            <a:spAutoFit/>
          </a:bodyPr>
          <a:lstStyle/>
          <a:p>
            <a:pPr algn="ctr"/>
            <a:r>
              <a:rPr lang="en-US" sz="2400" dirty="0">
                <a:solidFill>
                  <a:schemeClr val="accent5">
                    <a:lumMod val="75000"/>
                  </a:schemeClr>
                </a:solidFill>
                <a:latin typeface="#9Slide07 Cadena" panose="02000503000000020004" pitchFamily="2" charset="0"/>
              </a:rPr>
              <a:t>Than </a:t>
            </a:r>
            <a:r>
              <a:rPr lang="en-US" sz="2400" dirty="0" err="1">
                <a:solidFill>
                  <a:schemeClr val="accent5">
                    <a:lumMod val="75000"/>
                  </a:schemeClr>
                </a:solidFill>
                <a:latin typeface="#9Slide07 Cadena" panose="02000503000000020004" pitchFamily="2" charset="0"/>
              </a:rPr>
              <a:t>đá</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dầu</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mỏ</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khí</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tự</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nhiên</a:t>
            </a:r>
            <a:r>
              <a:rPr lang="en-US" sz="2400" dirty="0">
                <a:solidFill>
                  <a:schemeClr val="accent5">
                    <a:lumMod val="75000"/>
                  </a:schemeClr>
                </a:solidFill>
                <a:latin typeface="#9Slide07 Cadena" panose="02000503000000020004" pitchFamily="2" charset="0"/>
              </a:rPr>
              <a:t> </a:t>
            </a:r>
          </a:p>
          <a:p>
            <a:pPr algn="ctr"/>
            <a:r>
              <a:rPr lang="en-US" sz="2400" dirty="0" err="1">
                <a:solidFill>
                  <a:schemeClr val="accent5">
                    <a:lumMod val="75000"/>
                  </a:schemeClr>
                </a:solidFill>
                <a:latin typeface="#9Slide07 Cadena" panose="02000503000000020004" pitchFamily="2" charset="0"/>
              </a:rPr>
              <a:t>có</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phải</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là</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các</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nguồn</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năng</a:t>
            </a:r>
            <a:r>
              <a:rPr lang="en-US" sz="2400" dirty="0">
                <a:solidFill>
                  <a:schemeClr val="accent5">
                    <a:lumMod val="75000"/>
                  </a:schemeClr>
                </a:solidFill>
                <a:latin typeface="#9Slide07 Cadena" panose="02000503000000020004" pitchFamily="2" charset="0"/>
              </a:rPr>
              <a:t> l</a:t>
            </a:r>
            <a:r>
              <a:rPr lang="vi-VN" sz="2400" dirty="0">
                <a:solidFill>
                  <a:schemeClr val="accent5">
                    <a:lumMod val="75000"/>
                  </a:schemeClr>
                </a:solidFill>
                <a:latin typeface="#9Slide07 Cadena" panose="02000503000000020004" pitchFamily="2" charset="0"/>
              </a:rPr>
              <a:t>ư</a:t>
            </a:r>
            <a:r>
              <a:rPr lang="en-US" sz="2400" dirty="0" err="1">
                <a:solidFill>
                  <a:schemeClr val="accent5">
                    <a:lumMod val="75000"/>
                  </a:schemeClr>
                </a:solidFill>
                <a:latin typeface="#9Slide07 Cadena" panose="02000503000000020004" pitchFamily="2" charset="0"/>
              </a:rPr>
              <a:t>ợng</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vô</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tận</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không</a:t>
            </a:r>
            <a:r>
              <a:rPr lang="en-US" sz="2400" dirty="0">
                <a:solidFill>
                  <a:schemeClr val="accent5">
                    <a:lumMod val="75000"/>
                  </a:schemeClr>
                </a:solidFill>
                <a:latin typeface="#9Slide07 Cadena" panose="02000503000000020004" pitchFamily="2" charset="0"/>
              </a:rPr>
              <a:t>?</a:t>
            </a:r>
          </a:p>
        </p:txBody>
      </p:sp>
      <p:sp>
        <p:nvSpPr>
          <p:cNvPr id="14" name="TextBox 13">
            <a:extLst>
              <a:ext uri="{FF2B5EF4-FFF2-40B4-BE49-F238E27FC236}">
                <a16:creationId xmlns:a16="http://schemas.microsoft.com/office/drawing/2014/main" id="{3FEDCE9B-BEC4-4DBD-BFDA-32E091A77261}"/>
              </a:ext>
            </a:extLst>
          </p:cNvPr>
          <p:cNvSpPr txBox="1"/>
          <p:nvPr/>
        </p:nvSpPr>
        <p:spPr>
          <a:xfrm>
            <a:off x="754754" y="1249822"/>
            <a:ext cx="7496115"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9Slide07 Itim" panose="00000500000000000000" pitchFamily="2" charset="-34"/>
                <a:cs typeface="#9Slide07 Itim" panose="00000500000000000000" pitchFamily="2" charset="-34"/>
              </a:rPr>
              <a:t>Than </a:t>
            </a:r>
            <a:r>
              <a:rPr lang="en-US" sz="2800" dirty="0" err="1">
                <a:latin typeface="#9Slide07 Itim" panose="00000500000000000000" pitchFamily="2" charset="-34"/>
                <a:cs typeface="#9Slide07 Itim" panose="00000500000000000000" pitchFamily="2" charset="-34"/>
              </a:rPr>
              <a:t>đá</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dầu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mỏ</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vô</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tận</a:t>
            </a:r>
            <a:r>
              <a:rPr lang="en-US" sz="2800" dirty="0">
                <a:latin typeface="#9Slide07 Itim" panose="00000500000000000000" pitchFamily="2" charset="-34"/>
                <a:cs typeface="#9Slide07 Itim" panose="00000500000000000000" pitchFamily="2" charset="-34"/>
              </a:rPr>
              <a:t>.</a:t>
            </a:r>
          </a:p>
        </p:txBody>
      </p:sp>
      <p:sp>
        <p:nvSpPr>
          <p:cNvPr id="15" name="TextBox 14">
            <a:extLst>
              <a:ext uri="{FF2B5EF4-FFF2-40B4-BE49-F238E27FC236}">
                <a16:creationId xmlns:a16="http://schemas.microsoft.com/office/drawing/2014/main" id="{8BE7D49B-852E-496A-98E9-B812BA54F9B2}"/>
              </a:ext>
            </a:extLst>
          </p:cNvPr>
          <p:cNvSpPr txBox="1"/>
          <p:nvPr/>
        </p:nvSpPr>
        <p:spPr>
          <a:xfrm>
            <a:off x="754755" y="2103889"/>
            <a:ext cx="7496114"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nay,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nguồn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l</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này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đang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a:t>
            </a:r>
            <a:r>
              <a:rPr lang="en-US" sz="2800" dirty="0">
                <a:latin typeface="#9Slide07 Itim" panose="00000500000000000000" pitchFamily="2" charset="-34"/>
                <a:cs typeface="#9Slide07 Itim" panose="00000500000000000000" pitchFamily="2" charset="-34"/>
              </a:rPr>
              <a:t> c</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kiệt</a:t>
            </a:r>
            <a:r>
              <a:rPr lang="en-US" sz="2800" dirty="0">
                <a:latin typeface="#9Slide07 Itim" panose="00000500000000000000" pitchFamily="2" charset="-34"/>
                <a:cs typeface="#9Slide07 Itim" panose="00000500000000000000" pitchFamily="2" charset="-34"/>
              </a:rPr>
              <a:t>.</a:t>
            </a:r>
          </a:p>
        </p:txBody>
      </p:sp>
      <p:pic>
        <p:nvPicPr>
          <p:cNvPr id="17"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id="{2B9385DB-BF88-435C-A180-8BAD43B4483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898362AF-348C-4196-B935-0AFE9A1A1473}"/>
              </a:ext>
            </a:extLst>
          </p:cNvPr>
          <p:cNvPicPr>
            <a:picLocks noChangeAspect="1" noChangeArrowheads="1"/>
          </p:cNvPicPr>
          <p:nvPr/>
        </p:nvPicPr>
        <p:blipFill>
          <a:blip r:embed="rId7"/>
          <a:stretch>
            <a:fillRect/>
          </a:stretch>
        </p:blipFill>
        <p:spPr bwMode="auto">
          <a:xfrm>
            <a:off x="320473" y="104353"/>
            <a:ext cx="537494" cy="883176"/>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coi-o-to-www_tiengdong_com">
            <a:hlinkClick r:id="" action="ppaction://media"/>
            <a:extLst>
              <a:ext uri="{FF2B5EF4-FFF2-40B4-BE49-F238E27FC236}">
                <a16:creationId xmlns:a16="http://schemas.microsoft.com/office/drawing/2014/main" id="{E7319BB5-E589-4BFC-B31A-89108BE5214D}"/>
              </a:ext>
            </a:extLst>
          </p:cNvPr>
          <p:cNvPicPr>
            <a:picLocks noChangeAspect="1"/>
          </p:cNvPicPr>
          <p:nvPr>
            <a:audioFile r:link="rId1"/>
            <p:extLst>
              <p:ext uri="{DAA4B4D4-6D71-4841-9C94-3DE7FCFB9230}">
                <p14:media xmlns:p14="http://schemas.microsoft.com/office/powerpoint/2010/main" r:embed="rId2">
                  <p14:trim end="3651.75"/>
                </p14:media>
              </p:ext>
            </p:extLst>
          </p:nvPr>
        </p:nvPicPr>
        <p:blipFill>
          <a:blip r:embed="rId8"/>
          <a:stretch>
            <a:fillRect/>
          </a:stretch>
        </p:blipFill>
        <p:spPr>
          <a:xfrm>
            <a:off x="-1020474" y="2597361"/>
            <a:ext cx="609600" cy="609600"/>
          </a:xfrm>
          <a:prstGeom prst="rect">
            <a:avLst/>
          </a:prstGeom>
        </p:spPr>
      </p:pic>
    </p:spTree>
    <p:extLst>
      <p:ext uri="{BB962C8B-B14F-4D97-AF65-F5344CB8AC3E}">
        <p14:creationId xmlns:p14="http://schemas.microsoft.com/office/powerpoint/2010/main" val="2111334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9" presetClass="path" presetSubtype="0" accel="50000" decel="50000" fill="hold" nodeType="afterEffect">
                                  <p:stCondLst>
                                    <p:cond delay="0"/>
                                  </p:stCondLst>
                                  <p:childTnLst>
                                    <p:animMotion origin="layout" path="M 2.77778E-7 -2.83951E-6 L 0.65 0.69537 " pathEditMode="relative" rAng="0" ptsTypes="AA">
                                      <p:cBhvr>
                                        <p:cTn id="29" dur="1000" fill="hold"/>
                                        <p:tgtEl>
                                          <p:spTgt spid="18"/>
                                        </p:tgtEl>
                                        <p:attrNameLst>
                                          <p:attrName>ppt_x</p:attrName>
                                          <p:attrName>ppt_y</p:attrName>
                                        </p:attrNameLst>
                                      </p:cBhvr>
                                      <p:rCtr x="32500" y="34753"/>
                                    </p:animMotion>
                                  </p:childTnLst>
                                </p:cTn>
                              </p:par>
                            </p:childTnLst>
                          </p:cTn>
                        </p:par>
                        <p:par>
                          <p:cTn id="30" fill="hold">
                            <p:stCondLst>
                              <p:cond delay="1500"/>
                            </p:stCondLst>
                            <p:childTnLst>
                              <p:par>
                                <p:cTn id="31" presetID="10" presetClass="exit" presetSubtype="0" fill="hold" nodeType="after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par>
                          <p:cTn id="34" fill="hold">
                            <p:stCondLst>
                              <p:cond delay="2000"/>
                            </p:stCondLst>
                            <p:childTnLst>
                              <p:par>
                                <p:cTn id="35" presetID="35" presetClass="path" presetSubtype="0" accel="50000" decel="50000" fill="hold" nodeType="afterEffect">
                                  <p:stCondLst>
                                    <p:cond delay="0"/>
                                  </p:stCondLst>
                                  <p:childTnLst>
                                    <p:animMotion origin="layout" path="M 3.05556E-6 2.83951E-6 L -0.97084 0.00123 " pathEditMode="relative" rAng="0" ptsTypes="AA">
                                      <p:cBhvr>
                                        <p:cTn id="36" dur="2000" fill="hold"/>
                                        <p:tgtEl>
                                          <p:spTgt spid="17"/>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1"/>
                </p:tgtEl>
              </p:cMediaNode>
            </p:audio>
          </p:childTnLst>
        </p:cTn>
      </p:par>
    </p:tnLst>
    <p:bldLst>
      <p:bldP spid="38"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5557534" y="1433350"/>
            <a:ext cx="2994459" cy="3302266"/>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Rounded Corners 1">
            <a:extLst>
              <a:ext uri="{FF2B5EF4-FFF2-40B4-BE49-F238E27FC236}">
                <a16:creationId xmlns:a16="http://schemas.microsoft.com/office/drawing/2014/main" id="{06D03283-DEA9-4047-B1EA-D60C581E8EF5}"/>
              </a:ext>
            </a:extLst>
          </p:cNvPr>
          <p:cNvSpPr/>
          <p:nvPr/>
        </p:nvSpPr>
        <p:spPr>
          <a:xfrm>
            <a:off x="427660" y="1205685"/>
            <a:ext cx="8293395" cy="3836486"/>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AD340527-24A8-4E43-9BEB-F3E195A2BDDC}"/>
              </a:ext>
            </a:extLst>
          </p:cNvPr>
          <p:cNvSpPr/>
          <p:nvPr/>
        </p:nvSpPr>
        <p:spPr>
          <a:xfrm>
            <a:off x="604442" y="48172"/>
            <a:ext cx="7952837" cy="1043644"/>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751257" y="69804"/>
            <a:ext cx="7656436" cy="954107"/>
          </a:xfrm>
          <a:prstGeom prst="rect">
            <a:avLst/>
          </a:prstGeom>
          <a:noFill/>
        </p:spPr>
        <p:txBody>
          <a:bodyPr wrap="square" rtlCol="0">
            <a:spAutoFit/>
          </a:bodyPr>
          <a:lstStyle/>
          <a:p>
            <a:pPr algn="ctr"/>
            <a:r>
              <a:rPr lang="en-US" sz="2800" dirty="0" err="1">
                <a:solidFill>
                  <a:schemeClr val="accent5">
                    <a:lumMod val="75000"/>
                  </a:schemeClr>
                </a:solidFill>
                <a:latin typeface="#9Slide07 Cadena" panose="02000503000000020004" pitchFamily="2" charset="0"/>
              </a:rPr>
              <a:t>Kể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tên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các</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nguồn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năng</a:t>
            </a:r>
            <a:r>
              <a:rPr lang="en-US" sz="2800" dirty="0">
                <a:solidFill>
                  <a:schemeClr val="accent5">
                    <a:lumMod val="75000"/>
                  </a:schemeClr>
                </a:solidFill>
                <a:latin typeface="#9Slide07 Cadena" panose="02000503000000020004" pitchFamily="2" charset="0"/>
              </a:rPr>
              <a:t> l</a:t>
            </a:r>
            <a:r>
              <a:rPr lang="vi-VN" sz="2800" dirty="0">
                <a:solidFill>
                  <a:schemeClr val="accent5">
                    <a:lumMod val="75000"/>
                  </a:schemeClr>
                </a:solidFill>
                <a:latin typeface="#9Slide07 Cadena" panose="02000503000000020004" pitchFamily="2" charset="0"/>
              </a:rPr>
              <a:t>ư</a:t>
            </a:r>
            <a:r>
              <a:rPr lang="en-US" sz="2800" dirty="0" err="1">
                <a:solidFill>
                  <a:schemeClr val="accent5">
                    <a:lumMod val="75000"/>
                  </a:schemeClr>
                </a:solidFill>
                <a:latin typeface="#9Slide07 Cadena" panose="02000503000000020004" pitchFamily="2" charset="0"/>
              </a:rPr>
              <a:t>ợng</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khác</a:t>
            </a:r>
            <a:endParaRPr lang="en-US" sz="2800" dirty="0">
              <a:solidFill>
                <a:schemeClr val="accent5">
                  <a:lumMod val="75000"/>
                </a:schemeClr>
              </a:solidFill>
              <a:latin typeface="#9Slide07 Cadena" panose="02000503000000020004" pitchFamily="2" charset="0"/>
            </a:endParaRPr>
          </a:p>
          <a:p>
            <a:pPr algn="ctr"/>
            <a:r>
              <a:rPr lang="en-US" sz="2800" dirty="0" err="1">
                <a:solidFill>
                  <a:schemeClr val="accent5">
                    <a:lumMod val="75000"/>
                  </a:schemeClr>
                </a:solidFill>
                <a:latin typeface="#9Slide07 Cadena" panose="02000503000000020004" pitchFamily="2" charset="0"/>
              </a:rPr>
              <a:t>có</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thay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thế</a:t>
            </a:r>
            <a:r>
              <a:rPr lang="en-US" sz="2800" dirty="0">
                <a:solidFill>
                  <a:schemeClr val="accent5">
                    <a:lumMod val="75000"/>
                  </a:schemeClr>
                </a:solidFill>
                <a:latin typeface="#9Slide07 Cadena" panose="02000503000000020004" pitchFamily="2" charset="0"/>
              </a:rPr>
              <a:t> than </a:t>
            </a:r>
            <a:r>
              <a:rPr lang="en-US" sz="2800" dirty="0" err="1">
                <a:solidFill>
                  <a:schemeClr val="accent5">
                    <a:lumMod val="75000"/>
                  </a:schemeClr>
                </a:solidFill>
                <a:latin typeface="#9Slide07 Cadena" panose="02000503000000020004" pitchFamily="2" charset="0"/>
              </a:rPr>
              <a:t>đá</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dầu</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mỏ</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khí</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tự</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nhiên</a:t>
            </a:r>
            <a:r>
              <a:rPr lang="en-US" sz="2800" dirty="0">
                <a:solidFill>
                  <a:schemeClr val="accent5">
                    <a:lumMod val="75000"/>
                  </a:schemeClr>
                </a:solidFill>
                <a:latin typeface="#9Slide07 Cadena" panose="02000503000000020004" pitchFamily="2" charset="0"/>
              </a:rPr>
              <a:t>.</a:t>
            </a:r>
          </a:p>
        </p:txBody>
      </p:sp>
      <p:pic>
        <p:nvPicPr>
          <p:cNvPr id="13" name="Picture 12" descr="https://i.pinimg.com/564x/ff/c5/ef/ffc5efdc109328fab36251696026d8a8.jpg">
            <a:extLst>
              <a:ext uri="{FF2B5EF4-FFF2-40B4-BE49-F238E27FC236}">
                <a16:creationId xmlns:a16="http://schemas.microsoft.com/office/drawing/2014/main" id="{D4F9964F-F626-4BFB-BAB1-0EB4E638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479" y="1205684"/>
            <a:ext cx="2672697" cy="38367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7E242FC1-B751-4701-AEAA-50A018E47CB6}"/>
              </a:ext>
            </a:extLst>
          </p:cNvPr>
          <p:cNvCxnSpPr/>
          <p:nvPr/>
        </p:nvCxnSpPr>
        <p:spPr>
          <a:xfrm flipH="1" flipV="1">
            <a:off x="2328530" y="3408997"/>
            <a:ext cx="1127051" cy="9250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AA96B56-8DF9-4067-8523-FCB844342E55}"/>
              </a:ext>
            </a:extLst>
          </p:cNvPr>
          <p:cNvCxnSpPr>
            <a:cxnSpLocks/>
          </p:cNvCxnSpPr>
          <p:nvPr/>
        </p:nvCxnSpPr>
        <p:spPr>
          <a:xfrm>
            <a:off x="5624623" y="3346167"/>
            <a:ext cx="956930" cy="58788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92A60B8-2E10-4C30-9C86-7ACD05451601}"/>
              </a:ext>
            </a:extLst>
          </p:cNvPr>
          <p:cNvCxnSpPr/>
          <p:nvPr/>
        </p:nvCxnSpPr>
        <p:spPr>
          <a:xfrm flipV="1">
            <a:off x="4954772" y="2052084"/>
            <a:ext cx="1339702" cy="118021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hlinkClick r:id="rId4" tooltip="https://www.google.com/search?q=n%C4%83ng+l%C6%B0%E1%BB%A3ng+m%E1%BA%B7t+tr%E1%BB%9Di&amp;rlz=1C1CHBD_viVN981VN984&amp;sxsrf=AOaemvIFbIqOqekDElmXrAKSCXX6fWWzSA:1641359783828&amp;source=lnms&amp;tbm=isch&amp;sa=X&amp;ved=2ahUKEwiP9vPW7Zn1AhVBzIsBHenzD1YQ_AUoAXoECAMQAw&amp;biw=1366&amp;bih"/>
            <a:extLst>
              <a:ext uri="{FF2B5EF4-FFF2-40B4-BE49-F238E27FC236}">
                <a16:creationId xmlns:a16="http://schemas.microsoft.com/office/drawing/2014/main" id="{4EF50740-359C-4AC2-A299-1407B7D7CB25}"/>
              </a:ext>
            </a:extLst>
          </p:cNvPr>
          <p:cNvSpPr txBox="1"/>
          <p:nvPr/>
        </p:nvSpPr>
        <p:spPr>
          <a:xfrm>
            <a:off x="354069" y="2755244"/>
            <a:ext cx="2267992" cy="1077218"/>
          </a:xfrm>
          <a:prstGeom prst="rect">
            <a:avLst/>
          </a:prstGeom>
          <a:noFill/>
        </p:spPr>
        <p:txBody>
          <a:bodyPr wrap="square" rtlCol="0">
            <a:spAutoFit/>
          </a:bodyPr>
          <a:lstStyle/>
          <a:p>
            <a:pPr algn="ctr"/>
            <a:r>
              <a:rPr lang="en-US" sz="3200" dirty="0" err="1">
                <a:solidFill>
                  <a:srgbClr val="CC3399"/>
                </a:solidFill>
                <a:latin typeface="#9Slide07 Itim" panose="00000500000000000000" pitchFamily="2" charset="-34"/>
                <a:cs typeface="#9Slide07 Itim" panose="00000500000000000000" pitchFamily="2" charset="-34"/>
              </a:rPr>
              <a:t>Năng</a:t>
            </a:r>
            <a:r>
              <a:rPr lang="en-US" sz="3200" dirty="0">
                <a:solidFill>
                  <a:srgbClr val="CC3399"/>
                </a:solidFill>
                <a:latin typeface="#9Slide07 Itim" panose="00000500000000000000" pitchFamily="2" charset="-34"/>
                <a:cs typeface="#9Slide07 Itim" panose="00000500000000000000" pitchFamily="2" charset="-34"/>
              </a:rPr>
              <a:t> l</a:t>
            </a:r>
            <a:r>
              <a:rPr lang="vi-VN" sz="3200" dirty="0">
                <a:solidFill>
                  <a:srgbClr val="CC3399"/>
                </a:solidFill>
                <a:latin typeface="#9Slide07 Itim" panose="00000500000000000000" pitchFamily="2" charset="-34"/>
                <a:cs typeface="#9Slide07 Itim" panose="00000500000000000000" pitchFamily="2" charset="-34"/>
              </a:rPr>
              <a:t>ư</a:t>
            </a:r>
            <a:r>
              <a:rPr lang="en-US" sz="3200" dirty="0" err="1">
                <a:solidFill>
                  <a:srgbClr val="CC3399"/>
                </a:solidFill>
                <a:latin typeface="#9Slide07 Itim" panose="00000500000000000000" pitchFamily="2" charset="-34"/>
                <a:cs typeface="#9Slide07 Itim" panose="00000500000000000000" pitchFamily="2" charset="-34"/>
              </a:rPr>
              <a:t>ợng</a:t>
            </a:r>
            <a:r>
              <a:rPr lang="en-US" sz="3200" dirty="0">
                <a:solidFill>
                  <a:srgbClr val="CC3399"/>
                </a:solidFill>
                <a:latin typeface="#9Slide07 Itim" panose="00000500000000000000" pitchFamily="2" charset="-34"/>
                <a:cs typeface="#9Slide07 Itim" panose="00000500000000000000" pitchFamily="2" charset="-34"/>
              </a:rPr>
              <a:t> </a:t>
            </a:r>
            <a:r>
              <a:rPr lang="en-US" sz="3200" dirty="0" err="1">
                <a:solidFill>
                  <a:srgbClr val="CC3399"/>
                </a:solidFill>
                <a:latin typeface="#9Slide07 Itim" panose="00000500000000000000" pitchFamily="2" charset="-34"/>
                <a:cs typeface="#9Slide07 Itim" panose="00000500000000000000" pitchFamily="2" charset="-34"/>
              </a:rPr>
              <a:t>mặt</a:t>
            </a:r>
            <a:r>
              <a:rPr lang="en-US" sz="3200" dirty="0">
                <a:solidFill>
                  <a:srgbClr val="CC3399"/>
                </a:solidFill>
                <a:latin typeface="#9Slide07 Itim" panose="00000500000000000000" pitchFamily="2" charset="-34"/>
                <a:cs typeface="#9Slide07 Itim" panose="00000500000000000000" pitchFamily="2" charset="-34"/>
              </a:rPr>
              <a:t> </a:t>
            </a:r>
            <a:r>
              <a:rPr lang="en-US" sz="3200" dirty="0" err="1">
                <a:solidFill>
                  <a:srgbClr val="CC3399"/>
                </a:solidFill>
                <a:latin typeface="#9Slide07 Itim" panose="00000500000000000000" pitchFamily="2" charset="-34"/>
                <a:cs typeface="#9Slide07 Itim" panose="00000500000000000000" pitchFamily="2" charset="-34"/>
              </a:rPr>
              <a:t>trời</a:t>
            </a:r>
            <a:endParaRPr lang="en-US" sz="3200" dirty="0">
              <a:solidFill>
                <a:srgbClr val="CC3399"/>
              </a:solidFill>
              <a:latin typeface="#9Slide07 Itim" panose="00000500000000000000" pitchFamily="2" charset="-34"/>
              <a:cs typeface="#9Slide07 Itim" panose="00000500000000000000" pitchFamily="2" charset="-34"/>
            </a:endParaRPr>
          </a:p>
        </p:txBody>
      </p:sp>
      <p:sp>
        <p:nvSpPr>
          <p:cNvPr id="22" name="TextBox 21">
            <a:extLst>
              <a:ext uri="{FF2B5EF4-FFF2-40B4-BE49-F238E27FC236}">
                <a16:creationId xmlns:a16="http://schemas.microsoft.com/office/drawing/2014/main" id="{F6FA2913-AF2C-49CB-B893-8449D1BE1E1D}"/>
              </a:ext>
            </a:extLst>
          </p:cNvPr>
          <p:cNvSpPr txBox="1"/>
          <p:nvPr/>
        </p:nvSpPr>
        <p:spPr>
          <a:xfrm>
            <a:off x="6183119" y="3896329"/>
            <a:ext cx="2267992" cy="1077218"/>
          </a:xfrm>
          <a:prstGeom prst="rect">
            <a:avLst/>
          </a:prstGeom>
          <a:noFill/>
        </p:spPr>
        <p:txBody>
          <a:bodyPr wrap="square" rtlCol="0">
            <a:spAutoFit/>
          </a:bodyPr>
          <a:lstStyle/>
          <a:p>
            <a:pPr algn="ctr"/>
            <a:r>
              <a:rPr lang="en-US" sz="3200" dirty="0" err="1">
                <a:solidFill>
                  <a:schemeClr val="bg2">
                    <a:lumMod val="75000"/>
                  </a:schemeClr>
                </a:solidFill>
                <a:latin typeface="#9Slide07 Itim" panose="00000500000000000000" pitchFamily="2" charset="-34"/>
                <a:cs typeface="#9Slide07 Itim" panose="00000500000000000000" pitchFamily="2" charset="-34"/>
              </a:rPr>
              <a:t>Năng</a:t>
            </a:r>
            <a:r>
              <a:rPr lang="en-US" sz="3200" dirty="0">
                <a:solidFill>
                  <a:schemeClr val="bg2">
                    <a:lumMod val="75000"/>
                  </a:schemeClr>
                </a:solidFill>
                <a:latin typeface="#9Slide07 Itim" panose="00000500000000000000" pitchFamily="2" charset="-34"/>
                <a:cs typeface="#9Slide07 Itim" panose="00000500000000000000" pitchFamily="2" charset="-34"/>
              </a:rPr>
              <a:t> l</a:t>
            </a:r>
            <a:r>
              <a:rPr lang="vi-VN" sz="3200" dirty="0">
                <a:solidFill>
                  <a:schemeClr val="bg2">
                    <a:lumMod val="75000"/>
                  </a:schemeClr>
                </a:solidFill>
                <a:latin typeface="#9Slide07 Itim" panose="00000500000000000000" pitchFamily="2" charset="-34"/>
                <a:cs typeface="#9Slide07 Itim" panose="00000500000000000000" pitchFamily="2" charset="-34"/>
              </a:rPr>
              <a:t>ư</a:t>
            </a:r>
            <a:r>
              <a:rPr lang="en-US" sz="3200" dirty="0" err="1">
                <a:solidFill>
                  <a:schemeClr val="bg2">
                    <a:lumMod val="75000"/>
                  </a:schemeClr>
                </a:solidFill>
                <a:latin typeface="#9Slide07 Itim" panose="00000500000000000000" pitchFamily="2" charset="-34"/>
                <a:cs typeface="#9Slide07 Itim" panose="00000500000000000000" pitchFamily="2" charset="-34"/>
              </a:rPr>
              <a:t>ợng</a:t>
            </a:r>
            <a:r>
              <a:rPr lang="en-US" sz="3200" dirty="0">
                <a:solidFill>
                  <a:schemeClr val="bg2">
                    <a:lumMod val="75000"/>
                  </a:schemeClr>
                </a:solidFill>
                <a:latin typeface="#9Slide07 Itim" panose="00000500000000000000" pitchFamily="2" charset="-34"/>
                <a:cs typeface="#9Slide07 Itim" panose="00000500000000000000" pitchFamily="2" charset="-34"/>
              </a:rPr>
              <a:t> </a:t>
            </a:r>
            <a:r>
              <a:rPr lang="en-US" sz="3200" dirty="0" err="1">
                <a:solidFill>
                  <a:schemeClr val="bg2">
                    <a:lumMod val="75000"/>
                  </a:schemeClr>
                </a:solidFill>
                <a:latin typeface="#9Slide07 Itim" panose="00000500000000000000" pitchFamily="2" charset="-34"/>
                <a:cs typeface="#9Slide07 Itim" panose="00000500000000000000" pitchFamily="2" charset="-34"/>
              </a:rPr>
              <a:t>gió</a:t>
            </a:r>
            <a:endParaRPr lang="en-US" sz="3200" dirty="0">
              <a:solidFill>
                <a:schemeClr val="bg2">
                  <a:lumMod val="75000"/>
                </a:schemeClr>
              </a:solidFill>
              <a:latin typeface="#9Slide07 Itim" panose="00000500000000000000" pitchFamily="2" charset="-34"/>
              <a:cs typeface="#9Slide07 Itim" panose="00000500000000000000" pitchFamily="2" charset="-34"/>
            </a:endParaRPr>
          </a:p>
        </p:txBody>
      </p:sp>
      <p:sp>
        <p:nvSpPr>
          <p:cNvPr id="23" name="TextBox 22">
            <a:extLst>
              <a:ext uri="{FF2B5EF4-FFF2-40B4-BE49-F238E27FC236}">
                <a16:creationId xmlns:a16="http://schemas.microsoft.com/office/drawing/2014/main" id="{3DCDEF5B-9BB7-4725-ACAF-55E83A4F1BAA}"/>
              </a:ext>
            </a:extLst>
          </p:cNvPr>
          <p:cNvSpPr txBox="1"/>
          <p:nvPr/>
        </p:nvSpPr>
        <p:spPr>
          <a:xfrm>
            <a:off x="6066866" y="1374918"/>
            <a:ext cx="2267992" cy="1077218"/>
          </a:xfrm>
          <a:prstGeom prst="rect">
            <a:avLst/>
          </a:prstGeom>
          <a:noFill/>
        </p:spPr>
        <p:txBody>
          <a:bodyPr wrap="square" rtlCol="0">
            <a:spAutoFit/>
          </a:bodyPr>
          <a:lstStyle/>
          <a:p>
            <a:pPr algn="ctr"/>
            <a:r>
              <a:rPr lang="en-US" sz="3200" dirty="0" err="1">
                <a:solidFill>
                  <a:srgbClr val="FF6600"/>
                </a:solidFill>
                <a:latin typeface="#9Slide07 Itim" panose="00000500000000000000" pitchFamily="2" charset="-34"/>
                <a:cs typeface="#9Slide07 Itim" panose="00000500000000000000" pitchFamily="2" charset="-34"/>
              </a:rPr>
              <a:t>Năng</a:t>
            </a:r>
            <a:r>
              <a:rPr lang="en-US" sz="3200" dirty="0">
                <a:solidFill>
                  <a:srgbClr val="FF6600"/>
                </a:solidFill>
                <a:latin typeface="#9Slide07 Itim" panose="00000500000000000000" pitchFamily="2" charset="-34"/>
                <a:cs typeface="#9Slide07 Itim" panose="00000500000000000000" pitchFamily="2" charset="-34"/>
              </a:rPr>
              <a:t> l</a:t>
            </a:r>
            <a:r>
              <a:rPr lang="vi-VN" sz="3200" dirty="0">
                <a:solidFill>
                  <a:srgbClr val="FF6600"/>
                </a:solidFill>
                <a:latin typeface="#9Slide07 Itim" panose="00000500000000000000" pitchFamily="2" charset="-34"/>
                <a:cs typeface="#9Slide07 Itim" panose="00000500000000000000" pitchFamily="2" charset="-34"/>
              </a:rPr>
              <a:t>ư</a:t>
            </a:r>
            <a:r>
              <a:rPr lang="en-US" sz="3200" dirty="0" err="1">
                <a:solidFill>
                  <a:srgbClr val="FF6600"/>
                </a:solidFill>
                <a:latin typeface="#9Slide07 Itim" panose="00000500000000000000" pitchFamily="2" charset="-34"/>
                <a:cs typeface="#9Slide07 Itim" panose="00000500000000000000" pitchFamily="2" charset="-34"/>
              </a:rPr>
              <a:t>ợng</a:t>
            </a:r>
            <a:r>
              <a:rPr lang="en-US" sz="3200" dirty="0">
                <a:solidFill>
                  <a:srgbClr val="FF6600"/>
                </a:solidFill>
                <a:latin typeface="#9Slide07 Itim" panose="00000500000000000000" pitchFamily="2" charset="-34"/>
                <a:cs typeface="#9Slide07 Itim" panose="00000500000000000000" pitchFamily="2" charset="-34"/>
              </a:rPr>
              <a:t> n</a:t>
            </a:r>
            <a:r>
              <a:rPr lang="vi-VN" sz="3200" dirty="0">
                <a:solidFill>
                  <a:srgbClr val="FF6600"/>
                </a:solidFill>
                <a:latin typeface="#9Slide07 Itim" panose="00000500000000000000" pitchFamily="2" charset="-34"/>
                <a:cs typeface="#9Slide07 Itim" panose="00000500000000000000" pitchFamily="2" charset="-34"/>
              </a:rPr>
              <a:t>ư</a:t>
            </a:r>
            <a:r>
              <a:rPr lang="en-US" sz="3200" dirty="0" err="1">
                <a:solidFill>
                  <a:srgbClr val="FF6600"/>
                </a:solidFill>
                <a:latin typeface="#9Slide07 Itim" panose="00000500000000000000" pitchFamily="2" charset="-34"/>
                <a:cs typeface="#9Slide07 Itim" panose="00000500000000000000" pitchFamily="2" charset="-34"/>
              </a:rPr>
              <a:t>ớc</a:t>
            </a:r>
            <a:endParaRPr lang="en-US" sz="3200" dirty="0">
              <a:solidFill>
                <a:srgbClr val="FF6600"/>
              </a:solidFill>
              <a:latin typeface="#9Slide07 Itim" panose="00000500000000000000" pitchFamily="2" charset="-34"/>
              <a:cs typeface="#9Slide07 Itim" panose="00000500000000000000" pitchFamily="2" charset="-34"/>
            </a:endParaRPr>
          </a:p>
        </p:txBody>
      </p:sp>
      <p:pic>
        <p:nvPicPr>
          <p:cNvPr id="25"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id="{63FF2EEF-F4AC-403F-9023-0B55ABA610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665623" y="3542232"/>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89FD3D1B-4745-48A9-8800-D0F64FE0DDD2}"/>
              </a:ext>
            </a:extLst>
          </p:cNvPr>
          <p:cNvPicPr>
            <a:picLocks noChangeAspect="1" noChangeArrowheads="1"/>
          </p:cNvPicPr>
          <p:nvPr/>
        </p:nvPicPr>
        <p:blipFill>
          <a:blip r:embed="rId7"/>
          <a:stretch>
            <a:fillRect/>
          </a:stretch>
        </p:blipFill>
        <p:spPr bwMode="auto">
          <a:xfrm>
            <a:off x="49951" y="117712"/>
            <a:ext cx="537494" cy="85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4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par>
                          <p:cTn id="42" fill="hold">
                            <p:stCondLst>
                              <p:cond delay="1000"/>
                            </p:stCondLst>
                            <p:childTnLst>
                              <p:par>
                                <p:cTn id="43" presetID="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49" presetClass="path" presetSubtype="0" accel="50000" decel="50000" fill="hold" nodeType="afterEffect">
                                  <p:stCondLst>
                                    <p:cond delay="0"/>
                                  </p:stCondLst>
                                  <p:childTnLst>
                                    <p:animMotion origin="layout" path="M -2.22222E-6 -2.83951E-6 L 0.69132 0.7392 " pathEditMode="relative" rAng="0" ptsTypes="AA">
                                      <p:cBhvr>
                                        <p:cTn id="49" dur="1000" fill="hold"/>
                                        <p:tgtEl>
                                          <p:spTgt spid="26"/>
                                        </p:tgtEl>
                                        <p:attrNameLst>
                                          <p:attrName>ppt_x</p:attrName>
                                          <p:attrName>ppt_y</p:attrName>
                                        </p:attrNameLst>
                                      </p:cBhvr>
                                      <p:rCtr x="34566" y="36944"/>
                                    </p:animMotion>
                                  </p:childTnLst>
                                </p:cTn>
                              </p:par>
                            </p:childTnLst>
                          </p:cTn>
                        </p:par>
                        <p:par>
                          <p:cTn id="50" fill="hold">
                            <p:stCondLst>
                              <p:cond delay="2500"/>
                            </p:stCondLst>
                            <p:childTnLst>
                              <p:par>
                                <p:cTn id="51" presetID="10" presetClass="exit" presetSubtype="0" fill="hold" nodeType="after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par>
                          <p:cTn id="54" fill="hold">
                            <p:stCondLst>
                              <p:cond delay="3000"/>
                            </p:stCondLst>
                            <p:childTnLst>
                              <p:par>
                                <p:cTn id="55" presetID="35" presetClass="path" presetSubtype="0" accel="50000" decel="50000" fill="hold" nodeType="afterEffect">
                                  <p:stCondLst>
                                    <p:cond delay="0"/>
                                  </p:stCondLst>
                                  <p:childTnLst>
                                    <p:animMotion origin="layout" path="M -1.11111E-6 -3.7037E-7 L -0.97083 0.00123 " pathEditMode="relative" rAng="0" ptsTypes="AA">
                                      <p:cBhvr>
                                        <p:cTn id="56" dur="2000" fill="hold"/>
                                        <p:tgtEl>
                                          <p:spTgt spid="25"/>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D59209BD-A7D3-442A-BE0F-00C8C5A206F0}"/>
              </a:ext>
            </a:extLst>
          </p:cNvPr>
          <p:cNvGrpSpPr/>
          <p:nvPr/>
        </p:nvGrpSpPr>
        <p:grpSpPr>
          <a:xfrm>
            <a:off x="3116941" y="722670"/>
            <a:ext cx="2894096" cy="548641"/>
            <a:chOff x="3116941" y="722670"/>
            <a:chExt cx="2894096" cy="548641"/>
          </a:xfrm>
        </p:grpSpPr>
        <p:sp>
          <p:nvSpPr>
            <p:cNvPr id="663" name="Google Shape;663;p31"/>
            <p:cNvSpPr/>
            <p:nvPr/>
          </p:nvSpPr>
          <p:spPr>
            <a:xfrm>
              <a:off x="3116941" y="722670"/>
              <a:ext cx="2894096"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4331960" y="790809"/>
              <a:ext cx="741238"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5143259" y="793158"/>
              <a:ext cx="322345"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30" name="Google Shape;612;p29">
            <a:extLst>
              <a:ext uri="{FF2B5EF4-FFF2-40B4-BE49-F238E27FC236}">
                <a16:creationId xmlns:a16="http://schemas.microsoft.com/office/drawing/2014/main"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en-US" sz="3200" dirty="0" err="1">
                <a:solidFill>
                  <a:srgbClr val="92D050"/>
                </a:solidFill>
                <a:latin typeface="#9Slide07 Hillda" pitchFamily="2" charset="0"/>
              </a:rPr>
              <a:t>Phòng</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tránh</a:t>
            </a:r>
            <a:r>
              <a:rPr lang="en-US" sz="3200" dirty="0">
                <a:solidFill>
                  <a:srgbClr val="92D050"/>
                </a:solidFill>
                <a:latin typeface="#9Slide07 Hillda" pitchFamily="2" charset="0"/>
              </a:rPr>
              <a:t> tai </a:t>
            </a:r>
            <a:r>
              <a:rPr lang="en-US" sz="3200" dirty="0" err="1">
                <a:solidFill>
                  <a:srgbClr val="92D050"/>
                </a:solidFill>
                <a:latin typeface="#9Slide07 Hillda" pitchFamily="2" charset="0"/>
              </a:rPr>
              <a:t>nạn</a:t>
            </a:r>
            <a:r>
              <a:rPr lang="en-US" sz="3200" dirty="0">
                <a:solidFill>
                  <a:srgbClr val="92D050"/>
                </a:solidFill>
                <a:latin typeface="#9Slide07 Hillda" pitchFamily="2" charset="0"/>
              </a:rPr>
              <a:t> </a:t>
            </a:r>
          </a:p>
          <a:p>
            <a:pPr algn="ctr"/>
            <a:r>
              <a:rPr lang="en-US" sz="3200" dirty="0" err="1">
                <a:solidFill>
                  <a:srgbClr val="92D050"/>
                </a:solidFill>
                <a:latin typeface="#9Slide07 Hillda" pitchFamily="2" charset="0"/>
              </a:rPr>
              <a:t>khi</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sử</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dụng</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chất</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đốt</a:t>
            </a:r>
            <a:endParaRPr lang="vi-VN" sz="3200" dirty="0">
              <a:solidFill>
                <a:srgbClr val="92D050"/>
              </a:solidFill>
              <a:latin typeface="#9Slide07 Hillda" pitchFamily="2" charset="0"/>
            </a:endParaRPr>
          </a:p>
        </p:txBody>
      </p:sp>
      <p:sp>
        <p:nvSpPr>
          <p:cNvPr id="26" name="Google Shape;681;p31">
            <a:extLst>
              <a:ext uri="{FF2B5EF4-FFF2-40B4-BE49-F238E27FC236}">
                <a16:creationId xmlns:a16="http://schemas.microsoft.com/office/drawing/2014/main" id="{7DFA42C3-A2BE-40D7-AF4B-82C68D838BCD}"/>
              </a:ext>
            </a:extLst>
          </p:cNvPr>
          <p:cNvSpPr txBox="1">
            <a:spLocks/>
          </p:cNvSpPr>
          <p:nvPr/>
        </p:nvSpPr>
        <p:spPr>
          <a:xfrm>
            <a:off x="2646859" y="1298388"/>
            <a:ext cx="3850282" cy="107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2000"/>
              <a:buFont typeface="Amatic SC"/>
              <a:buNone/>
              <a:defRPr sz="96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2.</a:t>
            </a:r>
          </a:p>
        </p:txBody>
      </p:sp>
      <p:pic>
        <p:nvPicPr>
          <p:cNvPr id="27" name="Picture 26">
            <a:extLst>
              <a:ext uri="{FF2B5EF4-FFF2-40B4-BE49-F238E27FC236}">
                <a16:creationId xmlns:a16="http://schemas.microsoft.com/office/drawing/2014/main" id="{CDBF54BC-FFF1-4262-AF2A-E1588C79A68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627236" y="1898264"/>
            <a:ext cx="2137192" cy="2137192"/>
          </a:xfrm>
          <a:prstGeom prst="rect">
            <a:avLst/>
          </a:prstGeom>
        </p:spPr>
      </p:pic>
    </p:spTree>
    <p:extLst>
      <p:ext uri="{BB962C8B-B14F-4D97-AF65-F5344CB8AC3E}">
        <p14:creationId xmlns:p14="http://schemas.microsoft.com/office/powerpoint/2010/main" val="3918166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03283-DEA9-4047-B1EA-D60C581E8EF5}"/>
              </a:ext>
            </a:extLst>
          </p:cNvPr>
          <p:cNvSpPr/>
          <p:nvPr/>
        </p:nvSpPr>
        <p:spPr>
          <a:xfrm>
            <a:off x="537830" y="931779"/>
            <a:ext cx="8293395" cy="3408867"/>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AD340527-24A8-4E43-9BEB-F3E195A2BDDC}"/>
              </a:ext>
            </a:extLst>
          </p:cNvPr>
          <p:cNvSpPr/>
          <p:nvPr/>
        </p:nvSpPr>
        <p:spPr>
          <a:xfrm>
            <a:off x="1531344" y="31013"/>
            <a:ext cx="6092327" cy="849005"/>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E2C90D6C-3A7D-442A-B916-ADA4C2FBA811}"/>
              </a:ext>
            </a:extLst>
          </p:cNvPr>
          <p:cNvSpPr txBox="1"/>
          <p:nvPr/>
        </p:nvSpPr>
        <p:spPr>
          <a:xfrm>
            <a:off x="920651" y="1124258"/>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ớc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ý (</a:t>
            </a:r>
            <a:r>
              <a:rPr lang="en-US" sz="2800" dirty="0" err="1">
                <a:latin typeface="#9Slide07 Itim" panose="00000500000000000000" pitchFamily="2" charset="-34"/>
                <a:cs typeface="#9Slide07 Itim" panose="00000500000000000000" pitchFamily="2" charset="-34"/>
              </a:rPr>
              <a:t>ấm</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ớc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sôi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a:t>
            </a:r>
          </a:p>
        </p:txBody>
      </p:sp>
      <p:sp>
        <p:nvSpPr>
          <p:cNvPr id="39" name="TextBox 38">
            <a:extLst>
              <a:ext uri="{FF2B5EF4-FFF2-40B4-BE49-F238E27FC236}">
                <a16:creationId xmlns:a16="http://schemas.microsoft.com/office/drawing/2014/main" id="{84632789-103A-4464-8D9C-699BBF333D51}"/>
              </a:ext>
            </a:extLst>
          </p:cNvPr>
          <p:cNvSpPr txBox="1"/>
          <p:nvPr/>
        </p:nvSpPr>
        <p:spPr>
          <a:xfrm>
            <a:off x="920651" y="1731806"/>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tiến</a:t>
            </a:r>
            <a:r>
              <a:rPr lang="en-US" sz="2800" dirty="0">
                <a:latin typeface="#9Slide07 Itim" panose="00000500000000000000" pitchFamily="2" charset="-34"/>
                <a:cs typeface="#9Slide07 Itim" panose="00000500000000000000" pitchFamily="2" charset="-34"/>
              </a:rPr>
              <a:t>.</a:t>
            </a:r>
          </a:p>
        </p:txBody>
      </p:sp>
      <p:sp>
        <p:nvSpPr>
          <p:cNvPr id="40" name="TextBox 39">
            <a:extLst>
              <a:ext uri="{FF2B5EF4-FFF2-40B4-BE49-F238E27FC236}">
                <a16:creationId xmlns:a16="http://schemas.microsoft.com/office/drawing/2014/main" id="{1DE89640-64AE-46A2-8C53-4DA25D641EBB}"/>
              </a:ext>
            </a:extLst>
          </p:cNvPr>
          <p:cNvSpPr txBox="1"/>
          <p:nvPr/>
        </p:nvSpPr>
        <p:spPr>
          <a:xfrm>
            <a:off x="920651" y="2339354"/>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vi-VN" sz="2800" dirty="0">
                <a:latin typeface="#9Slide07 Itim" panose="00000500000000000000" pitchFamily="2" charset="-34"/>
                <a:cs typeface="#9Slide07 Itim" panose="00000500000000000000" pitchFamily="2" charset="-34"/>
              </a:rPr>
              <a:t>Đậy kín phích giữ nước nóng</a:t>
            </a:r>
            <a:r>
              <a:rPr lang="en-US" sz="2800" dirty="0">
                <a:latin typeface="#9Slide07 Itim" panose="00000500000000000000" pitchFamily="2" charset="-34"/>
                <a:cs typeface="#9Slide07 Itim" panose="00000500000000000000" pitchFamily="2" charset="-34"/>
              </a:rPr>
              <a:t>.</a:t>
            </a:r>
            <a:endParaRPr lang="en-US" sz="4800" dirty="0">
              <a:latin typeface="#9Slide07 Itim" panose="00000500000000000000" pitchFamily="2" charset="-34"/>
              <a:cs typeface="#9Slide07 Itim" panose="00000500000000000000" pitchFamily="2" charset="-34"/>
            </a:endParaRPr>
          </a:p>
        </p:txBody>
      </p:sp>
      <p:sp>
        <p:nvSpPr>
          <p:cNvPr id="16" name="TextBox 15">
            <a:extLst>
              <a:ext uri="{FF2B5EF4-FFF2-40B4-BE49-F238E27FC236}">
                <a16:creationId xmlns:a16="http://schemas.microsoft.com/office/drawing/2014/main" id="{1716AAE2-58AE-47FD-927F-F1EF64FEC826}"/>
              </a:ext>
            </a:extLst>
          </p:cNvPr>
          <p:cNvSpPr txBox="1"/>
          <p:nvPr/>
        </p:nvSpPr>
        <p:spPr>
          <a:xfrm>
            <a:off x="920651" y="2946902"/>
            <a:ext cx="751685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vừa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lâu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sp>
        <p:nvSpPr>
          <p:cNvPr id="17" name="TextBox 16">
            <a:extLst>
              <a:ext uri="{FF2B5EF4-FFF2-40B4-BE49-F238E27FC236}">
                <a16:creationId xmlns:a16="http://schemas.microsoft.com/office/drawing/2014/main" id="{53EE6235-83CA-4CEC-ACEE-6BD37463829A}"/>
              </a:ext>
            </a:extLst>
          </p:cNvPr>
          <p:cNvSpPr txBox="1"/>
          <p:nvPr/>
        </p:nvSpPr>
        <p:spPr>
          <a:xfrm>
            <a:off x="920651" y="3553264"/>
            <a:ext cx="607501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xe</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đèn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đỏ</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11266" name="Picture 2" descr="A variety of firefighting tools, fire extinguisher, cartoon, character png  | PNGWing">
            <a:extLst>
              <a:ext uri="{FF2B5EF4-FFF2-40B4-BE49-F238E27FC236}">
                <a16:creationId xmlns:a16="http://schemas.microsoft.com/office/drawing/2014/main" id="{72E64580-AA98-44A6-9882-779738E3BE4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267798" y="220181"/>
            <a:ext cx="918674" cy="4524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B7EB818-CFEC-474C-A015-44CBC0B11305}"/>
              </a:ext>
            </a:extLst>
          </p:cNvPr>
          <p:cNvSpPr txBox="1"/>
          <p:nvPr/>
        </p:nvSpPr>
        <p:spPr>
          <a:xfrm>
            <a:off x="1853130" y="30929"/>
            <a:ext cx="5440048" cy="830997"/>
          </a:xfrm>
          <a:prstGeom prst="rect">
            <a:avLst/>
          </a:prstGeom>
          <a:noFill/>
        </p:spPr>
        <p:txBody>
          <a:bodyPr wrap="square" rtlCol="0">
            <a:spAutoFit/>
          </a:bodyPr>
          <a:lstStyle/>
          <a:p>
            <a:pPr algn="ctr"/>
            <a:r>
              <a:rPr lang="en-US" sz="2400" dirty="0" err="1">
                <a:solidFill>
                  <a:srgbClr val="92D050"/>
                </a:solidFill>
                <a:latin typeface="#9Slide07 Cadena" panose="02000503000000020004" pitchFamily="2" charset="0"/>
              </a:rPr>
              <a:t>Trong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các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việc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dưới</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đây</a:t>
            </a:r>
            <a:r>
              <a:rPr lang="en-US" sz="2400" dirty="0">
                <a:solidFill>
                  <a:srgbClr val="92D050"/>
                </a:solidFill>
                <a:latin typeface="#9Slide07 Cadena" panose="02000503000000020004" pitchFamily="2" charset="0"/>
              </a:rPr>
              <a:t>, </a:t>
            </a:r>
          </a:p>
          <a:p>
            <a:pPr algn="ctr"/>
            <a:r>
              <a:rPr lang="en-US" sz="2400" dirty="0" err="1">
                <a:solidFill>
                  <a:srgbClr val="92D050"/>
                </a:solidFill>
                <a:latin typeface="#9Slide07 Cadena" panose="02000503000000020004" pitchFamily="2" charset="0"/>
              </a:rPr>
              <a:t>việc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nào</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gây</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năng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lượng</a:t>
            </a:r>
            <a:r>
              <a:rPr lang="en-US" sz="2400" dirty="0">
                <a:solidFill>
                  <a:srgbClr val="92D050"/>
                </a:solidFill>
                <a:latin typeface="#9Slide07 Cadena" panose="02000503000000020004" pitchFamily="2" charset="0"/>
              </a:rPr>
              <a:t>?</a:t>
            </a:r>
          </a:p>
        </p:txBody>
      </p:sp>
      <p:pic>
        <p:nvPicPr>
          <p:cNvPr id="4" name="Picture 3">
            <a:extLst>
              <a:ext uri="{FF2B5EF4-FFF2-40B4-BE49-F238E27FC236}">
                <a16:creationId xmlns:a16="http://schemas.microsoft.com/office/drawing/2014/main" id="{A2EB3847-D0E4-4454-B1FA-A7E80CF3D7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spTree>
    <p:extLst>
      <p:ext uri="{BB962C8B-B14F-4D97-AF65-F5344CB8AC3E}">
        <p14:creationId xmlns:p14="http://schemas.microsoft.com/office/powerpoint/2010/main" val="219356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 calcmode="lin" valueType="num">
                                      <p:cBhvr additive="base">
                                        <p:cTn id="2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0">
                                            <p:txEl>
                                              <p:pRg st="0" end="0"/>
                                            </p:txEl>
                                          </p:spTgt>
                                        </p:tgtEl>
                                      </p:cBhvr>
                                    </p:animEffect>
                                    <p:set>
                                      <p:cBhvr>
                                        <p:cTn id="43" dur="1" fill="hold">
                                          <p:stCondLst>
                                            <p:cond delay="499"/>
                                          </p:stCondLst>
                                        </p:cTn>
                                        <p:tgtEl>
                                          <p:spTgt spid="40">
                                            <p:txEl>
                                              <p:pRg st="0" end="0"/>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par>
                          <p:cTn id="47" fill="hold">
                            <p:stCondLst>
                              <p:cond delay="500"/>
                            </p:stCondLst>
                            <p:childTnLst>
                              <p:par>
                                <p:cTn id="48" presetID="64" presetClass="path" presetSubtype="0" accel="50000" decel="50000" fill="hold" grpId="1" nodeType="afterEffect">
                                  <p:stCondLst>
                                    <p:cond delay="0"/>
                                  </p:stCondLst>
                                  <p:childTnLst>
                                    <p:animMotion origin="layout" path="M -2.5E-6 3.33333E-6 L -0.0026 -0.3463 " pathEditMode="relative" rAng="0" ptsTypes="AA">
                                      <p:cBhvr>
                                        <p:cTn id="49" dur="2000" fill="hold"/>
                                        <p:tgtEl>
                                          <p:spTgt spid="17"/>
                                        </p:tgtEl>
                                        <p:attrNameLst>
                                          <p:attrName>ppt_x</p:attrName>
                                          <p:attrName>ppt_y</p:attrName>
                                        </p:attrNameLst>
                                      </p:cBhvr>
                                      <p:rCtr x="-139" y="-17315"/>
                                    </p:animMotion>
                                  </p:childTnLst>
                                </p:cTn>
                              </p:par>
                            </p:childTnLst>
                          </p:cTn>
                        </p:par>
                        <p:par>
                          <p:cTn id="50" fill="hold">
                            <p:stCondLst>
                              <p:cond delay="2500"/>
                            </p:stCondLst>
                            <p:childTnLst>
                              <p:par>
                                <p:cTn id="51" presetID="49" presetClass="path" presetSubtype="0" accel="50000" decel="50000" fill="hold" nodeType="afterEffect">
                                  <p:stCondLst>
                                    <p:cond delay="0"/>
                                  </p:stCondLst>
                                  <p:childTnLst>
                                    <p:animMotion origin="layout" path="M -3.88889E-6 1.60494E-6 L 0.86164 0.86204 " pathEditMode="relative" rAng="0" ptsTypes="AA">
                                      <p:cBhvr>
                                        <p:cTn id="52" dur="2000" fill="hold"/>
                                        <p:tgtEl>
                                          <p:spTgt spid="11266"/>
                                        </p:tgtEl>
                                        <p:attrNameLst>
                                          <p:attrName>ppt_x</p:attrName>
                                          <p:attrName>ppt_y</p:attrName>
                                        </p:attrNameLst>
                                      </p:cBhvr>
                                      <p:rCtr x="43073" y="430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9" grpId="1"/>
      <p:bldP spid="40" grpId="0" build="allAtOnce"/>
      <p:bldP spid="16" grpId="0"/>
      <p:bldP spid="16" grpId="1"/>
      <p:bldP spid="17" grpId="0"/>
      <p:bldP spid="17" grpId="1"/>
      <p:bldP spid="18" grpId="0"/>
    </p:bldLst>
  </p:timing>
</p:sld>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874</Words>
  <Application>Microsoft Office PowerPoint</Application>
  <PresentationFormat>On-screen Show (16:9)</PresentationFormat>
  <Paragraphs>90</Paragraphs>
  <Slides>23</Slides>
  <Notes>17</Notes>
  <HiddenSlides>0</HiddenSlides>
  <MMClips>2</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23</vt:i4>
      </vt:variant>
    </vt:vector>
  </HeadingPairs>
  <TitlesOfParts>
    <vt:vector size="41" baseType="lpstr">
      <vt:lpstr>#9Slide07 SVNUT Triumph Press</vt:lpstr>
      <vt:lpstr>Arial</vt:lpstr>
      <vt:lpstr>#9Slide07 Koni</vt:lpstr>
      <vt:lpstr>Times New Roman</vt:lpstr>
      <vt:lpstr>#9Slide07 SVNSalty Sans</vt:lpstr>
      <vt:lpstr>#9Slide07 SVNNexa Rust Slab Bla</vt:lpstr>
      <vt:lpstr>#9Slide07 Itim</vt:lpstr>
      <vt:lpstr>#9Slide07 Baloo Tamma</vt:lpstr>
      <vt:lpstr>#9Slide07 Hillda</vt:lpstr>
      <vt:lpstr>#9Slide07 IcielBaliho Script</vt:lpstr>
      <vt:lpstr>Amatic SC</vt:lpstr>
      <vt:lpstr>Lazydog Bold</vt:lpstr>
      <vt:lpstr>#9Slide07 Cadena</vt:lpstr>
      <vt:lpstr>Nunito</vt:lpstr>
      <vt:lpstr>Montserrat</vt:lpstr>
      <vt:lpstr>#9Slide07 Altus</vt:lpstr>
      <vt:lpstr>Wingdings</vt:lpstr>
      <vt:lpstr>Mini Theme With Doodle Gifs by Slidesgo</vt:lpstr>
      <vt:lpstr>PowerPoint Presentation</vt:lpstr>
      <vt:lpstr>Bài 43: SỬ DỤNG NĂNG LƯỢNG CHẤT ĐỐT (Tiếp theo)</vt:lpstr>
      <vt:lpstr>PowerPoint Presentation</vt:lpstr>
      <vt:lpstr>Nhiệm vụ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Theme With Doodle Gifs</dc:title>
  <dc:creator>HP</dc:creator>
  <cp:lastModifiedBy>Cúc Lê</cp:lastModifiedBy>
  <cp:revision>63</cp:revision>
  <dcterms:modified xsi:type="dcterms:W3CDTF">2022-02-16T04:48:57Z</dcterms:modified>
</cp:coreProperties>
</file>