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300" r:id="rId2"/>
    <p:sldId id="258" r:id="rId3"/>
    <p:sldId id="269" r:id="rId4"/>
    <p:sldId id="266" r:id="rId5"/>
    <p:sldId id="265" r:id="rId6"/>
    <p:sldId id="293" r:id="rId7"/>
    <p:sldId id="282" r:id="rId8"/>
    <p:sldId id="287" r:id="rId9"/>
    <p:sldId id="288" r:id="rId10"/>
    <p:sldId id="289" r:id="rId11"/>
    <p:sldId id="286" r:id="rId12"/>
    <p:sldId id="271" r:id="rId13"/>
    <p:sldId id="277" r:id="rId14"/>
    <p:sldId id="272" r:id="rId15"/>
    <p:sldId id="278" r:id="rId16"/>
    <p:sldId id="273" r:id="rId17"/>
    <p:sldId id="279" r:id="rId18"/>
    <p:sldId id="291" r:id="rId19"/>
    <p:sldId id="274" r:id="rId20"/>
    <p:sldId id="292" r:id="rId21"/>
    <p:sldId id="294" r:id="rId22"/>
    <p:sldId id="263" r:id="rId23"/>
    <p:sldId id="260" r:id="rId24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6"/>
    </p:embeddedFont>
    <p:embeddedFont>
      <p:font typeface="#9Slide03 AmpleSoft Bold" panose="02000000000000000000" pitchFamily="2" charset="0"/>
      <p:regular r:id="rId27"/>
    </p:embeddedFont>
    <p:embeddedFont>
      <p:font typeface="#9Slide03 AmpleSoft Thin" panose="02000000000000000000" pitchFamily="2" charset="0"/>
      <p:regular r:id="rId28"/>
    </p:embeddedFont>
    <p:embeddedFont>
      <p:font typeface="#9Slide03 BoosterNextFYBlack" panose="02000A03000000020004" pitchFamily="2" charset="0"/>
      <p:regular r:id="rId29"/>
    </p:embeddedFont>
    <p:embeddedFont>
      <p:font typeface="#9Slide03 Sofia Pro Soft" panose="020B00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icrosoft YaHei" panose="020B0503020204020204" pitchFamily="34" charset="-122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49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4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5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56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8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5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10" Type="http://schemas.openxmlformats.org/officeDocument/2006/relationships/image" Target="../media/image46.png"/><Relationship Id="rId4" Type="http://schemas.openxmlformats.org/officeDocument/2006/relationships/image" Target="../media/image6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12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1.png"/><Relationship Id="rId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9.xml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26.png"/><Relationship Id="rId17" Type="http://schemas.openxmlformats.org/officeDocument/2006/relationships/slide" Target="slide1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1.jpeg"/><Relationship Id="rId9" Type="http://schemas.openxmlformats.org/officeDocument/2006/relationships/slide" Target="slide10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43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96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0" y="498476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603" y="502364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88844" y="30061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62210" y="298832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588844" y="518577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327374" y="518577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88" y="244484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141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261" y="1282526"/>
            <a:ext cx="55539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8479" y="201480"/>
            <a:ext cx="2957121" cy="7497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7186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CẢM ƠN CÁC THẦY CÔ GIÁO VÀ CÁC EM</a:t>
            </a:r>
            <a:endParaRPr 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544" y="2082130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816" y="4834514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EA373-E538-4C86-B003-2944EC34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57" y="105710"/>
            <a:ext cx="3065695" cy="1270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10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857</Words>
  <Application>Microsoft Office PowerPoint</Application>
  <PresentationFormat>Widescreen</PresentationFormat>
  <Paragraphs>149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#9Slide03 AmpleSoft Thin</vt:lpstr>
      <vt:lpstr>#9Slide03 BoosterNextFYBlack</vt:lpstr>
      <vt:lpstr>Calibri Light</vt:lpstr>
      <vt:lpstr>Arial</vt:lpstr>
      <vt:lpstr>Microsoft YaHei</vt:lpstr>
      <vt:lpstr>#9Slide03 Sofia Pro Soft</vt:lpstr>
      <vt:lpstr>#9Slide03 AllRoundGothic</vt:lpstr>
      <vt:lpstr>Calibri</vt:lpstr>
      <vt:lpstr>#9Slide03 AmpleSoft Bold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Cúc Lê</cp:lastModifiedBy>
  <cp:revision>67</cp:revision>
  <dcterms:created xsi:type="dcterms:W3CDTF">2022-01-02T07:41:14Z</dcterms:created>
  <dcterms:modified xsi:type="dcterms:W3CDTF">2022-01-22T13:20:54Z</dcterms:modified>
</cp:coreProperties>
</file>