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262" r:id="rId3"/>
    <p:sldId id="265" r:id="rId4"/>
    <p:sldId id="280" r:id="rId5"/>
    <p:sldId id="281" r:id="rId6"/>
    <p:sldId id="282" r:id="rId7"/>
    <p:sldId id="267" r:id="rId8"/>
    <p:sldId id="287" r:id="rId9"/>
    <p:sldId id="285" r:id="rId10"/>
    <p:sldId id="286" r:id="rId11"/>
    <p:sldId id="288" r:id="rId12"/>
    <p:sldId id="264" r:id="rId13"/>
    <p:sldId id="273" r:id="rId14"/>
    <p:sldId id="272" r:id="rId15"/>
    <p:sldId id="275" r:id="rId16"/>
    <p:sldId id="277" r:id="rId17"/>
    <p:sldId id="278" r:id="rId18"/>
    <p:sldId id="274" r:id="rId19"/>
    <p:sldId id="260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DA7A-2D2D-4A80-952A-3BA9095D3025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DEA4-0E1A-4996-BDA6-097F8C39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84" y="2494464"/>
            <a:ext cx="3894742" cy="38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524998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</a:t>
            </a:r>
            <a:r>
              <a:rPr lang="en-US" sz="8199" b="1" spc="-36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CÁC THẦY CÔ GIÁO VÀ CÁC EM!</a:t>
            </a:r>
            <a:endParaRPr lang="en-US" sz="8199" b="1" spc="-360" dirty="0">
              <a:solidFill>
                <a:srgbClr val="FDF9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zydog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781</Words>
  <Application>Microsoft Office PowerPoint</Application>
  <PresentationFormat>Widescreen</PresentationFormat>
  <Paragraphs>150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Cúc Lê</cp:lastModifiedBy>
  <cp:revision>34</cp:revision>
  <dcterms:created xsi:type="dcterms:W3CDTF">2019-06-26T07:14:23Z</dcterms:created>
  <dcterms:modified xsi:type="dcterms:W3CDTF">2022-01-22T12:04:41Z</dcterms:modified>
  <cp:category>9Slide.vn</cp:category>
</cp:coreProperties>
</file>