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76" r:id="rId3"/>
    <p:sldId id="256" r:id="rId4"/>
    <p:sldId id="257" r:id="rId5"/>
    <p:sldId id="355" r:id="rId6"/>
    <p:sldId id="373" r:id="rId7"/>
    <p:sldId id="374" r:id="rId8"/>
    <p:sldId id="375" r:id="rId9"/>
    <p:sldId id="351" r:id="rId10"/>
    <p:sldId id="360" r:id="rId11"/>
    <p:sldId id="356" r:id="rId12"/>
    <p:sldId id="370" r:id="rId13"/>
    <p:sldId id="377" r:id="rId14"/>
    <p:sldId id="378" r:id="rId15"/>
    <p:sldId id="323" r:id="rId16"/>
    <p:sldId id="369" r:id="rId17"/>
    <p:sldId id="364" r:id="rId18"/>
    <p:sldId id="365" r:id="rId19"/>
    <p:sldId id="366" r:id="rId20"/>
    <p:sldId id="367" r:id="rId21"/>
    <p:sldId id="368" r:id="rId22"/>
    <p:sldId id="308" r:id="rId23"/>
  </p:sldIdLst>
  <p:sldSz cx="9144000" cy="5715000" type="screen16x10"/>
  <p:notesSz cx="6858000" cy="9144000"/>
  <p:embeddedFontLst>
    <p:embeddedFont>
      <p:font typeface="VNI-Avo" pitchFamily="2" charset="0"/>
      <p:regular r:id="rId25"/>
      <p:bold r:id="rId26"/>
      <p:italic r:id="rId27"/>
      <p:boldItalic r:id="rId28"/>
    </p:embeddedFont>
    <p:embeddedFont>
      <p:font typeface="VNI-Thufap2"/>
      <p:regular r:id="rId29"/>
    </p:embeddedFont>
    <p:embeddedFont>
      <p:font typeface=".VnTifani Heavy" panose="020B720000000000000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.VnAvant" panose="020B7200000000000000"/>
      <p:regular r:id="rId37"/>
      <p:bold r:id="rId38"/>
      <p:italic r:id="rId39"/>
      <p:boldItalic r:id="rId40"/>
    </p:embeddedFont>
    <p:embeddedFont>
      <p:font typeface="宋体" panose="02010600030101010101" pitchFamily="2" charset="-122"/>
      <p:regular r:id="rId41"/>
    </p:embeddedFont>
    <p:embeddedFont>
      <p:font typeface=".VnArial" panose="020B7200000000000000" pitchFamily="34" charset="0"/>
      <p:regular r:id="rId42"/>
      <p:italic r:id="rId43"/>
      <p:boldItalic r:id="rId4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FFCC"/>
    <a:srgbClr val="006600"/>
    <a:srgbClr val="006699"/>
    <a:srgbClr val="0066CC"/>
    <a:srgbClr val="CC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12" Type="http://schemas.openxmlformats.org/officeDocument/2006/relationships/image" Target="../media/image36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18" Type="http://schemas.openxmlformats.org/officeDocument/2006/relationships/image" Target="../media/image47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2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6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8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nhí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9" y="811442"/>
            <a:ext cx="4086225" cy="18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68" y="2604863"/>
            <a:ext cx="41052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0" y="103031"/>
            <a:ext cx="3968318" cy="5572156"/>
          </a:xfrm>
        </p:spPr>
      </p:pic>
    </p:spTree>
    <p:extLst>
      <p:ext uri="{BB962C8B-B14F-4D97-AF65-F5344CB8AC3E}">
        <p14:creationId xmlns:p14="http://schemas.microsoft.com/office/powerpoint/2010/main" val="49306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1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62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" y="1233714"/>
            <a:ext cx="84010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ên-yê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16" y="228865"/>
            <a:ext cx="9031079" cy="5079982"/>
          </a:xfrm>
        </p:spPr>
      </p:pic>
    </p:spTree>
    <p:extLst>
      <p:ext uri="{BB962C8B-B14F-4D97-AF65-F5344CB8AC3E}">
        <p14:creationId xmlns:p14="http://schemas.microsoft.com/office/powerpoint/2010/main" val="378889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6494" r="2415" b="46431"/>
          <a:stretch/>
        </p:blipFill>
        <p:spPr>
          <a:xfrm>
            <a:off x="292963" y="0"/>
            <a:ext cx="8229600" cy="5526924"/>
          </a:xfrm>
        </p:spPr>
      </p:pic>
    </p:spTree>
    <p:extLst>
      <p:ext uri="{BB962C8B-B14F-4D97-AF65-F5344CB8AC3E}">
        <p14:creationId xmlns:p14="http://schemas.microsoft.com/office/powerpoint/2010/main" val="2139042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yên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yêt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Niêm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yết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yªt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04" y="2076223"/>
            <a:ext cx="5592649" cy="28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" y="4299551"/>
            <a:ext cx="4738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ngựa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8" y="1244230"/>
            <a:ext cx="2434772" cy="29460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yeân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66: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Nam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YÕt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68" y="1371386"/>
            <a:ext cx="3814989" cy="21431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yeât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yeâ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49" y="4699046"/>
            <a:ext cx="3212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ngựa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7" y="2211896"/>
            <a:ext cx="1767076" cy="2138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6319" y="4760601"/>
            <a:ext cx="3710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itchFamily="34" charset="0"/>
              </a:rPr>
              <a:t>Nam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YÕt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15" y="2211896"/>
            <a:ext cx="3142971" cy="17656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50897" y="413137"/>
            <a:ext cx="37208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31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221692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690562"/>
            <a:ext cx="8991829" cy="4333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yªt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5886" y="1132118"/>
            <a:ext cx="1291772" cy="725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96114" y="1494973"/>
            <a:ext cx="1045029" cy="769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336800" y="3242127"/>
            <a:ext cx="870858" cy="7493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196114" y="3875314"/>
            <a:ext cx="827315" cy="50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2442</TotalTime>
  <Words>307</Words>
  <Application>Microsoft Office PowerPoint</Application>
  <PresentationFormat>On-screen Show (16:10)</PresentationFormat>
  <Paragraphs>84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VNI-Avo</vt:lpstr>
      <vt:lpstr>VNI-Thufap2</vt:lpstr>
      <vt:lpstr>.VnTifani Heavy</vt:lpstr>
      <vt:lpstr>Calibri</vt:lpstr>
      <vt:lpstr>Tahoma</vt:lpstr>
      <vt:lpstr>.VnAvant</vt:lpstr>
      <vt:lpstr>宋体</vt:lpstr>
      <vt:lpstr>Times New Roman</vt:lpstr>
      <vt:lpstr>Arial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310</cp:revision>
  <dcterms:created xsi:type="dcterms:W3CDTF">2020-02-10T09:35:50Z</dcterms:created>
  <dcterms:modified xsi:type="dcterms:W3CDTF">2020-11-27T14:54:54Z</dcterms:modified>
</cp:coreProperties>
</file>