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4.xml" ContentType="application/vnd.openxmlformats-officedocument.presentationml.notesSlide+xml"/>
  <Override PartName="/ppt/media/media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5"/>
  </p:notesMasterIdLst>
  <p:sldIdLst>
    <p:sldId id="280" r:id="rId2"/>
    <p:sldId id="369" r:id="rId3"/>
    <p:sldId id="370" r:id="rId4"/>
    <p:sldId id="256" r:id="rId5"/>
    <p:sldId id="257" r:id="rId6"/>
    <p:sldId id="355" r:id="rId7"/>
    <p:sldId id="371" r:id="rId8"/>
    <p:sldId id="372" r:id="rId9"/>
    <p:sldId id="373" r:id="rId10"/>
    <p:sldId id="351" r:id="rId11"/>
    <p:sldId id="359" r:id="rId12"/>
    <p:sldId id="377" r:id="rId13"/>
    <p:sldId id="360" r:id="rId14"/>
    <p:sldId id="374" r:id="rId15"/>
    <p:sldId id="375" r:id="rId16"/>
    <p:sldId id="323" r:id="rId17"/>
    <p:sldId id="376" r:id="rId18"/>
    <p:sldId id="364" r:id="rId19"/>
    <p:sldId id="365" r:id="rId20"/>
    <p:sldId id="366" r:id="rId21"/>
    <p:sldId id="367" r:id="rId22"/>
    <p:sldId id="368" r:id="rId23"/>
    <p:sldId id="308" r:id="rId24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VNI-Thufap2"/>
      <p:regular r:id="rId30"/>
    </p:embeddedFont>
    <p:embeddedFont>
      <p:font typeface="Tahoma" panose="020B0604030504040204" pitchFamily="34" charset="0"/>
      <p:regular r:id="rId31"/>
      <p:bold r:id="rId32"/>
    </p:embeddedFont>
    <p:embeddedFont>
      <p:font typeface=".VnAvant" panose="020B7200000000000000"/>
      <p:regular r:id="rId33"/>
      <p:bold r:id="rId34"/>
      <p:italic r:id="rId35"/>
      <p:boldItalic r:id="rId36"/>
    </p:embeddedFont>
    <p:embeddedFont>
      <p:font typeface="宋体" panose="02010600030101010101" pitchFamily="2" charset="-122"/>
      <p:regular r:id="rId37"/>
    </p:embeddedFont>
    <p:embeddedFont>
      <p:font typeface=".VnArial" panose="020B7200000000000000" pitchFamily="34" charset="0"/>
      <p:regular r:id="rId38"/>
      <p:italic r:id="rId39"/>
      <p:boldItalic r:id="rId40"/>
    </p:embeddedFont>
    <p:embeddedFont>
      <p:font typeface="VNI-Avo" pitchFamily="2" charset="0"/>
      <p:regular r:id="rId41"/>
      <p:bold r:id="rId42"/>
      <p:italic r:id="rId43"/>
      <p:boldItalic r:id="rId44"/>
    </p:embeddedFont>
    <p:embeddedFont>
      <p:font typeface=".VnTifani Heavy" panose="020B7200000000000000"/>
      <p:regular r:id="rId4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in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it­.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in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it­.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gif"/><Relationship Id="rId12" Type="http://schemas.openxmlformats.org/officeDocument/2006/relationships/image" Target="../media/image36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gif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9.jpeg"/><Relationship Id="rId9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4.gif"/><Relationship Id="rId18" Type="http://schemas.openxmlformats.org/officeDocument/2006/relationships/image" Target="../media/image47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3.gif"/><Relationship Id="rId17" Type="http://schemas.openxmlformats.org/officeDocument/2006/relationships/image" Target="../media/image46.gif"/><Relationship Id="rId2" Type="http://schemas.openxmlformats.org/officeDocument/2006/relationships/audio" Target="../media/audio4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2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30.gif"/><Relationship Id="rId4" Type="http://schemas.openxmlformats.org/officeDocument/2006/relationships/audio" Target="../media/audio6.wav"/><Relationship Id="rId9" Type="http://schemas.openxmlformats.org/officeDocument/2006/relationships/image" Target="../media/image31.gif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4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3.gif"/><Relationship Id="rId17" Type="http://schemas.openxmlformats.org/officeDocument/2006/relationships/image" Target="../media/image48.gif"/><Relationship Id="rId2" Type="http://schemas.openxmlformats.org/officeDocument/2006/relationships/audio" Target="../media/audio4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42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30.gif"/><Relationship Id="rId4" Type="http://schemas.openxmlformats.org/officeDocument/2006/relationships/audio" Target="../media/audio5.wav"/><Relationship Id="rId9" Type="http://schemas.openxmlformats.org/officeDocument/2006/relationships/image" Target="../media/image31.gif"/><Relationship Id="rId1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H¸I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35" y="643966"/>
            <a:ext cx="7360899" cy="41980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2" y="4528611"/>
            <a:ext cx="4470400" cy="113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H¸I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trªn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xÕp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ræ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87" y="607869"/>
            <a:ext cx="8117795" cy="462975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1393373" y="2922744"/>
            <a:ext cx="217714" cy="11485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393373" y="2133604"/>
            <a:ext cx="1422399" cy="1937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393373" y="1756232"/>
            <a:ext cx="2569028" cy="23150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502230" y="2641604"/>
            <a:ext cx="5304971" cy="14296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86516" y="2922744"/>
            <a:ext cx="2656113" cy="11485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914572" y="2133604"/>
            <a:ext cx="1248233" cy="19158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342" y="4642509"/>
            <a:ext cx="4078512" cy="103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87" y="83799"/>
            <a:ext cx="3991252" cy="5556914"/>
          </a:xfrm>
        </p:spPr>
      </p:pic>
    </p:spTree>
    <p:extLst>
      <p:ext uri="{BB962C8B-B14F-4D97-AF65-F5344CB8AC3E}">
        <p14:creationId xmlns:p14="http://schemas.microsoft.com/office/powerpoint/2010/main" val="2940955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in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it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81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8061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" y="1373415"/>
            <a:ext cx="846772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-i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311" y="228865"/>
            <a:ext cx="8334489" cy="4688150"/>
          </a:xfrm>
        </p:spPr>
      </p:pic>
    </p:spTree>
    <p:extLst>
      <p:ext uri="{BB962C8B-B14F-4D97-AF65-F5344CB8AC3E}">
        <p14:creationId xmlns:p14="http://schemas.microsoft.com/office/powerpoint/2010/main" val="84904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gaët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luùa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keát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baïn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taáp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naäp</a:t>
            </a:r>
            <a:r>
              <a:rPr lang="en-US" dirty="0">
                <a:latin typeface="VNI-Avo" pitchFamily="2" charset="0"/>
              </a:rPr>
              <a:t>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51247" y="2989821"/>
            <a:ext cx="5850384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Coøø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kieám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aên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ôû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ven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304599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tiếng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“in"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A. Ng¾m</a:t>
            </a: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Nhìn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Tr«ng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Ngãng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tiếng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“it"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Vịt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ChÝn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NÝn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Tin</a:t>
            </a: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7" y="415656"/>
            <a:ext cx="8833078" cy="502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8470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64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in - it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3" y="2137455"/>
            <a:ext cx="6934200" cy="31527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64: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in - it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in</a:t>
            </a:r>
          </a:p>
        </p:txBody>
      </p:sp>
      <p:sp>
        <p:nvSpPr>
          <p:cNvPr id="16" name="AutoShap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.VnAvant" pitchFamily="34" charset="0"/>
              </a:rPr>
              <a:t>i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1" y="1195195"/>
            <a:ext cx="3512232" cy="2098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797" y="3744494"/>
            <a:ext cx="30251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VNI-Avo" pitchFamily="2" charset="0"/>
              </a:rPr>
              <a:t>ñ</a:t>
            </a:r>
            <a:r>
              <a:rPr lang="en-US" sz="6000" b="1" dirty="0" err="1">
                <a:latin typeface=".VnAvant" pitchFamily="34" charset="0"/>
              </a:rPr>
              <a:t>Ìn</a:t>
            </a:r>
            <a:r>
              <a:rPr lang="en-US" sz="6000" b="1" dirty="0">
                <a:latin typeface=".VnAvant" pitchFamily="34" charset="0"/>
              </a:rPr>
              <a:t> p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64: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in - it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59665" y="2466476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.VnAvant" pitchFamily="34" charset="0"/>
              </a:rPr>
              <a:t>it</a:t>
            </a:r>
          </a:p>
        </p:txBody>
      </p:sp>
      <p:sp>
        <p:nvSpPr>
          <p:cNvPr id="15" name="AutoShape 10">
            <a:hlinkClick r:id="rId3" action="ppaction://hlinksldjump"/>
          </p:cNvPr>
          <p:cNvSpPr>
            <a:spLocks noChangeArrowheads="1"/>
          </p:cNvSpPr>
          <p:nvPr/>
        </p:nvSpPr>
        <p:spPr bwMode="auto">
          <a:xfrm rot="5400000">
            <a:off x="5625993" y="3077610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.VnAvant" pitchFamily="34" charset="0"/>
              </a:rPr>
              <a:t>i</a:t>
            </a:r>
            <a:endParaRPr lang="en-US" sz="5400" b="1" dirty="0">
              <a:solidFill>
                <a:srgbClr val="0066CC"/>
              </a:solidFill>
              <a:latin typeface=".VnAvant" pitchFamily="34" charset="0"/>
            </a:endParaRPr>
          </a:p>
        </p:txBody>
      </p:sp>
      <p:sp>
        <p:nvSpPr>
          <p:cNvPr id="16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02661" y="3029737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95" y="1234655"/>
            <a:ext cx="2770189" cy="30176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317" y="4135852"/>
            <a:ext cx="30155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</a:rPr>
              <a:t>qu</a:t>
            </a:r>
            <a:r>
              <a:rPr lang="en-US" sz="6000" b="1" dirty="0">
                <a:latin typeface=".VnAvant" pitchFamily="34" charset="0"/>
              </a:rPr>
              <a:t>¶ </a:t>
            </a:r>
            <a:r>
              <a:rPr lang="en-US" sz="6000" b="1" dirty="0" err="1">
                <a:latin typeface=".VnAvant" pitchFamily="34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Ýt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/>
      <p:bldP spid="1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2585" y="35972"/>
            <a:ext cx="24400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in - it­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6" y="1444510"/>
            <a:ext cx="3512232" cy="20986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8552" y="3993809"/>
            <a:ext cx="30251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VNI-Avo" pitchFamily="2" charset="0"/>
              </a:rPr>
              <a:t>ñ</a:t>
            </a:r>
            <a:r>
              <a:rPr lang="en-US" sz="6000" b="1" dirty="0" err="1">
                <a:latin typeface=".VnAvant" pitchFamily="34" charset="0"/>
              </a:rPr>
              <a:t>Ìn</a:t>
            </a:r>
            <a:r>
              <a:rPr lang="en-US" sz="6000" b="1" dirty="0">
                <a:latin typeface=".VnAvant" pitchFamily="34" charset="0"/>
              </a:rPr>
              <a:t> p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in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931" y="1092612"/>
            <a:ext cx="2770189" cy="30176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74553" y="3993809"/>
            <a:ext cx="30155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</a:rPr>
              <a:t>qu</a:t>
            </a:r>
            <a:r>
              <a:rPr lang="en-US" sz="6000" b="1" dirty="0">
                <a:latin typeface=".VnAvant" pitchFamily="34" charset="0"/>
              </a:rPr>
              <a:t>¶ </a:t>
            </a:r>
            <a:r>
              <a:rPr lang="en-US" sz="6000" b="1" dirty="0" err="1">
                <a:latin typeface=".VnAvant" pitchFamily="34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Ýt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7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9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116</a:t>
            </a:r>
          </a:p>
        </p:txBody>
      </p:sp>
    </p:spTree>
    <p:extLst>
      <p:ext uri="{BB962C8B-B14F-4D97-AF65-F5344CB8AC3E}">
        <p14:creationId xmlns:p14="http://schemas.microsoft.com/office/powerpoint/2010/main" val="76913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</TotalTime>
  <Words>416</Words>
  <Application>Microsoft Office PowerPoint</Application>
  <PresentationFormat>On-screen Show (16:10)</PresentationFormat>
  <Paragraphs>93</Paragraphs>
  <Slides>23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Calibri</vt:lpstr>
      <vt:lpstr>VNI-Thufap2</vt:lpstr>
      <vt:lpstr>Tahoma</vt:lpstr>
      <vt:lpstr>.VnAvant</vt:lpstr>
      <vt:lpstr>宋体</vt:lpstr>
      <vt:lpstr>.VnArial</vt:lpstr>
      <vt:lpstr>VNI-Avo</vt:lpstr>
      <vt:lpstr>.VnTifani Heavy</vt:lpstr>
      <vt:lpstr>Times New Roman</vt:lpstr>
      <vt:lpstr>Arial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301</cp:revision>
  <dcterms:created xsi:type="dcterms:W3CDTF">2020-02-10T09:35:50Z</dcterms:created>
  <dcterms:modified xsi:type="dcterms:W3CDTF">2020-11-27T14:43:52Z</dcterms:modified>
</cp:coreProperties>
</file>