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99" r:id="rId3"/>
    <p:sldId id="297" r:id="rId4"/>
    <p:sldId id="300" r:id="rId5"/>
    <p:sldId id="256" r:id="rId6"/>
    <p:sldId id="289" r:id="rId7"/>
    <p:sldId id="260" r:id="rId8"/>
    <p:sldId id="301" r:id="rId9"/>
    <p:sldId id="302" r:id="rId10"/>
    <p:sldId id="259" r:id="rId11"/>
    <p:sldId id="261" r:id="rId12"/>
    <p:sldId id="262" r:id="rId13"/>
    <p:sldId id="263" r:id="rId14"/>
    <p:sldId id="266" r:id="rId15"/>
    <p:sldId id="290" r:id="rId16"/>
    <p:sldId id="270" r:id="rId17"/>
    <p:sldId id="303" r:id="rId18"/>
    <p:sldId id="305" r:id="rId19"/>
    <p:sldId id="292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66FF"/>
    <a:srgbClr val="F3E7E7"/>
    <a:srgbClr val="33CC33"/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0" autoAdjust="0"/>
  </p:normalViewPr>
  <p:slideViewPr>
    <p:cSldViewPr>
      <p:cViewPr varScale="1">
        <p:scale>
          <a:sx n="86" d="100"/>
          <a:sy n="86" d="100"/>
        </p:scale>
        <p:origin x="9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2020/8/19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5552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800" b="1" dirty="0">
                <a:solidFill>
                  <a:srgbClr val="0000FF"/>
                </a:solidFill>
                <a:cs typeface="Arial" panose="020B0604020202020204" pitchFamily="34" charset="0"/>
              </a:rPr>
              <a:t>N </a:t>
            </a:r>
            <a:r>
              <a:rPr lang="vi-VN" sz="4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VÀ 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157872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3" name="Oval 12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7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3" y="1392931"/>
            <a:ext cx="5608533" cy="36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8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686" y="1131590"/>
            <a:ext cx="5271378" cy="42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7891" y="1398352"/>
            <a:ext cx="5256584" cy="37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6" y="12347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566"/>
            <a:ext cx="5616624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61" y="1788045"/>
            <a:ext cx="510179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7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962" y="1788045"/>
            <a:ext cx="516302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6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4006" y="3363838"/>
            <a:ext cx="491810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8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1861" y="3363838"/>
            <a:ext cx="582187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10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906" y="3363838"/>
            <a:ext cx="503358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9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1847315"/>
            <a:ext cx="50405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9342" y="715133"/>
            <a:ext cx="925254" cy="79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6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4596" y="808156"/>
            <a:ext cx="7969892" cy="523220"/>
          </a:xfrm>
          <a:prstGeom prst="rect">
            <a:avLst/>
          </a:prstGeom>
          <a:solidFill>
            <a:srgbClr val="00FFFF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9" y="2176239"/>
            <a:ext cx="2651659" cy="25259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045" y="1819341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7223" y="1851670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19451"/>
            <a:ext cx="2808312" cy="24860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99648" y="4227934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2120" y="4227933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20359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KT,KN VÀO THỰC TIỄN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2"/>
          <p:cNvSpPr txBox="1"/>
          <p:nvPr/>
        </p:nvSpPr>
        <p:spPr bwMode="auto">
          <a:xfrm rot="21307475">
            <a:off x="4852988" y="1544697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文本框 63"/>
          <p:cNvSpPr txBox="1"/>
          <p:nvPr/>
        </p:nvSpPr>
        <p:spPr bwMode="auto">
          <a:xfrm rot="21205640">
            <a:off x="4422618" y="2074776"/>
            <a:ext cx="3446777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Về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ôn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lại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</a:t>
            </a:r>
            <a:endParaRPr lang="vi-VN" altLang="zh-CN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Xem trước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 sau: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Các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số 6, 7, 8, 9, 10</a:t>
            </a:r>
          </a:p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(T2)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536" y="1779662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  <a:endParaRPr lang="en-US" altLang="en-US" sz="3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QUÝ THẦY 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4108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697" y="2986088"/>
            <a:ext cx="712350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2: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 6, 7, 8, 9, 10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678781" y="1716881"/>
            <a:ext cx="6038850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1864097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21171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644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6, 7, 8, 9, 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" y="769108"/>
            <a:ext cx="1400958" cy="56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9662"/>
            <a:ext cx="2772308" cy="15463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95936" y="1923678"/>
            <a:ext cx="1512168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8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11265" y="-280197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6, 7, 8, 9, 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7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" y="769108"/>
            <a:ext cx="1400958" cy="561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7" y="1291874"/>
            <a:ext cx="1981477" cy="924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9" y="2251796"/>
            <a:ext cx="1914792" cy="924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9" y="3241605"/>
            <a:ext cx="1952898" cy="962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0" y="4269519"/>
            <a:ext cx="2572109" cy="74305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779912" y="1347614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79912" y="2283718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79912" y="3219822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79912" y="4155926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6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1400958" cy="561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127"/>
            <a:ext cx="4320480" cy="50749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64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95176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1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5" name="Oval 14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1064807"/>
            <a:ext cx="4895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176</Words>
  <Application>Microsoft Office PowerPoint</Application>
  <PresentationFormat>On-screen Show (16:9)</PresentationFormat>
  <Paragraphs>48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맑은 고딕</vt:lpstr>
      <vt:lpstr>微软雅黑</vt:lpstr>
      <vt:lpstr>宋体</vt:lpstr>
      <vt:lpstr>Aharoni</vt:lpstr>
      <vt:lpstr>Arial</vt:lpstr>
      <vt:lpstr>Calibri</vt:lpstr>
      <vt:lpstr>HP001 4 hàng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User</cp:lastModifiedBy>
  <cp:revision>194</cp:revision>
  <dcterms:created xsi:type="dcterms:W3CDTF">2014-04-01T16:27:38Z</dcterms:created>
  <dcterms:modified xsi:type="dcterms:W3CDTF">2020-08-19T11:13:16Z</dcterms:modified>
</cp:coreProperties>
</file>