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7" r:id="rId5"/>
    <p:sldId id="259" r:id="rId6"/>
    <p:sldId id="268" r:id="rId7"/>
    <p:sldId id="269" r:id="rId8"/>
    <p:sldId id="270" r:id="rId9"/>
    <p:sldId id="260" r:id="rId10"/>
    <p:sldId id="271" r:id="rId11"/>
    <p:sldId id="26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782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9F440-8A65-444D-ADA4-EFE657FBF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22F55A-9B6B-402A-A39C-2D104E008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F2F914-CF9A-4356-9EE4-EC8B57CC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A8F778-5D98-4041-A79A-B8CAB57F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4BF41D-8E4E-4A0F-8708-A762CE9E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90AE1-94C6-4F9A-8E06-3C9E0EC0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400EB9-9B17-434F-86D6-778106978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5D694-5709-4193-9551-0E53C58A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87C197-D2F0-4AB1-B0F7-D9E042EC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D29234-26D5-484F-A9BB-2F283F8F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6451C60-EE69-4FBA-BBB4-5B6DF2E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5C6B12-EA7C-444E-B867-FEFE69A52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27F7EA-09A5-43D3-B285-388CED7E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2A0F7F-4E44-43E3-AF5D-C76745C2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E16E5-B2C1-4503-A25D-54D74241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C2CBA-3D36-4894-B843-30AC171B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C7E7BF-F419-498C-B8CA-734BFD4E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027D5-C612-4FF4-8043-E6277F41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6A2A63-A500-480E-8A5D-EEADF910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2A2C52-BD82-4187-9934-267EB85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0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BD3E0-C183-4E3A-BB10-42315166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90159D-1114-4667-B252-7F1EFECB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6D2A53-BD95-4F8D-A70F-50238157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6C42A-AB03-4934-A032-5C00B50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821751-E80C-4DAA-A593-0FB94B5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10D1E-B256-4329-8173-420B56AC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B933D8-4CF9-4B4D-A3A6-5F658C541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A9362E-B197-4796-956E-F3648E891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AFFF87-A5AB-48D0-9E4D-521B1799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8E18DB-4055-44E4-B020-21421D9A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39E530-F0D9-496C-B96E-FA6AC2E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3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5077C-FAF1-43D8-8D63-41C8E04A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B6CFAF-D090-43D0-8684-1657F002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82A1B6-F2B8-409F-BE13-6C8D2460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E1820D-E026-4150-BE7A-5958CC52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ABB09F-21FD-42A6-99B3-6F7BBEF3E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96946B-97FC-49B0-B055-8AB8275A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FA85E5-60F2-4AD8-921D-D88BAFF5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A0389E-303E-47F7-A1BA-282BF2C3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F0EAE-8E89-4832-9D8A-0F66374D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D5D8D8-8D93-4439-A849-6E22E9E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6908C-613D-4D7A-B73E-2661B53B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DB4A0E-BA1E-46CB-8C68-65458CB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1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50249A-4CE3-4DB6-9614-2B5D424C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8305F1-571F-4C88-99A7-82D41071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F95927-475D-4851-A47D-92AE6DED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5EF4A-1444-4E51-8663-3340043E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99AA5C-1A36-489C-97EB-9A6FECB7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6DD493-0490-4E31-BFF7-B1DF45D75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A2A3F-1686-483A-A270-805832F2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173957-195F-48C5-A844-9F0FAD10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796655-322D-49B1-BB5C-8FC86CD8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389A0-633E-4D0C-88D1-39590B68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85EDBC-4B16-4E96-A8C5-E03463BAB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A73354-BBCC-46ED-9591-BA80F29F3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F63B67-9F82-4FFD-8329-84B284E4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3E82C1-F82A-4A62-8952-6AF80E3D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7FF507-51ED-448A-AFCE-0E1C0D5B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7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CEB612-86E1-47EF-BCB3-EAEF2005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F4CB7D-9A4C-4F2B-A82F-071FB490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4E027E-590D-4F11-89BA-A9FD56EE5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D261-3689-4713-AA3C-C62BC557980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D6461-624C-4C79-8375-643DAD2DA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7AF29-C5D5-4296-9942-5B6DF4DEB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A420-A86F-4725-89BE-5280D3097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EEF644-E04A-4B6E-87B8-9F6AA989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2"/>
          <a:stretch/>
        </p:blipFill>
        <p:spPr>
          <a:xfrm>
            <a:off x="1498507" y="1719469"/>
            <a:ext cx="9194986" cy="17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1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0C004E-52D8-4EBF-BEAB-B958979F3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66814" r="6561" b="7635"/>
          <a:stretch/>
        </p:blipFill>
        <p:spPr>
          <a:xfrm>
            <a:off x="1212018" y="954156"/>
            <a:ext cx="9767964" cy="41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3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ECAD68-2FA9-4F6D-9E1A-549C24953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4434" r="4329" b="36306"/>
          <a:stretch/>
        </p:blipFill>
        <p:spPr>
          <a:xfrm>
            <a:off x="4360068" y="0"/>
            <a:ext cx="347186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ECAD68-2FA9-4F6D-9E1A-549C24953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t="65339" r="21762" b="28515"/>
          <a:stretch/>
        </p:blipFill>
        <p:spPr>
          <a:xfrm>
            <a:off x="711200" y="1524000"/>
            <a:ext cx="10295156" cy="12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5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082F2AD-AF7D-44CD-A2CF-E7BC17BEB887}"/>
              </a:ext>
            </a:extLst>
          </p:cNvPr>
          <p:cNvGrpSpPr/>
          <p:nvPr/>
        </p:nvGrpSpPr>
        <p:grpSpPr>
          <a:xfrm>
            <a:off x="0" y="215900"/>
            <a:ext cx="12192000" cy="5931877"/>
            <a:chOff x="0" y="215900"/>
            <a:chExt cx="12192000" cy="59318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9ECAD68-2FA9-4F6D-9E1A-549C24953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" t="65337" r="4136" b="2603"/>
            <a:stretch/>
          </p:blipFill>
          <p:spPr>
            <a:xfrm>
              <a:off x="0" y="215900"/>
              <a:ext cx="12192000" cy="593187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05D4C8C1-C8EE-4B5D-AC23-341293650384}"/>
                </a:ext>
              </a:extLst>
            </p:cNvPr>
            <p:cNvSpPr/>
            <p:nvPr/>
          </p:nvSpPr>
          <p:spPr>
            <a:xfrm>
              <a:off x="279400" y="215900"/>
              <a:ext cx="9550400" cy="1206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948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EEF644-E04A-4B6E-87B8-9F6AA989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6" r="26148" b="76453"/>
          <a:stretch/>
        </p:blipFill>
        <p:spPr>
          <a:xfrm>
            <a:off x="1498506" y="2266121"/>
            <a:ext cx="8589981" cy="14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ED20AE-0984-45F7-8B7F-F55D286D3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4514" r="7871" b="61411"/>
          <a:stretch/>
        </p:blipFill>
        <p:spPr>
          <a:xfrm>
            <a:off x="1136650" y="393700"/>
            <a:ext cx="9918700" cy="56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2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ED20AE-0984-45F7-8B7F-F55D286D3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43235" r="16369" b="7716"/>
          <a:stretch/>
        </p:blipFill>
        <p:spPr>
          <a:xfrm>
            <a:off x="2012140" y="0"/>
            <a:ext cx="7727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1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429EB5-2A88-4461-A85F-4EAF392DE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3935" r="7794" b="35924"/>
          <a:stretch/>
        </p:blipFill>
        <p:spPr>
          <a:xfrm>
            <a:off x="2613497" y="-9817"/>
            <a:ext cx="6965005" cy="68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9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429EB5-2A88-4461-A85F-4EAF392DE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65159" r="18377" b="28708"/>
          <a:stretch/>
        </p:blipFill>
        <p:spPr>
          <a:xfrm>
            <a:off x="356680" y="1381329"/>
            <a:ext cx="11248775" cy="13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9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429EB5-2A88-4461-A85F-4EAF392DE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 t="71108" r="26573" b="6191"/>
          <a:stretch/>
        </p:blipFill>
        <p:spPr>
          <a:xfrm>
            <a:off x="2587557" y="1225685"/>
            <a:ext cx="7334656" cy="48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5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EEF644-E04A-4B6E-87B8-9F6AA989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6" r="26148" b="76453"/>
          <a:stretch/>
        </p:blipFill>
        <p:spPr>
          <a:xfrm>
            <a:off x="1498506" y="2266121"/>
            <a:ext cx="8589981" cy="14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0C004E-52D8-4EBF-BEAB-B958979F3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09" r="-934" b="35416"/>
          <a:stretch/>
        </p:blipFill>
        <p:spPr>
          <a:xfrm>
            <a:off x="0" y="-13019"/>
            <a:ext cx="8299456" cy="6871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BC53B8-23AF-4199-8EC6-F935B2B3D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r="54452" b="37024"/>
          <a:stretch/>
        </p:blipFill>
        <p:spPr>
          <a:xfrm>
            <a:off x="8220292" y="0"/>
            <a:ext cx="3772532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3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H100420</cp:lastModifiedBy>
  <cp:revision>3</cp:revision>
  <dcterms:created xsi:type="dcterms:W3CDTF">2020-08-27T15:25:15Z</dcterms:created>
  <dcterms:modified xsi:type="dcterms:W3CDTF">2021-02-05T09:05:49Z</dcterms:modified>
</cp:coreProperties>
</file>