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3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+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9862" r="22660" b="48889"/>
          <a:stretch/>
        </p:blipFill>
        <p:spPr>
          <a:xfrm>
            <a:off x="762000" y="1785256"/>
            <a:ext cx="7620000" cy="4615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8889" r="52848" b="71313"/>
          <a:stretch/>
        </p:blipFill>
        <p:spPr>
          <a:xfrm>
            <a:off x="838200" y="609600"/>
            <a:ext cx="7467600" cy="5676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28687" r="22945" b="48990"/>
          <a:stretch/>
        </p:blipFill>
        <p:spPr>
          <a:xfrm>
            <a:off x="1676400" y="386458"/>
            <a:ext cx="7288869" cy="5421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3" t="10303" r="23229" b="71111"/>
          <a:stretch/>
        </p:blipFill>
        <p:spPr>
          <a:xfrm>
            <a:off x="838199" y="386458"/>
            <a:ext cx="8127069" cy="601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3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5" b="7677"/>
          <a:stretch/>
        </p:blipFill>
        <p:spPr>
          <a:xfrm>
            <a:off x="457200" y="1981200"/>
            <a:ext cx="830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29</Words>
  <Application>Microsoft Office PowerPoint</Application>
  <PresentationFormat>On-screen Show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Slipstream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H100420</cp:lastModifiedBy>
  <cp:revision>11</cp:revision>
  <dcterms:created xsi:type="dcterms:W3CDTF">2020-08-19T08:40:40Z</dcterms:created>
  <dcterms:modified xsi:type="dcterms:W3CDTF">2021-02-05T09:00:01Z</dcterms:modified>
</cp:coreProperties>
</file>