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3" r:id="rId3"/>
    <p:sldId id="264" r:id="rId4"/>
    <p:sldId id="267" r:id="rId5"/>
    <p:sldId id="265" r:id="rId6"/>
    <p:sldId id="270" r:id="rId7"/>
    <p:sldId id="266" r:id="rId8"/>
    <p:sldId id="275" r:id="rId9"/>
    <p:sldId id="272" r:id="rId10"/>
    <p:sldId id="27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99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=====================================================</a:t>
            </a:r>
            <a:endParaRPr lang="vi-VN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rgbClr val="A7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4" name="Group 3"/>
          <p:cNvGrpSpPr/>
          <p:nvPr/>
        </p:nvGrpSpPr>
        <p:grpSpPr>
          <a:xfrm>
            <a:off x="152400" y="1295400"/>
            <a:ext cx="8809703" cy="3124199"/>
            <a:chOff x="258097" y="1914117"/>
            <a:chExt cx="8458200" cy="1828800"/>
          </a:xfrm>
        </p:grpSpPr>
        <p:sp>
          <p:nvSpPr>
            <p:cNvPr id="5" name="Rounded Rectangle 4"/>
            <p:cNvSpPr/>
            <p:nvPr/>
          </p:nvSpPr>
          <p:spPr>
            <a:xfrm>
              <a:off x="258097" y="1914117"/>
              <a:ext cx="8458200" cy="1828800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81000" y="1968912"/>
              <a:ext cx="8200103" cy="161248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sz="4800" dirty="0" smtClean="0">
                <a:solidFill>
                  <a:schemeClr val="tx1"/>
                </a:solidFill>
                <a:latin typeface=".VnAvant" pitchFamily="34" charset="0"/>
              </a:endParaRPr>
            </a:p>
          </p:txBody>
        </p:sp>
      </p:grp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97951" y="2391074"/>
            <a:ext cx="8305800" cy="1752600"/>
          </a:xfrm>
        </p:spPr>
        <p:txBody>
          <a:bodyPr>
            <a:noAutofit/>
          </a:bodyPr>
          <a:lstStyle/>
          <a:p>
            <a:r>
              <a:rPr lang="en-US" sz="4800" smtClean="0">
                <a:solidFill>
                  <a:srgbClr val="0000FF"/>
                </a:solidFill>
                <a:latin typeface="HP-087" pitchFamily="34" charset="0"/>
              </a:rPr>
              <a:t>QUAN TÂM CHĂM SÓC ÔNG BÀ</a:t>
            </a:r>
            <a:endParaRPr lang="vi-VN" sz="4800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81400" y="1565564"/>
            <a:ext cx="449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7</a:t>
            </a:r>
            <a:endParaRPr lang="en-US" sz="44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74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6084" name="Picture 4" descr="Lovely_illustration_of_Happy_family_behide_a_star_wallcoo_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3352800" y="2562225"/>
            <a:ext cx="37338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Chóc thÇy c«, c¸c con cïng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gia </a:t>
            </a:r>
            <a:r>
              <a:rPr lang="en-US" sz="360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4400" b="1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smtClean="0">
                <a:solidFill>
                  <a:srgbClr val="990033"/>
                </a:solidFill>
                <a:latin typeface=".VnUniverse" pitchFamily="34" charset="0"/>
              </a:rPr>
              <a:t>m·i </a:t>
            </a:r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m·i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h¹nh phóc !</a:t>
            </a:r>
          </a:p>
        </p:txBody>
      </p:sp>
    </p:spTree>
    <p:extLst>
      <p:ext uri="{BB962C8B-B14F-4D97-AF65-F5344CB8AC3E}">
        <p14:creationId xmlns:p14="http://schemas.microsoft.com/office/powerpoint/2010/main" val="199636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FF0000"/>
                </a:solidFill>
                <a:latin typeface="HP-089" pitchFamily="34" charset="0"/>
              </a:rPr>
              <a:t>Khởi động</a:t>
            </a:r>
            <a:endParaRPr lang="vi-VN" sz="3600" b="1" dirty="0">
              <a:solidFill>
                <a:srgbClr val="FF0000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00400" y="251145"/>
            <a:ext cx="6414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hát: “Cháu yêu bà ”</a:t>
            </a:r>
            <a:endParaRPr lang="en-US" sz="2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1837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85335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977905"/>
            <a:ext cx="852829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 </a:t>
            </a:r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 nhỏ dưới đây làm gì để thể hiện sự quan tâm, </a:t>
            </a:r>
          </a:p>
          <a:p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chăm sóc ông bà?</a:t>
            </a:r>
            <a:endParaRPr lang="en-US" sz="32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E:\2020-2021\Giáo án điện tử các môn - 2020\Dao duc\tranh anh dao duc\Daoduc1 chu de 3 (FB Kim Oanh Be) ẢNH\dd7.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37" b="12295"/>
          <a:stretch/>
        </p:blipFill>
        <p:spPr bwMode="auto">
          <a:xfrm>
            <a:off x="2036618" y="2286000"/>
            <a:ext cx="4864788" cy="3413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192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6314" y="2057400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 </a:t>
            </a:r>
            <a:r>
              <a:rPr lang="en-US" sz="36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 sao em cần quan tâm , chăm sóc ông bà? </a:t>
            </a:r>
            <a:endParaRPr lang="en-US" sz="36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9893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0945" y="1295400"/>
            <a:ext cx="88530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 </a:t>
            </a:r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 nào nên làm? Việc nào không nên làm? Vì sao?</a:t>
            </a:r>
            <a:endParaRPr lang="en-US" sz="32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E:\2020-2021\Giáo án điện tử các môn - 2020\Dao duc\tranh anh dao duc\Daoduc1 chu de 3 (FB Kim Oanh Be) ẢNH\dd7.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89" b="55617"/>
          <a:stretch/>
        </p:blipFill>
        <p:spPr bwMode="auto">
          <a:xfrm>
            <a:off x="457200" y="2133600"/>
            <a:ext cx="7321371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8772" y="1676400"/>
            <a:ext cx="90252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 </a:t>
            </a:r>
            <a:r>
              <a:rPr lang="en-US" sz="28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đã quan tâm, chăm sóc ông bà bằng những việc làm nào?</a:t>
            </a:r>
            <a:endParaRPr lang="en-US" sz="28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028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7177" y="1219200"/>
            <a:ext cx="60516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 </a:t>
            </a:r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có lời khuyên gì dành cho bạn?</a:t>
            </a:r>
            <a:endParaRPr lang="en-US" sz="32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rapezoid 2"/>
          <p:cNvSpPr/>
          <p:nvPr/>
        </p:nvSpPr>
        <p:spPr>
          <a:xfrm>
            <a:off x="4114800" y="3810000"/>
            <a:ext cx="1295400" cy="762000"/>
          </a:xfrm>
          <a:prstGeom prst="trapezoi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28" t="21403" r="25551" b="45593"/>
          <a:stretch/>
        </p:blipFill>
        <p:spPr bwMode="auto">
          <a:xfrm>
            <a:off x="2231039" y="2172421"/>
            <a:ext cx="5152386" cy="3237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7176" y="1219200"/>
            <a:ext cx="82134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 </a:t>
            </a:r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thể hiện sự quan tâm, chăm sóc ông bà bằng những việc làm phù hợp.</a:t>
            </a:r>
            <a:endParaRPr lang="en-US" sz="32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rapezoid 2"/>
          <p:cNvSpPr/>
          <p:nvPr/>
        </p:nvSpPr>
        <p:spPr>
          <a:xfrm>
            <a:off x="4114800" y="3810000"/>
            <a:ext cx="1295400" cy="762000"/>
          </a:xfrm>
          <a:prstGeom prst="trapezoi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785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1162064"/>
            <a:ext cx="8001000" cy="1382018"/>
          </a:xfrm>
          <a:prstGeom prst="rect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378527" y="1314464"/>
            <a:ext cx="634180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              </a:t>
            </a:r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 tâm, chăm sóc ông bà</a:t>
            </a:r>
          </a:p>
          <a:p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Biết ơn, hiếu thảo- em là cháu ngoan.</a:t>
            </a:r>
            <a:endParaRPr lang="en-US" sz="32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4659" y="3581400"/>
            <a:ext cx="3741281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9671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157</Words>
  <Application>Microsoft Office PowerPoint</Application>
  <PresentationFormat>On-screen Show (4:3)</PresentationFormat>
  <Paragraphs>24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.VnAvant</vt:lpstr>
      <vt:lpstr>.VnUniverse</vt:lpstr>
      <vt:lpstr>Arial</vt:lpstr>
      <vt:lpstr>Calibri</vt:lpstr>
      <vt:lpstr>HP001 TD 4H</vt:lpstr>
      <vt:lpstr>HP-087</vt:lpstr>
      <vt:lpstr>HP-089</vt:lpstr>
      <vt:lpstr>Times New Roman</vt:lpstr>
      <vt:lpstr>Office Theme</vt:lpstr>
      <vt:lpstr>=====================================================</vt:lpstr>
      <vt:lpstr>Khởi động</vt:lpstr>
      <vt:lpstr>Khám phá</vt:lpstr>
      <vt:lpstr>Khám phá</vt:lpstr>
      <vt:lpstr>Luyện tập</vt:lpstr>
      <vt:lpstr>Luyện tập</vt:lpstr>
      <vt:lpstr>Vận dụng</vt:lpstr>
      <vt:lpstr>Vận dụng</vt:lpstr>
      <vt:lpstr>Vận dụng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</dc:creator>
  <cp:lastModifiedBy>Admin</cp:lastModifiedBy>
  <cp:revision>17</cp:revision>
  <dcterms:created xsi:type="dcterms:W3CDTF">2006-08-16T00:00:00Z</dcterms:created>
  <dcterms:modified xsi:type="dcterms:W3CDTF">2020-10-22T08:55:28Z</dcterms:modified>
</cp:coreProperties>
</file>