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0" r:id="rId5"/>
    <p:sldId id="264" r:id="rId6"/>
    <p:sldId id="258" r:id="rId7"/>
    <p:sldId id="259" r:id="rId8"/>
    <p:sldId id="260" r:id="rId9"/>
    <p:sldId id="262" r:id="rId10"/>
    <p:sldId id="261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B400"/>
    <a:srgbClr val="BC169C"/>
    <a:srgbClr val="D27D00"/>
    <a:srgbClr val="669900"/>
    <a:srgbClr val="00CC00"/>
    <a:srgbClr val="71BFC5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3267-6175-485A-BEC4-F70ADE18B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3BC16-CD2A-49AA-A984-822505C7F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68193-A6A2-44F6-8C37-F675A2F92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9ABD3-49CA-414C-B650-A2F067F39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D30F8-9ABB-4B54-BBB0-73EED4564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887C4-25E0-45D4-A584-C438CDC78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5300D-88AC-4CB2-8503-8AD577000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96048-CDEC-45F9-BC8D-3CDA138DD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4FF8-4529-4033-AD91-0D27ED07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F03B7-290D-4E4E-98D5-EE81C5E75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6C3E-BEBF-463A-B908-B90590ECF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4FF929-0C97-4C76-B285-742734D60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hinhnen.info/index.php/wallpapers/show/2582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n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0763" cy="642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484313"/>
            <a:ext cx="7632700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smtClean="0">
                <a:solidFill>
                  <a:srgbClr val="D27D00"/>
                </a:solidFill>
              </a:rPr>
              <a:t>BÀI: </a:t>
            </a:r>
            <a:r>
              <a:rPr lang="en-US" i="1" smtClean="0">
                <a:solidFill>
                  <a:srgbClr val="D27D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GẤP,CẮT, DÁN NGÔI SAO NĂM CÁNH VÀ LÁ CỜ ĐỎ SAO VÀNG</a:t>
            </a:r>
            <a:endParaRPr lang="en-US" smtClean="0">
              <a:solidFill>
                <a:srgbClr val="D27D00"/>
              </a:solidFill>
            </a:endParaRPr>
          </a:p>
        </p:txBody>
      </p:sp>
      <p:pic>
        <p:nvPicPr>
          <p:cNvPr id="2052" name="Picture 4" descr="Copy (2) of blumen-pflanzen04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157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Flower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Flower Backgroun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201612"/>
          </a:xfrm>
          <a:noFill/>
        </p:spPr>
        <p:txBody>
          <a:bodyPr/>
          <a:lstStyle/>
          <a:p>
            <a:pPr eaLnBrk="1" hangingPunct="1"/>
            <a:r>
              <a:rPr lang="en-US" sz="2400" u="sng" smtClean="0">
                <a:solidFill>
                  <a:srgbClr val="CC6600"/>
                </a:solidFill>
              </a:rPr>
              <a:t>Hoạt động 2:</a:t>
            </a:r>
            <a:r>
              <a:rPr lang="en-US" sz="2400" smtClean="0">
                <a:solidFill>
                  <a:srgbClr val="CC6600"/>
                </a:solidFill>
              </a:rPr>
              <a:t> Thực hành gấp, cắt, dán lá cờ đỏ sao vàng.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124075" y="692150"/>
            <a:ext cx="5180013" cy="5976938"/>
            <a:chOff x="1338" y="436"/>
            <a:chExt cx="3263" cy="3765"/>
          </a:xfrm>
        </p:grpSpPr>
        <p:pic>
          <p:nvPicPr>
            <p:cNvPr id="11268" name="Picture 4" descr="BUOC 1"/>
            <p:cNvPicPr>
              <a:picLocks noChangeAspect="1" noChangeArrowheads="1"/>
            </p:cNvPicPr>
            <p:nvPr/>
          </p:nvPicPr>
          <p:blipFill>
            <a:blip r:embed="rId2"/>
            <a:srcRect l="5350" t="2620" r="5011" b="4440"/>
            <a:stretch>
              <a:fillRect/>
            </a:stretch>
          </p:blipFill>
          <p:spPr bwMode="auto">
            <a:xfrm>
              <a:off x="1338" y="436"/>
              <a:ext cx="3263" cy="3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9" name="Picture 5" descr="co l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</a:blip>
            <a:srcRect t="18359" b="7428"/>
            <a:stretch>
              <a:fillRect/>
            </a:stretch>
          </p:blipFill>
          <p:spPr bwMode="auto">
            <a:xfrm>
              <a:off x="1519" y="3067"/>
              <a:ext cx="2903" cy="1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1143000"/>
          </a:xfrm>
          <a:noFill/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CC6600"/>
                </a:solidFill>
              </a:rPr>
              <a:t>Hoạt động 3:</a:t>
            </a:r>
            <a:r>
              <a:rPr lang="en-US" sz="3600" smtClean="0">
                <a:solidFill>
                  <a:srgbClr val="CC6600"/>
                </a:solidFill>
              </a:rPr>
              <a:t> Thi trưng bày sản phẩm </a:t>
            </a:r>
          </a:p>
        </p:txBody>
      </p:sp>
      <p:pic>
        <p:nvPicPr>
          <p:cNvPr id="12292" name="Picture 4" descr="cò 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34559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ờ 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8446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0" y="188913"/>
            <a:ext cx="3527425" cy="86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12291" name="Picture 47" descr="toquoc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35063"/>
            <a:ext cx="1511300" cy="1158875"/>
          </a:xfrm>
          <a:noFill/>
        </p:spPr>
      </p:pic>
      <p:pic>
        <p:nvPicPr>
          <p:cNvPr id="12292" name="Picture 47" descr="toq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196975"/>
            <a:ext cx="1368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1116013" y="2276475"/>
            <a:ext cx="1079500" cy="574675"/>
          </a:xfrm>
          <a:prstGeom prst="ellipse">
            <a:avLst/>
          </a:prstGeom>
          <a:solidFill>
            <a:srgbClr val="71BFC5"/>
          </a:solidFill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Đội 1</a:t>
            </a:r>
          </a:p>
        </p:txBody>
      </p:sp>
      <p:pic>
        <p:nvPicPr>
          <p:cNvPr id="12294" name="Picture 47" descr="toq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154113"/>
            <a:ext cx="144145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60363" y="3259138"/>
            <a:ext cx="8675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9900"/>
                </a:solidFill>
              </a:rPr>
              <a:t>Trong tháng 9 có ngày lễ gì mà nhà nhà đều treo cờ ?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611188" y="5516563"/>
            <a:ext cx="1512887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195513" y="5516563"/>
            <a:ext cx="1512887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851275" y="5516563"/>
            <a:ext cx="1512888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5508625" y="5516563"/>
            <a:ext cx="1512888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7092950" y="5516563"/>
            <a:ext cx="1512888" cy="1008062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B400">
                  <a:gamma/>
                  <a:shade val="46275"/>
                  <a:invGamma/>
                </a:srgbClr>
              </a:gs>
              <a:gs pos="50000">
                <a:srgbClr val="00B400">
                  <a:alpha val="38000"/>
                </a:srgbClr>
              </a:gs>
              <a:gs pos="100000">
                <a:srgbClr val="00B4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BC169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971550" y="3789363"/>
            <a:ext cx="7273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9900"/>
                </a:solidFill>
              </a:rPr>
              <a:t>Em hãy nêu chủ điểm tháng 10? Và một bài hát có liên quan đến chủ điểm đó ?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971550" y="3789363"/>
            <a:ext cx="7273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669900"/>
                </a:solidFill>
              </a:rPr>
              <a:t>Một trò chơi dân gian có liên quan đến lá cờ. Em hãy cho biết tên của trò chơi đó ?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708400" y="2276475"/>
            <a:ext cx="1079500" cy="574675"/>
          </a:xfrm>
          <a:prstGeom prst="ellipse">
            <a:avLst/>
          </a:prstGeom>
          <a:solidFill>
            <a:srgbClr val="71BFC5"/>
          </a:solidFill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Đội 2</a:t>
            </a: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6300788" y="2276475"/>
            <a:ext cx="1079500" cy="574675"/>
          </a:xfrm>
          <a:prstGeom prst="ellipse">
            <a:avLst/>
          </a:prstGeom>
          <a:solidFill>
            <a:srgbClr val="71BFC5"/>
          </a:solidFill>
          <a:ln w="28575">
            <a:solidFill>
              <a:srgbClr val="CC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Đội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</p:childTnLst>
        </p:cTn>
      </p:par>
    </p:tnLst>
    <p:bldLst>
      <p:bldP spid="12295" grpId="0"/>
      <p:bldP spid="12295" grpId="1"/>
      <p:bldP spid="12301" grpId="0"/>
      <p:bldP spid="12301" grpId="1"/>
      <p:bldP spid="12302" grpId="0"/>
      <p:bldP spid="123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7826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>
                <a:solidFill>
                  <a:srgbClr val="BC169C"/>
                </a:solidFill>
              </a:rPr>
              <a:t>1. Kiểm tra đồ dùng học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ào c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765175"/>
            <a:ext cx="20161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rùng cò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419475" y="836613"/>
            <a:ext cx="30241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o dien b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836613"/>
            <a:ext cx="30257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o ngu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860800"/>
            <a:ext cx="3024188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o nhie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3787775"/>
            <a:ext cx="27003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ong vinh voi c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3860800"/>
            <a:ext cx="29527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BD21336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60363" y="-26988"/>
            <a:ext cx="954087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BD21336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96875" y="6597650"/>
            <a:ext cx="95408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3850" y="3141663"/>
            <a:ext cx="8496300" cy="3390900"/>
            <a:chOff x="204" y="2024"/>
            <a:chExt cx="5352" cy="2136"/>
          </a:xfrm>
        </p:grpSpPr>
        <p:sp>
          <p:nvSpPr>
            <p:cNvPr id="4108" name="Text Box 11"/>
            <p:cNvSpPr txBox="1">
              <a:spLocks noChangeArrowheads="1"/>
            </p:cNvSpPr>
            <p:nvPr/>
          </p:nvSpPr>
          <p:spPr bwMode="auto">
            <a:xfrm>
              <a:off x="204" y="2024"/>
              <a:ext cx="1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Chiến thắng Điện Biên Phủ</a:t>
              </a:r>
            </a:p>
          </p:txBody>
        </p:sp>
        <p:sp>
          <p:nvSpPr>
            <p:cNvPr id="4109" name="Text Box 12"/>
            <p:cNvSpPr txBox="1">
              <a:spLocks noChangeArrowheads="1"/>
            </p:cNvSpPr>
            <p:nvPr/>
          </p:nvSpPr>
          <p:spPr bwMode="auto">
            <a:xfrm>
              <a:off x="2064" y="2024"/>
              <a:ext cx="204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Duyệt binh mừng Quốc khánh 2/9</a:t>
              </a:r>
            </a:p>
          </p:txBody>
        </p:sp>
        <p:sp>
          <p:nvSpPr>
            <p:cNvPr id="4110" name="Text Box 13"/>
            <p:cNvSpPr txBox="1">
              <a:spLocks noChangeArrowheads="1"/>
            </p:cNvSpPr>
            <p:nvPr/>
          </p:nvSpPr>
          <p:spPr bwMode="auto">
            <a:xfrm>
              <a:off x="4468" y="2024"/>
              <a:ext cx="10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Lễ chào cờ</a:t>
              </a:r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204" y="3929"/>
              <a:ext cx="18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Đại hội thể dục thể thao</a:t>
              </a:r>
            </a:p>
          </p:txBody>
        </p:sp>
        <p:sp>
          <p:nvSpPr>
            <p:cNvPr id="4112" name="Text Box 15"/>
            <p:cNvSpPr txBox="1">
              <a:spLocks noChangeArrowheads="1"/>
            </p:cNvSpPr>
            <p:nvPr/>
          </p:nvSpPr>
          <p:spPr bwMode="auto">
            <a:xfrm>
              <a:off x="2336" y="3929"/>
              <a:ext cx="3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Niềm vui chiến thắng tại Seegames 23</a:t>
              </a:r>
            </a:p>
          </p:txBody>
        </p:sp>
      </p:grp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8918575" y="64484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smtClean="0">
                <a:solidFill>
                  <a:srgbClr val="BC16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Thủ công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77041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Gấp, cắt, dán ngôi sao năm cánh và lá cờ đỏ sao vàng (tiết 2)</a:t>
            </a:r>
          </a:p>
        </p:txBody>
      </p:sp>
      <p:pic>
        <p:nvPicPr>
          <p:cNvPr id="5124" name="Picture 5" descr="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213100"/>
            <a:ext cx="34559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93775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CC6600"/>
                </a:solidFill>
              </a:rPr>
              <a:t>Hoạt động 1</a:t>
            </a:r>
            <a:r>
              <a:rPr lang="en-US" sz="3200" smtClean="0">
                <a:solidFill>
                  <a:srgbClr val="CC6600"/>
                </a:solidFill>
              </a:rPr>
              <a:t>: Ôn lại qui trình 3 bước gấp, cắt, dán lá cờ đỏ sao vàng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5259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i="1" smtClean="0">
                <a:solidFill>
                  <a:srgbClr val="BC169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Trò chơi tiếp sức</a:t>
            </a:r>
          </a:p>
          <a:p>
            <a:pPr eaLnBrk="1" hangingPunct="1">
              <a:buFontTx/>
              <a:buNone/>
              <a:defRPr/>
            </a:pPr>
            <a:r>
              <a:rPr lang="en-US" sz="2700" i="1" u="sng" smtClean="0"/>
              <a:t>Cách chơi:</a:t>
            </a:r>
            <a:r>
              <a:rPr lang="en-US" sz="2700" smtClean="0"/>
              <a:t>   Lớp được chia làm 3 đội.</a:t>
            </a:r>
          </a:p>
          <a:p>
            <a:pPr eaLnBrk="1" hangingPunct="1">
              <a:defRPr/>
            </a:pPr>
            <a:r>
              <a:rPr lang="en-US" sz="2700" smtClean="0"/>
              <a:t>Đội 1 và đội 3 tham gia chơi. Đội 2 mời làm tổ trọng tài.</a:t>
            </a:r>
          </a:p>
          <a:p>
            <a:pPr eaLnBrk="1" hangingPunct="1">
              <a:defRPr/>
            </a:pPr>
            <a:r>
              <a:rPr lang="en-US" sz="2700" smtClean="0"/>
              <a:t>Mỗi đội chơi cử 3 bạn, lần lượt bốc thăm các nội dung, trúng nội dung nào thì gắn vào bước đó theo đúng qui trình.</a:t>
            </a:r>
          </a:p>
          <a:p>
            <a:pPr eaLnBrk="1" hangingPunct="1">
              <a:defRPr/>
            </a:pPr>
            <a:r>
              <a:rPr lang="en-US" sz="2700" smtClean="0"/>
              <a:t>Tổ trọng tài cử 1 bạn làm thư kí.</a:t>
            </a:r>
          </a:p>
          <a:p>
            <a:pPr eaLnBrk="1" hangingPunct="1">
              <a:defRPr/>
            </a:pPr>
            <a:r>
              <a:rPr lang="en-US" sz="2700" smtClean="0"/>
              <a:t>Tiêu chí: Đúng (6đ),nhanh (2đ), đẹp (2đ).</a:t>
            </a:r>
          </a:p>
        </p:txBody>
      </p:sp>
      <p:pic>
        <p:nvPicPr>
          <p:cNvPr id="6148" name="Picture 4" descr="blumen-pflanzen03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1438" y="260350"/>
            <a:ext cx="8675688" cy="47625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CC6600"/>
                </a:solidFill>
              </a:rPr>
              <a:t>Bước 1</a:t>
            </a:r>
            <a:r>
              <a:rPr lang="en-US" sz="2800" b="1" smtClean="0">
                <a:solidFill>
                  <a:srgbClr val="CC6600"/>
                </a:solidFill>
              </a:rPr>
              <a:t>: Gấp giấy để cắt ngôi sao vàng năm cánh</a:t>
            </a:r>
          </a:p>
        </p:txBody>
      </p:sp>
      <p:pic>
        <p:nvPicPr>
          <p:cNvPr id="7171" name="Picture 3" descr="BUOC 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12000"/>
          </a:blip>
          <a:srcRect l="9798" t="10722" r="10411" b="52776"/>
          <a:stretch>
            <a:fillRect/>
          </a:stretch>
        </p:blipFill>
        <p:spPr>
          <a:xfrm>
            <a:off x="0" y="908050"/>
            <a:ext cx="9144000" cy="5805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 co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12000" contrast="6000"/>
          </a:blip>
          <a:srcRect l="11273" t="49048" r="9811" b="32855"/>
          <a:stretch>
            <a:fillRect/>
          </a:stretch>
        </p:blipFill>
        <p:spPr>
          <a:xfrm>
            <a:off x="179388" y="1268413"/>
            <a:ext cx="8748712" cy="4105275"/>
          </a:xfrm>
          <a:solidFill>
            <a:srgbClr val="71BFC5"/>
          </a:solidFill>
          <a:ln>
            <a:solidFill>
              <a:schemeClr val="tx1"/>
            </a:solidFill>
          </a:ln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431800"/>
            <a:ext cx="8675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rgbClr val="CC6600"/>
                </a:solidFill>
              </a:rPr>
              <a:t>Bước 2</a:t>
            </a:r>
            <a:r>
              <a:rPr lang="en-US" sz="2800" b="1">
                <a:solidFill>
                  <a:srgbClr val="CC6600"/>
                </a:solidFill>
              </a:rPr>
              <a:t>: Cắt ngôi sao vàng năm cánh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 l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 l="9995" t="26404" b="7428"/>
          <a:stretch>
            <a:fillRect/>
          </a:stretch>
        </p:blipFill>
        <p:spPr>
          <a:xfrm>
            <a:off x="684213" y="1484313"/>
            <a:ext cx="7777162" cy="4918075"/>
          </a:xfr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24075" y="2133600"/>
            <a:ext cx="5257800" cy="396081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3924300" y="4221163"/>
            <a:ext cx="708025" cy="698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4649788" y="4005263"/>
            <a:ext cx="215900" cy="215900"/>
          </a:xfrm>
          <a:prstGeom prst="flowChartSummingJunction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3635375" y="2997200"/>
            <a:ext cx="2232025" cy="2016125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4754563" y="2133600"/>
            <a:ext cx="0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31800"/>
            <a:ext cx="8675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u="sng">
                <a:solidFill>
                  <a:srgbClr val="CC6600"/>
                </a:solidFill>
              </a:rPr>
              <a:t>Bước 3</a:t>
            </a:r>
            <a:r>
              <a:rPr lang="en-US" sz="2800" b="1">
                <a:solidFill>
                  <a:srgbClr val="CC6600"/>
                </a:solidFill>
              </a:rPr>
              <a:t>: Dán ngôi sao vàng năm cánh vào tờ giấy màu đỏ để được lá cờ đỏ sao vàng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6" grpId="1" animBg="1"/>
      <p:bldP spid="8197" grpId="0" animBg="1"/>
      <p:bldP spid="8199" grpId="0" animBg="1"/>
      <p:bldP spid="8199" grpId="1" animBg="1"/>
      <p:bldP spid="819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250825" y="1484313"/>
            <a:ext cx="4248150" cy="3095625"/>
            <a:chOff x="113" y="1117"/>
            <a:chExt cx="2676" cy="1950"/>
          </a:xfrm>
        </p:grpSpPr>
        <p:sp>
          <p:nvSpPr>
            <p:cNvPr id="10249" name="Rectangle 3"/>
            <p:cNvSpPr>
              <a:spLocks noChangeArrowheads="1"/>
            </p:cNvSpPr>
            <p:nvPr/>
          </p:nvSpPr>
          <p:spPr bwMode="auto">
            <a:xfrm>
              <a:off x="113" y="1117"/>
              <a:ext cx="2676" cy="19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748" y="1389"/>
              <a:ext cx="1406" cy="1270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4787900" y="1490663"/>
            <a:ext cx="4176713" cy="3095625"/>
            <a:chOff x="3016" y="1117"/>
            <a:chExt cx="2631" cy="1950"/>
          </a:xfrm>
        </p:grpSpPr>
        <p:sp>
          <p:nvSpPr>
            <p:cNvPr id="10247" name="Rectangle 6"/>
            <p:cNvSpPr>
              <a:spLocks noChangeArrowheads="1"/>
            </p:cNvSpPr>
            <p:nvPr/>
          </p:nvSpPr>
          <p:spPr bwMode="auto">
            <a:xfrm>
              <a:off x="3016" y="1117"/>
              <a:ext cx="2631" cy="19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 rot="1147183">
              <a:off x="3682" y="1365"/>
              <a:ext cx="1406" cy="1270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</a:endParaRPr>
            </a:p>
          </p:txBody>
        </p:sp>
      </p:grp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763713" y="4752975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Hình 1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443663" y="4724400"/>
            <a:ext cx="115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Hình 2</a:t>
            </a: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0" y="260350"/>
            <a:ext cx="86756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CC6600"/>
                </a:solidFill>
              </a:rPr>
              <a:t>Hình nào sau đây ngôi sao dán sai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326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Default Design</vt:lpstr>
      <vt:lpstr>Slide 1</vt:lpstr>
      <vt:lpstr>Slide 2</vt:lpstr>
      <vt:lpstr>Slide 3</vt:lpstr>
      <vt:lpstr>Thủ công</vt:lpstr>
      <vt:lpstr>Hoạt động 1: Ôn lại qui trình 3 bước gấp, cắt, dán lá cờ đỏ sao vàng</vt:lpstr>
      <vt:lpstr>Bước 1: Gấp giấy để cắt ngôi sao vàng năm cánh</vt:lpstr>
      <vt:lpstr>Slide 7</vt:lpstr>
      <vt:lpstr>Slide 8</vt:lpstr>
      <vt:lpstr>Slide 9</vt:lpstr>
      <vt:lpstr>Hoạt động 2: Thực hành gấp, cắt, dán lá cờ đỏ sao vàng.</vt:lpstr>
      <vt:lpstr>Hoạt động 3: Thi trưng bày sản phẩm </vt:lpstr>
      <vt:lpstr>Slide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THẦY CÔ GIÁO VỀ THAM DỰ CHUYÊN ĐỀ LỒNG GHÉP HĐGDNGLL VÀO MÔN THỦ CÔNG </dc:title>
  <dc:creator>ha</dc:creator>
  <cp:lastModifiedBy>CSTeam</cp:lastModifiedBy>
  <cp:revision>22</cp:revision>
  <dcterms:created xsi:type="dcterms:W3CDTF">2009-10-28T15:08:30Z</dcterms:created>
  <dcterms:modified xsi:type="dcterms:W3CDTF">2016-06-29T09:53:48Z</dcterms:modified>
</cp:coreProperties>
</file>