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57" r:id="rId5"/>
    <p:sldId id="276" r:id="rId6"/>
    <p:sldId id="277" r:id="rId7"/>
    <p:sldId id="278" r:id="rId8"/>
    <p:sldId id="282" r:id="rId9"/>
    <p:sldId id="28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1FF11"/>
    <a:srgbClr val="9900FF"/>
    <a:srgbClr val="0066FF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3E5F4-02E9-4A2E-B52E-8F1F7F6CA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769C5-349D-44D5-B6E9-8A7797831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7D007-E584-4C91-A02B-0CDB7D190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6C39E-3DD3-440C-8EB2-C2EF52675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AF5DB-5379-4A45-A5F0-A6A857980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99392-2AB6-4385-820D-86E5525DC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F9681-908A-4DD1-AC29-7EB0B127F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136D4-ED8E-40CF-96B7-975A90ECD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8C991-22FB-441E-9DF7-104F07E5B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429F9-F99E-4DD4-B451-3F0509D76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4F0CF-7815-4AAA-B8D1-D0B6AA4CA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285142-BABA-4444-8519-6A27CB80B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9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GIAO%20AN\thu%20cong%20P\Bong%20hong%20tang%20co%20-%20Thanh%20Thao%20&amp;%20Be%20Xuan%20mai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</a:rPr>
              <a:t>Thủ công lớp 3</a:t>
            </a:r>
          </a:p>
        </p:txBody>
      </p:sp>
      <p:sp>
        <p:nvSpPr>
          <p:cNvPr id="2051" name="WordArt 9"/>
          <p:cNvSpPr>
            <a:spLocks noChangeArrowheads="1" noChangeShapeType="1" noTextEdit="1"/>
          </p:cNvSpPr>
          <p:nvPr/>
        </p:nvSpPr>
        <p:spPr bwMode="auto">
          <a:xfrm>
            <a:off x="1219200" y="2133600"/>
            <a:ext cx="6705600" cy="17002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GẤP, CẮT DÁN BÔNG HOA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1FF1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685800"/>
          </a:xfrm>
        </p:spPr>
        <p:txBody>
          <a:bodyPr/>
          <a:lstStyle/>
          <a:p>
            <a:pPr eaLnBrk="1" hangingPunct="1"/>
            <a:r>
              <a:rPr lang="en-US" sz="2400" smtClean="0"/>
              <a:t/>
            </a:r>
            <a:br>
              <a:rPr lang="en-US" sz="2400" smtClean="0"/>
            </a:br>
            <a:r>
              <a:rPr lang="en-US" sz="2800" b="1" u="sng" smtClean="0">
                <a:solidFill>
                  <a:srgbClr val="0066FF"/>
                </a:solidFill>
              </a:rPr>
              <a:t>Thủ công</a:t>
            </a:r>
            <a:r>
              <a:rPr lang="en-US" sz="2800" u="sng" smtClean="0"/>
              <a:t/>
            </a:r>
            <a:br>
              <a:rPr lang="en-US" sz="2800" u="sng" smtClean="0"/>
            </a:br>
            <a:r>
              <a:rPr lang="en-US" sz="2800" u="sng" smtClean="0"/>
              <a:t/>
            </a:r>
            <a:br>
              <a:rPr lang="en-US" sz="2800" u="sng" smtClean="0"/>
            </a:br>
            <a:r>
              <a:rPr lang="en-US" sz="4000" u="sng" smtClean="0">
                <a:solidFill>
                  <a:srgbClr val="FF0000"/>
                </a:solidFill>
              </a:rPr>
              <a:t>Kiểm tra</a:t>
            </a:r>
            <a:r>
              <a:rPr lang="en-US" sz="4000" smtClean="0"/>
              <a:t> 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170238"/>
            <a:ext cx="6400800" cy="1066800"/>
          </a:xfrm>
        </p:spPr>
        <p:txBody>
          <a:bodyPr/>
          <a:lstStyle/>
          <a:p>
            <a:pPr algn="l" eaLnBrk="1" hangingPunct="1"/>
            <a:r>
              <a:rPr lang="en-US" b="1" smtClean="0"/>
              <a:t>1. Nhắc và thực hiện các thao tác gấp, cắt bông hoa 5 cánh.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752600" y="2865438"/>
            <a:ext cx="59436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/>
          </a:p>
          <a:p>
            <a:r>
              <a:rPr lang="en-US" sz="3200" b="1"/>
              <a:t>2. Nhắc và thực hiện các thao tác gấp, cắt bông hoa 4 cánh.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676400" y="2713038"/>
            <a:ext cx="6096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/>
          </a:p>
          <a:p>
            <a:r>
              <a:rPr lang="en-US" sz="3200" b="1"/>
              <a:t>3. Nhắc và thực hiện các thao tác gấp, cắt bông hoa 8 cánh.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3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59" grpId="1" build="p"/>
      <p:bldP spid="19460" grpId="0"/>
      <p:bldP spid="19460" grpId="1"/>
      <p:bldP spid="19461" grpId="0"/>
      <p:bldP spid="1946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1FF1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2800" b="1" u="sng" smtClean="0">
                <a:solidFill>
                  <a:srgbClr val="0066FF"/>
                </a:solidFill>
              </a:rPr>
              <a:t>Thủ công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914400"/>
            <a:ext cx="6400800" cy="609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Gấp, cắt, dán bông hoa (tiết 2)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676400" y="4419600"/>
            <a:ext cx="609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/>
          </a:p>
          <a:p>
            <a:endParaRPr lang="en-US" sz="320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5" name="Picture 93"/>
          <p:cNvPicPr>
            <a:picLocks noChangeAspect="1" noChangeArrowheads="1"/>
          </p:cNvPicPr>
          <p:nvPr/>
        </p:nvPicPr>
        <p:blipFill>
          <a:blip r:embed="rId2">
            <a:lum contrast="8000"/>
          </a:blip>
          <a:srcRect/>
          <a:stretch>
            <a:fillRect/>
          </a:stretch>
        </p:blipFill>
        <p:spPr bwMode="auto">
          <a:xfrm>
            <a:off x="152400" y="2057400"/>
            <a:ext cx="26670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3352800" y="2057400"/>
            <a:ext cx="2667000" cy="2362200"/>
            <a:chOff x="1008" y="240"/>
            <a:chExt cx="3936" cy="3840"/>
          </a:xfrm>
        </p:grpSpPr>
        <p:sp>
          <p:nvSpPr>
            <p:cNvPr id="5145" name="Rectangle 95"/>
            <p:cNvSpPr>
              <a:spLocks noChangeArrowheads="1"/>
            </p:cNvSpPr>
            <p:nvPr/>
          </p:nvSpPr>
          <p:spPr bwMode="auto">
            <a:xfrm>
              <a:off x="1008" y="240"/>
              <a:ext cx="3840" cy="384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FFFF00"/>
                </a:solidFill>
              </a:endParaRPr>
            </a:p>
          </p:txBody>
        </p:sp>
        <p:sp>
          <p:nvSpPr>
            <p:cNvPr id="5146" name="Line 96"/>
            <p:cNvSpPr>
              <a:spLocks noChangeShapeType="1"/>
            </p:cNvSpPr>
            <p:nvPr/>
          </p:nvSpPr>
          <p:spPr bwMode="auto">
            <a:xfrm>
              <a:off x="2976" y="240"/>
              <a:ext cx="0" cy="38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97"/>
            <p:cNvSpPr>
              <a:spLocks noChangeShapeType="1"/>
            </p:cNvSpPr>
            <p:nvPr/>
          </p:nvSpPr>
          <p:spPr bwMode="auto">
            <a:xfrm>
              <a:off x="1008" y="2208"/>
              <a:ext cx="39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6248400" y="2895600"/>
            <a:ext cx="2743200" cy="1462088"/>
            <a:chOff x="1296" y="1088"/>
            <a:chExt cx="3297" cy="1753"/>
          </a:xfrm>
        </p:grpSpPr>
        <p:pic>
          <p:nvPicPr>
            <p:cNvPr id="5143" name="Picture 9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6" y="1088"/>
              <a:ext cx="3297" cy="1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4" name="Line 100"/>
            <p:cNvSpPr>
              <a:spLocks noChangeShapeType="1"/>
            </p:cNvSpPr>
            <p:nvPr/>
          </p:nvSpPr>
          <p:spPr bwMode="auto">
            <a:xfrm flipV="1">
              <a:off x="2928" y="1632"/>
              <a:ext cx="1584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1"/>
          <p:cNvGrpSpPr>
            <a:grpSpLocks/>
          </p:cNvGrpSpPr>
          <p:nvPr/>
        </p:nvGrpSpPr>
        <p:grpSpPr bwMode="auto">
          <a:xfrm>
            <a:off x="609600" y="5029200"/>
            <a:ext cx="2590800" cy="1624013"/>
            <a:chOff x="1104" y="912"/>
            <a:chExt cx="3600" cy="1839"/>
          </a:xfrm>
        </p:grpSpPr>
        <p:pic>
          <p:nvPicPr>
            <p:cNvPr id="5141" name="Picture 10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04" y="912"/>
              <a:ext cx="3600" cy="1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2" name="Line 103"/>
            <p:cNvSpPr>
              <a:spLocks noChangeShapeType="1"/>
            </p:cNvSpPr>
            <p:nvPr/>
          </p:nvSpPr>
          <p:spPr bwMode="auto">
            <a:xfrm flipH="1" flipV="1">
              <a:off x="2256" y="1056"/>
              <a:ext cx="672" cy="15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6" name="Line 104"/>
          <p:cNvSpPr>
            <a:spLocks noChangeShapeType="1"/>
          </p:cNvSpPr>
          <p:nvPr/>
        </p:nvSpPr>
        <p:spPr bwMode="auto">
          <a:xfrm>
            <a:off x="2743200" y="32004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7" name="Line 105"/>
          <p:cNvSpPr>
            <a:spLocks noChangeShapeType="1"/>
          </p:cNvSpPr>
          <p:nvPr/>
        </p:nvSpPr>
        <p:spPr bwMode="auto">
          <a:xfrm>
            <a:off x="4419600" y="2819400"/>
            <a:ext cx="6096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8" name="Line 106"/>
          <p:cNvSpPr>
            <a:spLocks noChangeShapeType="1"/>
          </p:cNvSpPr>
          <p:nvPr/>
        </p:nvSpPr>
        <p:spPr bwMode="auto">
          <a:xfrm flipV="1">
            <a:off x="4343400" y="3124200"/>
            <a:ext cx="0" cy="5334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9" name="AutoShape 107"/>
          <p:cNvSpPr>
            <a:spLocks noChangeArrowheads="1"/>
          </p:cNvSpPr>
          <p:nvPr/>
        </p:nvSpPr>
        <p:spPr bwMode="auto">
          <a:xfrm>
            <a:off x="8458200" y="3733800"/>
            <a:ext cx="685800" cy="381000"/>
          </a:xfrm>
          <a:prstGeom prst="curvedDownArrow">
            <a:avLst>
              <a:gd name="adj1" fmla="val 36000"/>
              <a:gd name="adj2" fmla="val 72000"/>
              <a:gd name="adj3" fmla="val 33333"/>
            </a:avLst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180" name="Line 108"/>
          <p:cNvSpPr>
            <a:spLocks noChangeShapeType="1"/>
          </p:cNvSpPr>
          <p:nvPr/>
        </p:nvSpPr>
        <p:spPr bwMode="auto">
          <a:xfrm flipV="1">
            <a:off x="1371600" y="5638800"/>
            <a:ext cx="609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Text Box 112"/>
          <p:cNvSpPr txBox="1">
            <a:spLocks noChangeArrowheads="1"/>
          </p:cNvSpPr>
          <p:nvPr/>
        </p:nvSpPr>
        <p:spPr bwMode="auto">
          <a:xfrm>
            <a:off x="2155825" y="228600"/>
            <a:ext cx="4702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5132" name="Rectangle 113"/>
          <p:cNvSpPr>
            <a:spLocks noChangeArrowheads="1"/>
          </p:cNvSpPr>
          <p:nvPr/>
        </p:nvSpPr>
        <p:spPr bwMode="auto">
          <a:xfrm>
            <a:off x="2147888" y="150813"/>
            <a:ext cx="1339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/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 b="1" u="sng">
                <a:solidFill>
                  <a:srgbClr val="0066FF"/>
                </a:solidFill>
              </a:rPr>
              <a:t>Thủ công</a:t>
            </a:r>
          </a:p>
        </p:txBody>
      </p:sp>
      <p:grpSp>
        <p:nvGrpSpPr>
          <p:cNvPr id="5" name="Group 114"/>
          <p:cNvGrpSpPr>
            <a:grpSpLocks/>
          </p:cNvGrpSpPr>
          <p:nvPr/>
        </p:nvGrpSpPr>
        <p:grpSpPr bwMode="auto">
          <a:xfrm>
            <a:off x="3886200" y="4648200"/>
            <a:ext cx="1905000" cy="2209800"/>
            <a:chOff x="1248" y="714"/>
            <a:chExt cx="2642" cy="2694"/>
          </a:xfrm>
        </p:grpSpPr>
        <p:pic>
          <p:nvPicPr>
            <p:cNvPr id="5139" name="Picture 1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48" y="714"/>
              <a:ext cx="2642" cy="2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0" name="Line 116"/>
            <p:cNvSpPr>
              <a:spLocks noChangeShapeType="1"/>
            </p:cNvSpPr>
            <p:nvPr/>
          </p:nvSpPr>
          <p:spPr bwMode="auto">
            <a:xfrm flipH="1" flipV="1">
              <a:off x="2592" y="1200"/>
              <a:ext cx="144" cy="2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89" name="Picture 117"/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rcRect/>
          <a:stretch>
            <a:fillRect/>
          </a:stretch>
        </p:blipFill>
        <p:spPr bwMode="auto">
          <a:xfrm>
            <a:off x="6629400" y="4495800"/>
            <a:ext cx="1238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0" name="Line 118"/>
          <p:cNvSpPr>
            <a:spLocks noChangeShapeType="1"/>
          </p:cNvSpPr>
          <p:nvPr/>
        </p:nvSpPr>
        <p:spPr bwMode="auto">
          <a:xfrm flipV="1">
            <a:off x="3048000" y="60960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91" name="Line 119"/>
          <p:cNvSpPr>
            <a:spLocks noChangeShapeType="1"/>
          </p:cNvSpPr>
          <p:nvPr/>
        </p:nvSpPr>
        <p:spPr bwMode="auto">
          <a:xfrm flipV="1">
            <a:off x="5715000" y="61722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7" name="Text Box 121"/>
          <p:cNvSpPr txBox="1">
            <a:spLocks noChangeArrowheads="1"/>
          </p:cNvSpPr>
          <p:nvPr/>
        </p:nvSpPr>
        <p:spPr bwMode="auto">
          <a:xfrm>
            <a:off x="2667000" y="990600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Gấp, cắt, dán bông hoa (tiết 2)</a:t>
            </a:r>
          </a:p>
        </p:txBody>
      </p:sp>
      <p:sp>
        <p:nvSpPr>
          <p:cNvPr id="5138" name="Text Box 122"/>
          <p:cNvSpPr txBox="1">
            <a:spLocks noChangeArrowheads="1"/>
          </p:cNvSpPr>
          <p:nvPr/>
        </p:nvSpPr>
        <p:spPr bwMode="auto">
          <a:xfrm>
            <a:off x="288925" y="1408113"/>
            <a:ext cx="382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Quy trình gấp hoa 5 cánh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" grpId="0" animBg="1"/>
      <p:bldP spid="3177" grpId="0" animBg="1"/>
      <p:bldP spid="3178" grpId="0" animBg="1"/>
      <p:bldP spid="3179" grpId="0" animBg="1"/>
      <p:bldP spid="3180" grpId="0" animBg="1"/>
      <p:bldP spid="3190" grpId="0" animBg="1"/>
      <p:bldP spid="31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8"/>
          <p:cNvSpPr txBox="1">
            <a:spLocks noChangeArrowheads="1"/>
          </p:cNvSpPr>
          <p:nvPr/>
        </p:nvSpPr>
        <p:spPr bwMode="auto">
          <a:xfrm>
            <a:off x="2155825" y="228600"/>
            <a:ext cx="4702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6147" name="Rectangle 19"/>
          <p:cNvSpPr>
            <a:spLocks noChangeArrowheads="1"/>
          </p:cNvSpPr>
          <p:nvPr/>
        </p:nvSpPr>
        <p:spPr bwMode="auto">
          <a:xfrm>
            <a:off x="2147888" y="150813"/>
            <a:ext cx="1339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/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 b="1" u="sng">
                <a:solidFill>
                  <a:srgbClr val="0066FF"/>
                </a:solidFill>
              </a:rPr>
              <a:t>Thủ công</a:t>
            </a:r>
          </a:p>
        </p:txBody>
      </p:sp>
      <p:sp>
        <p:nvSpPr>
          <p:cNvPr id="6148" name="Text Box 26"/>
          <p:cNvSpPr txBox="1">
            <a:spLocks noChangeArrowheads="1"/>
          </p:cNvSpPr>
          <p:nvPr/>
        </p:nvSpPr>
        <p:spPr bwMode="auto">
          <a:xfrm>
            <a:off x="2667000" y="990600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Gấp, cắt, dán bông hoa (tiết 2)</a:t>
            </a:r>
          </a:p>
        </p:txBody>
      </p:sp>
      <p:sp>
        <p:nvSpPr>
          <p:cNvPr id="6149" name="Text Box 27"/>
          <p:cNvSpPr txBox="1">
            <a:spLocks noChangeArrowheads="1"/>
          </p:cNvSpPr>
          <p:nvPr/>
        </p:nvSpPr>
        <p:spPr bwMode="auto">
          <a:xfrm>
            <a:off x="288925" y="1408113"/>
            <a:ext cx="4435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Quy trình gấp, cắt hoa 5 cánh</a:t>
            </a:r>
          </a:p>
        </p:txBody>
      </p:sp>
      <p:pic>
        <p:nvPicPr>
          <p:cNvPr id="22556" name="Picture 28"/>
          <p:cNvPicPr>
            <a:picLocks noChangeAspect="1" noChangeArrowheads="1"/>
          </p:cNvPicPr>
          <p:nvPr/>
        </p:nvPicPr>
        <p:blipFill>
          <a:blip r:embed="rId2">
            <a:lum bright="26000" contrast="62000"/>
          </a:blip>
          <a:srcRect/>
          <a:stretch>
            <a:fillRect/>
          </a:stretch>
        </p:blipFill>
        <p:spPr bwMode="auto">
          <a:xfrm>
            <a:off x="457200" y="1828800"/>
            <a:ext cx="15716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7" name="Picture 29"/>
          <p:cNvPicPr>
            <a:picLocks noChangeAspect="1" noChangeArrowheads="1"/>
          </p:cNvPicPr>
          <p:nvPr/>
        </p:nvPicPr>
        <p:blipFill>
          <a:blip r:embed="rId3">
            <a:lum bright="18000" contrast="72000"/>
          </a:blip>
          <a:srcRect/>
          <a:stretch>
            <a:fillRect/>
          </a:stretch>
        </p:blipFill>
        <p:spPr bwMode="auto">
          <a:xfrm>
            <a:off x="381000" y="4648200"/>
            <a:ext cx="19621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30"/>
          <p:cNvPicPr>
            <a:picLocks noChangeAspect="1" noChangeArrowheads="1"/>
          </p:cNvPicPr>
          <p:nvPr/>
        </p:nvPicPr>
        <p:blipFill>
          <a:blip r:embed="rId4">
            <a:lum bright="30000" contrast="66000"/>
          </a:blip>
          <a:srcRect/>
          <a:stretch>
            <a:fillRect/>
          </a:stretch>
        </p:blipFill>
        <p:spPr bwMode="auto">
          <a:xfrm>
            <a:off x="3581400" y="1981200"/>
            <a:ext cx="1790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9" name="Picture 31"/>
          <p:cNvPicPr>
            <a:picLocks noChangeAspect="1" noChangeArrowheads="1"/>
          </p:cNvPicPr>
          <p:nvPr/>
        </p:nvPicPr>
        <p:blipFill>
          <a:blip r:embed="rId5">
            <a:lum bright="34000" contrast="48000"/>
          </a:blip>
          <a:srcRect/>
          <a:stretch>
            <a:fillRect/>
          </a:stretch>
        </p:blipFill>
        <p:spPr bwMode="auto">
          <a:xfrm>
            <a:off x="3581400" y="4572000"/>
            <a:ext cx="19875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0" name="Picture 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981200"/>
            <a:ext cx="17700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1" name="Picture 33"/>
          <p:cNvPicPr>
            <a:picLocks noChangeAspect="1" noChangeArrowheads="1"/>
          </p:cNvPicPr>
          <p:nvPr/>
        </p:nvPicPr>
        <p:blipFill>
          <a:blip r:embed="rId7">
            <a:lum bright="32000" contrast="54000"/>
          </a:blip>
          <a:srcRect/>
          <a:stretch>
            <a:fillRect/>
          </a:stretch>
        </p:blipFill>
        <p:spPr bwMode="auto">
          <a:xfrm>
            <a:off x="6553200" y="4648200"/>
            <a:ext cx="20574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155825" y="228600"/>
            <a:ext cx="4702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7888" y="150813"/>
            <a:ext cx="1565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/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 b="1" u="sng">
                <a:solidFill>
                  <a:srgbClr val="0066FF"/>
                </a:solidFill>
              </a:rPr>
              <a:t>Thủ công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667000" y="990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Gấp, cắt, dán bông hoa (tiết 2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88925" y="1408113"/>
            <a:ext cx="4740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Quy trình gấp, cắt hoa 4 cánh</a:t>
            </a:r>
          </a:p>
        </p:txBody>
      </p:sp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2">
            <a:lum bright="-20000" contrast="36000"/>
          </a:blip>
          <a:srcRect/>
          <a:stretch>
            <a:fillRect/>
          </a:stretch>
        </p:blipFill>
        <p:spPr bwMode="auto">
          <a:xfrm>
            <a:off x="5257800" y="3276600"/>
            <a:ext cx="143986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3">
            <a:lum bright="20000" contrast="44000"/>
          </a:blip>
          <a:srcRect/>
          <a:stretch>
            <a:fillRect/>
          </a:stretch>
        </p:blipFill>
        <p:spPr bwMode="auto">
          <a:xfrm>
            <a:off x="6934200" y="3733800"/>
            <a:ext cx="22098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52400" y="2743200"/>
            <a:ext cx="3124200" cy="2930525"/>
            <a:chOff x="144" y="1968"/>
            <a:chExt cx="1632" cy="1558"/>
          </a:xfrm>
        </p:grpSpPr>
        <p:pic>
          <p:nvPicPr>
            <p:cNvPr id="7180" name="Picture 18"/>
            <p:cNvPicPr>
              <a:picLocks noChangeAspect="1" noChangeArrowheads="1"/>
            </p:cNvPicPr>
            <p:nvPr/>
          </p:nvPicPr>
          <p:blipFill>
            <a:blip r:embed="rId4">
              <a:lum contrast="8000"/>
            </a:blip>
            <a:srcRect/>
            <a:stretch>
              <a:fillRect/>
            </a:stretch>
          </p:blipFill>
          <p:spPr bwMode="auto">
            <a:xfrm>
              <a:off x="144" y="1968"/>
              <a:ext cx="1632" cy="1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1" name="Line 19"/>
            <p:cNvSpPr>
              <a:spLocks noChangeShapeType="1"/>
            </p:cNvSpPr>
            <p:nvPr/>
          </p:nvSpPr>
          <p:spPr bwMode="auto">
            <a:xfrm>
              <a:off x="960" y="2016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20"/>
            <p:cNvSpPr>
              <a:spLocks noChangeShapeType="1"/>
            </p:cNvSpPr>
            <p:nvPr/>
          </p:nvSpPr>
          <p:spPr bwMode="auto">
            <a:xfrm>
              <a:off x="144" y="2736"/>
              <a:ext cx="1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505200" y="4191000"/>
            <a:ext cx="1524000" cy="1477963"/>
            <a:chOff x="2208" y="2640"/>
            <a:chExt cx="960" cy="931"/>
          </a:xfrm>
        </p:grpSpPr>
        <p:pic>
          <p:nvPicPr>
            <p:cNvPr id="7178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08" y="2640"/>
              <a:ext cx="960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" name="Line 25"/>
            <p:cNvSpPr>
              <a:spLocks noChangeShapeType="1"/>
            </p:cNvSpPr>
            <p:nvPr/>
          </p:nvSpPr>
          <p:spPr bwMode="auto">
            <a:xfrm flipH="1">
              <a:off x="2256" y="2640"/>
              <a:ext cx="864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155825" y="228600"/>
            <a:ext cx="4702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300288" y="150813"/>
            <a:ext cx="1339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/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 b="1" u="sng">
                <a:solidFill>
                  <a:srgbClr val="0066FF"/>
                </a:solidFill>
              </a:rPr>
              <a:t>Thủ công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667000" y="990600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Gấp, cắt, dán bông hoa (tiết 2)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88925" y="1408113"/>
            <a:ext cx="4435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Quy trình gấp, cắt hoa 8 cánh</a:t>
            </a:r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2">
            <a:lum bright="24000" contrast="74000"/>
          </a:blip>
          <a:srcRect/>
          <a:stretch>
            <a:fillRect/>
          </a:stretch>
        </p:blipFill>
        <p:spPr bwMode="auto">
          <a:xfrm>
            <a:off x="6553200" y="3048000"/>
            <a:ext cx="25908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600" y="3276600"/>
            <a:ext cx="2590800" cy="2473325"/>
            <a:chOff x="144" y="1968"/>
            <a:chExt cx="1632" cy="1558"/>
          </a:xfrm>
        </p:grpSpPr>
        <p:pic>
          <p:nvPicPr>
            <p:cNvPr id="8204" name="Picture 14"/>
            <p:cNvPicPr>
              <a:picLocks noChangeAspect="1" noChangeArrowheads="1"/>
            </p:cNvPicPr>
            <p:nvPr/>
          </p:nvPicPr>
          <p:blipFill>
            <a:blip r:embed="rId3">
              <a:lum contrast="8000"/>
            </a:blip>
            <a:srcRect/>
            <a:stretch>
              <a:fillRect/>
            </a:stretch>
          </p:blipFill>
          <p:spPr bwMode="auto">
            <a:xfrm>
              <a:off x="144" y="1968"/>
              <a:ext cx="1632" cy="1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5" name="Line 15"/>
            <p:cNvSpPr>
              <a:spLocks noChangeShapeType="1"/>
            </p:cNvSpPr>
            <p:nvPr/>
          </p:nvSpPr>
          <p:spPr bwMode="auto">
            <a:xfrm>
              <a:off x="960" y="2016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16"/>
            <p:cNvSpPr>
              <a:spLocks noChangeShapeType="1"/>
            </p:cNvSpPr>
            <p:nvPr/>
          </p:nvSpPr>
          <p:spPr bwMode="auto">
            <a:xfrm>
              <a:off x="144" y="2736"/>
              <a:ext cx="1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19" name="Picture 19"/>
          <p:cNvPicPr>
            <a:picLocks noChangeAspect="1" noChangeArrowheads="1"/>
          </p:cNvPicPr>
          <p:nvPr/>
        </p:nvPicPr>
        <p:blipFill>
          <a:blip r:embed="rId4">
            <a:lum bright="38000" contrast="62000"/>
          </a:blip>
          <a:srcRect/>
          <a:stretch>
            <a:fillRect/>
          </a:stretch>
        </p:blipFill>
        <p:spPr bwMode="auto">
          <a:xfrm>
            <a:off x="5257800" y="2667000"/>
            <a:ext cx="14446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505200" y="4191000"/>
            <a:ext cx="1524000" cy="1477963"/>
            <a:chOff x="2208" y="2640"/>
            <a:chExt cx="960" cy="931"/>
          </a:xfrm>
        </p:grpSpPr>
        <p:pic>
          <p:nvPicPr>
            <p:cNvPr id="8202" name="Picture 2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08" y="2640"/>
              <a:ext cx="960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3" name="Line 25"/>
            <p:cNvSpPr>
              <a:spLocks noChangeShapeType="1"/>
            </p:cNvSpPr>
            <p:nvPr/>
          </p:nvSpPr>
          <p:spPr bwMode="auto">
            <a:xfrm flipH="1">
              <a:off x="2256" y="2640"/>
              <a:ext cx="864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155825" y="228600"/>
            <a:ext cx="4702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147888" y="150813"/>
            <a:ext cx="1565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/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 b="1" u="sng">
                <a:solidFill>
                  <a:srgbClr val="0066FF"/>
                </a:solidFill>
              </a:rPr>
              <a:t>Thủ công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667000" y="990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Gấp, cắt, dán bông hoa (tiết 2)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88925" y="1408113"/>
            <a:ext cx="443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>
            <a:lum bright="18000" contrast="72000"/>
          </a:blip>
          <a:srcRect/>
          <a:stretch>
            <a:fillRect/>
          </a:stretch>
        </p:blipFill>
        <p:spPr bwMode="auto">
          <a:xfrm>
            <a:off x="1828800" y="5029200"/>
            <a:ext cx="15875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3">
            <a:lum bright="30000" contrast="44000"/>
          </a:blip>
          <a:srcRect/>
          <a:stretch>
            <a:fillRect/>
          </a:stretch>
        </p:blipFill>
        <p:spPr bwMode="auto">
          <a:xfrm>
            <a:off x="4495800" y="4800600"/>
            <a:ext cx="110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4">
            <a:lum bright="32000" contrast="54000"/>
          </a:blip>
          <a:srcRect/>
          <a:stretch>
            <a:fillRect/>
          </a:stretch>
        </p:blipFill>
        <p:spPr bwMode="auto">
          <a:xfrm>
            <a:off x="6248400" y="4308475"/>
            <a:ext cx="25908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5">
            <a:lum bright="20000" contrast="44000"/>
          </a:blip>
          <a:srcRect/>
          <a:stretch>
            <a:fillRect/>
          </a:stretch>
        </p:blipFill>
        <p:spPr bwMode="auto">
          <a:xfrm>
            <a:off x="1219200" y="1828800"/>
            <a:ext cx="33528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6">
            <a:lum bright="24000" contrast="74000"/>
          </a:blip>
          <a:srcRect/>
          <a:stretch>
            <a:fillRect/>
          </a:stretch>
        </p:blipFill>
        <p:spPr bwMode="auto">
          <a:xfrm>
            <a:off x="6096000" y="2286000"/>
            <a:ext cx="21336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155825" y="228600"/>
            <a:ext cx="4702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147888" y="150813"/>
            <a:ext cx="1565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/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 b="1" u="sng">
                <a:solidFill>
                  <a:srgbClr val="0066FF"/>
                </a:solidFill>
              </a:rPr>
              <a:t>Thủ công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667000" y="990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Gấp, cắt, dán bông hoa (tiết 2)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8925" y="1408113"/>
            <a:ext cx="405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3.Trình bày sản phẩm</a:t>
            </a:r>
          </a:p>
        </p:txBody>
      </p:sp>
      <p:pic>
        <p:nvPicPr>
          <p:cNvPr id="10246" name="Picture 11" descr="ho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2543175"/>
            <a:ext cx="257968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2" descr="hoa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8250" y="2133600"/>
            <a:ext cx="25971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3" descr="hoa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306638"/>
            <a:ext cx="2519363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Bong hong tang co - Thanh Thao &amp; Be Xuan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058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186" fill="hold"/>
                                        <p:tgtEl>
                                          <p:spTgt spid="276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173</Words>
  <Application>Microsoft Office PowerPoint</Application>
  <PresentationFormat>On-screen Show (4:3)</PresentationFormat>
  <Paragraphs>27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Default Design</vt:lpstr>
      <vt:lpstr>Thủ công lớp 3</vt:lpstr>
      <vt:lpstr> Thủ công  Kiểm tra  </vt:lpstr>
      <vt:lpstr>Thủ công</vt:lpstr>
      <vt:lpstr>Slide 4</vt:lpstr>
      <vt:lpstr>Slide 5</vt:lpstr>
      <vt:lpstr>Slide 6</vt:lpstr>
      <vt:lpstr>Slide 7</vt:lpstr>
      <vt:lpstr>Slide 8</vt:lpstr>
      <vt:lpstr>Slide 9</vt:lpstr>
    </vt:vector>
  </TitlesOfParts>
  <Company>79 NGUYEN TRONG 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NHAT</dc:creator>
  <cp:lastModifiedBy>CSTeam</cp:lastModifiedBy>
  <cp:revision>42</cp:revision>
  <dcterms:created xsi:type="dcterms:W3CDTF">2008-10-10T09:55:54Z</dcterms:created>
  <dcterms:modified xsi:type="dcterms:W3CDTF">2016-06-29T09:53:47Z</dcterms:modified>
</cp:coreProperties>
</file>