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1" r:id="rId4"/>
    <p:sldId id="262" r:id="rId5"/>
    <p:sldId id="258" r:id="rId6"/>
    <p:sldId id="260" r:id="rId7"/>
    <p:sldId id="264" r:id="rId8"/>
    <p:sldId id="268" r:id="rId9"/>
    <p:sldId id="26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8000"/>
    <a:srgbClr val="FF3399"/>
    <a:srgbClr val="CC3300"/>
    <a:srgbClr val="006600"/>
    <a:srgbClr val="CC0000"/>
    <a:srgbClr val="520DDD"/>
    <a:srgbClr val="F719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617" autoAdjust="0"/>
    <p:restoredTop sz="92943" autoAdjust="0"/>
  </p:normalViewPr>
  <p:slideViewPr>
    <p:cSldViewPr>
      <p:cViewPr varScale="1">
        <p:scale>
          <a:sx n="40" d="100"/>
          <a:sy n="40" d="100"/>
        </p:scale>
        <p:origin x="-16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E3F1F-AE24-4875-9C31-20E6534C8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59D83-3FDC-4568-90B8-CE60565A6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DCC5A-249C-4D2B-98D3-24A9A0640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8E5B8-81FB-4CF6-9DCF-ACC7D5D9E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92225-B9A0-4129-94AB-7408FF3FD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117EA-E234-4C1E-A305-7782C04D0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935A3-8D66-409D-8E31-9FDD0A09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6FA14-63CC-4B78-8C9A-0B20EB77F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F29D8-AF62-4451-8845-8DC7820E8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F4CB9-E348-44E7-A30F-6A639C225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9E22B-6DCE-461B-B9FA-9058BE144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F799A6-BC04-40EF-8243-4B57BF669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CA%20NHAC\khongloi\AVSEQ01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Group 4"/>
          <p:cNvGraphicFramePr>
            <a:graphicFrameLocks noGrp="1"/>
          </p:cNvGraphicFramePr>
          <p:nvPr/>
        </p:nvGraphicFramePr>
        <p:xfrm>
          <a:off x="1676400" y="3017838"/>
          <a:ext cx="5791200" cy="2773364"/>
        </p:xfrm>
        <a:graphic>
          <a:graphicData uri="http://schemas.openxmlformats.org/drawingml/2006/table">
            <a:tbl>
              <a:tblPr/>
              <a:tblGrid>
                <a:gridCol w="579438"/>
                <a:gridCol w="579437"/>
                <a:gridCol w="577850"/>
                <a:gridCol w="579438"/>
                <a:gridCol w="579437"/>
                <a:gridCol w="579438"/>
                <a:gridCol w="579437"/>
                <a:gridCol w="577850"/>
                <a:gridCol w="579438"/>
                <a:gridCol w="579437"/>
              </a:tblGrid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84" name="Line 72"/>
          <p:cNvSpPr>
            <a:spLocks noChangeShapeType="1"/>
          </p:cNvSpPr>
          <p:nvPr/>
        </p:nvSpPr>
        <p:spPr bwMode="auto">
          <a:xfrm>
            <a:off x="2859088" y="5781675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5" name="Line 73"/>
          <p:cNvSpPr>
            <a:spLocks noChangeShapeType="1"/>
          </p:cNvSpPr>
          <p:nvPr/>
        </p:nvSpPr>
        <p:spPr bwMode="auto">
          <a:xfrm>
            <a:off x="3965575" y="3571875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6" name="Line 74"/>
          <p:cNvSpPr>
            <a:spLocks noChangeShapeType="1"/>
          </p:cNvSpPr>
          <p:nvPr/>
        </p:nvSpPr>
        <p:spPr bwMode="auto">
          <a:xfrm>
            <a:off x="3949700" y="301625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2035175" y="2971800"/>
            <a:ext cx="5038725" cy="2844800"/>
            <a:chOff x="1282" y="944"/>
            <a:chExt cx="3174" cy="1792"/>
          </a:xfrm>
        </p:grpSpPr>
        <p:pic>
          <p:nvPicPr>
            <p:cNvPr id="2129" name="Picture 76"/>
            <p:cNvPicPr>
              <a:picLocks noChangeAspect="1" noChangeArrowheads="1"/>
            </p:cNvPicPr>
            <p:nvPr/>
          </p:nvPicPr>
          <p:blipFill>
            <a:blip r:embed="rId2"/>
            <a:srcRect l="54688" r="10938" b="27083"/>
            <a:stretch>
              <a:fillRect/>
            </a:stretch>
          </p:blipFill>
          <p:spPr bwMode="auto">
            <a:xfrm>
              <a:off x="3216" y="950"/>
              <a:ext cx="1168" cy="1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30" name="Group 77"/>
            <p:cNvGrpSpPr>
              <a:grpSpLocks/>
            </p:cNvGrpSpPr>
            <p:nvPr/>
          </p:nvGrpSpPr>
          <p:grpSpPr bwMode="auto">
            <a:xfrm>
              <a:off x="1282" y="944"/>
              <a:ext cx="3174" cy="1792"/>
              <a:chOff x="1282" y="944"/>
              <a:chExt cx="3174" cy="1792"/>
            </a:xfrm>
          </p:grpSpPr>
          <p:pic>
            <p:nvPicPr>
              <p:cNvPr id="2131" name="Picture 78"/>
              <p:cNvPicPr>
                <a:picLocks noChangeAspect="1" noChangeArrowheads="1"/>
              </p:cNvPicPr>
              <p:nvPr/>
            </p:nvPicPr>
            <p:blipFill>
              <a:blip r:embed="rId2"/>
              <a:srcRect r="65625" b="27083"/>
              <a:stretch>
                <a:fillRect/>
              </a:stretch>
            </p:blipFill>
            <p:spPr bwMode="auto">
              <a:xfrm>
                <a:off x="1418" y="944"/>
                <a:ext cx="1112" cy="1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32" name="Line 79"/>
              <p:cNvSpPr>
                <a:spLocks noChangeShapeType="1"/>
              </p:cNvSpPr>
              <p:nvPr/>
            </p:nvSpPr>
            <p:spPr bwMode="auto">
              <a:xfrm>
                <a:off x="3208" y="2720"/>
                <a:ext cx="12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Line 80"/>
              <p:cNvSpPr>
                <a:spLocks noChangeShapeType="1"/>
              </p:cNvSpPr>
              <p:nvPr/>
            </p:nvSpPr>
            <p:spPr bwMode="auto">
              <a:xfrm>
                <a:off x="1801" y="237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Line 81"/>
              <p:cNvSpPr>
                <a:spLocks noChangeShapeType="1"/>
              </p:cNvSpPr>
              <p:nvPr/>
            </p:nvSpPr>
            <p:spPr bwMode="auto">
              <a:xfrm>
                <a:off x="3631" y="977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Line 82"/>
              <p:cNvSpPr>
                <a:spLocks noChangeShapeType="1"/>
              </p:cNvSpPr>
              <p:nvPr/>
            </p:nvSpPr>
            <p:spPr bwMode="auto">
              <a:xfrm>
                <a:off x="3631" y="1322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Line 83"/>
              <p:cNvSpPr>
                <a:spLocks noChangeShapeType="1"/>
              </p:cNvSpPr>
              <p:nvPr/>
            </p:nvSpPr>
            <p:spPr bwMode="auto">
              <a:xfrm>
                <a:off x="3637" y="1673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Line 84"/>
              <p:cNvSpPr>
                <a:spLocks noChangeShapeType="1"/>
              </p:cNvSpPr>
              <p:nvPr/>
            </p:nvSpPr>
            <p:spPr bwMode="auto">
              <a:xfrm>
                <a:off x="3637" y="2018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Line 85"/>
              <p:cNvSpPr>
                <a:spLocks noChangeShapeType="1"/>
              </p:cNvSpPr>
              <p:nvPr/>
            </p:nvSpPr>
            <p:spPr bwMode="auto">
              <a:xfrm>
                <a:off x="1282" y="2720"/>
                <a:ext cx="13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Line 86"/>
              <p:cNvSpPr>
                <a:spLocks noChangeShapeType="1"/>
              </p:cNvSpPr>
              <p:nvPr/>
            </p:nvSpPr>
            <p:spPr bwMode="auto">
              <a:xfrm>
                <a:off x="2504" y="2370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Line 87"/>
              <p:cNvSpPr>
                <a:spLocks noChangeShapeType="1"/>
              </p:cNvSpPr>
              <p:nvPr/>
            </p:nvSpPr>
            <p:spPr bwMode="auto">
              <a:xfrm>
                <a:off x="2492" y="2016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Line 88"/>
              <p:cNvSpPr>
                <a:spLocks noChangeShapeType="1"/>
              </p:cNvSpPr>
              <p:nvPr/>
            </p:nvSpPr>
            <p:spPr bwMode="auto">
              <a:xfrm>
                <a:off x="2496" y="1672"/>
                <a:ext cx="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Line 89"/>
              <p:cNvSpPr>
                <a:spLocks noChangeShapeType="1"/>
              </p:cNvSpPr>
              <p:nvPr/>
            </p:nvSpPr>
            <p:spPr bwMode="auto">
              <a:xfrm>
                <a:off x="1796" y="968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Line 90"/>
              <p:cNvSpPr>
                <a:spLocks noChangeShapeType="1"/>
              </p:cNvSpPr>
              <p:nvPr/>
            </p:nvSpPr>
            <p:spPr bwMode="auto">
              <a:xfrm>
                <a:off x="1800" y="1324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404" name="Text Box 92"/>
          <p:cNvSpPr txBox="1">
            <a:spLocks noChangeArrowheads="1"/>
          </p:cNvSpPr>
          <p:nvPr/>
        </p:nvSpPr>
        <p:spPr bwMode="auto">
          <a:xfrm>
            <a:off x="2209800" y="1663700"/>
            <a:ext cx="510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2800">
                <a:solidFill>
                  <a:srgbClr val="FF3399"/>
                </a:solidFill>
              </a:rPr>
              <a:t>CẮT, DÁN CHỮ  H, U (tiết 1)</a:t>
            </a:r>
          </a:p>
        </p:txBody>
      </p: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2082800" y="165100"/>
            <a:ext cx="5105400" cy="1225550"/>
            <a:chOff x="1312" y="104"/>
            <a:chExt cx="3216" cy="772"/>
          </a:xfrm>
        </p:grpSpPr>
        <p:sp>
          <p:nvSpPr>
            <p:cNvPr id="2127" name="Text Box 91"/>
            <p:cNvSpPr txBox="1">
              <a:spLocks noChangeArrowheads="1"/>
            </p:cNvSpPr>
            <p:nvPr/>
          </p:nvSpPr>
          <p:spPr bwMode="auto">
            <a:xfrm>
              <a:off x="1312" y="104"/>
              <a:ext cx="32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000" i="1">
                <a:solidFill>
                  <a:srgbClr val="520DDD"/>
                </a:solidFill>
              </a:endParaRPr>
            </a:p>
          </p:txBody>
        </p:sp>
        <p:sp>
          <p:nvSpPr>
            <p:cNvPr id="2128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1920" y="480"/>
              <a:ext cx="1884" cy="39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THỦ CÔNG</a:t>
              </a:r>
            </a:p>
          </p:txBody>
        </p:sp>
      </p:grpSp>
      <p:pic>
        <p:nvPicPr>
          <p:cNvPr id="2124" name="Picture 11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9150" y="-41275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5" name="Picture 12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3825" y="4773613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3124200" y="1447800"/>
            <a:ext cx="289560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4" grpId="0" animBg="1"/>
      <p:bldP spid="13385" grpId="0" animBg="1"/>
      <p:bldP spid="13386" grpId="0" animBg="1"/>
      <p:bldP spid="134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8" name="Group 350"/>
          <p:cNvGraphicFramePr>
            <a:graphicFrameLocks noGrp="1"/>
          </p:cNvGraphicFramePr>
          <p:nvPr/>
        </p:nvGraphicFramePr>
        <p:xfrm>
          <a:off x="2286000" y="1920875"/>
          <a:ext cx="1600200" cy="25908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27" name="Group 379"/>
          <p:cNvGraphicFramePr>
            <a:graphicFrameLocks noGrp="1"/>
          </p:cNvGraphicFramePr>
          <p:nvPr/>
        </p:nvGraphicFramePr>
        <p:xfrm>
          <a:off x="5237163" y="1905000"/>
          <a:ext cx="1620837" cy="2590800"/>
        </p:xfrm>
        <a:graphic>
          <a:graphicData uri="http://schemas.openxmlformats.org/drawingml/2006/table">
            <a:tbl>
              <a:tblPr/>
              <a:tblGrid>
                <a:gridCol w="539750"/>
                <a:gridCol w="541337"/>
                <a:gridCol w="5397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37" name="Text Box 289"/>
          <p:cNvSpPr txBox="1">
            <a:spLocks noChangeArrowheads="1"/>
          </p:cNvSpPr>
          <p:nvPr/>
        </p:nvSpPr>
        <p:spPr bwMode="auto">
          <a:xfrm>
            <a:off x="685800" y="228600"/>
            <a:ext cx="579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8000"/>
                </a:solidFill>
              </a:rPr>
              <a:t>B</a:t>
            </a:r>
            <a:r>
              <a:rPr lang="vi-VN" sz="4000" b="1">
                <a:solidFill>
                  <a:srgbClr val="008000"/>
                </a:solidFill>
              </a:rPr>
              <a:t>ư</a:t>
            </a:r>
            <a:r>
              <a:rPr lang="en-US" sz="4000" b="1">
                <a:solidFill>
                  <a:srgbClr val="008000"/>
                </a:solidFill>
              </a:rPr>
              <a:t>ớc 1:</a:t>
            </a:r>
            <a:r>
              <a:rPr lang="en-US" sz="4000">
                <a:solidFill>
                  <a:srgbClr val="008000"/>
                </a:solidFill>
              </a:rPr>
              <a:t> Kẻ chữ H, U</a:t>
            </a:r>
          </a:p>
        </p:txBody>
      </p:sp>
      <p:pic>
        <p:nvPicPr>
          <p:cNvPr id="3127" name="Picture 11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9150" y="-41275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8" name="Picture 1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3825" y="4773613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Group 4"/>
          <p:cNvGraphicFramePr>
            <a:graphicFrameLocks noGrp="1"/>
          </p:cNvGraphicFramePr>
          <p:nvPr/>
        </p:nvGraphicFramePr>
        <p:xfrm>
          <a:off x="4327525" y="750888"/>
          <a:ext cx="1600200" cy="25908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71"/>
          <p:cNvGrpSpPr>
            <a:grpSpLocks/>
          </p:cNvGrpSpPr>
          <p:nvPr/>
        </p:nvGrpSpPr>
        <p:grpSpPr bwMode="auto">
          <a:xfrm>
            <a:off x="4300538" y="712788"/>
            <a:ext cx="1643062" cy="53975"/>
            <a:chOff x="2373" y="449"/>
            <a:chExt cx="1035" cy="34"/>
          </a:xfrm>
        </p:grpSpPr>
        <p:sp>
          <p:nvSpPr>
            <p:cNvPr id="4180" name="Oval 30"/>
            <p:cNvSpPr>
              <a:spLocks noChangeArrowheads="1"/>
            </p:cNvSpPr>
            <p:nvPr/>
          </p:nvSpPr>
          <p:spPr bwMode="auto">
            <a:xfrm>
              <a:off x="2373" y="449"/>
              <a:ext cx="29" cy="29"/>
            </a:xfrm>
            <a:prstGeom prst="ellipse">
              <a:avLst/>
            </a:prstGeom>
            <a:solidFill>
              <a:srgbClr val="520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81" name="Oval 31"/>
            <p:cNvSpPr>
              <a:spLocks noChangeArrowheads="1"/>
            </p:cNvSpPr>
            <p:nvPr/>
          </p:nvSpPr>
          <p:spPr bwMode="auto">
            <a:xfrm>
              <a:off x="2709" y="454"/>
              <a:ext cx="29" cy="29"/>
            </a:xfrm>
            <a:prstGeom prst="ellipse">
              <a:avLst/>
            </a:prstGeom>
            <a:solidFill>
              <a:srgbClr val="520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2" name="Oval 32"/>
            <p:cNvSpPr>
              <a:spLocks noChangeArrowheads="1"/>
            </p:cNvSpPr>
            <p:nvPr/>
          </p:nvSpPr>
          <p:spPr bwMode="auto">
            <a:xfrm>
              <a:off x="3048" y="454"/>
              <a:ext cx="29" cy="29"/>
            </a:xfrm>
            <a:prstGeom prst="ellipse">
              <a:avLst/>
            </a:prstGeom>
            <a:solidFill>
              <a:srgbClr val="520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3" name="Oval 33"/>
            <p:cNvSpPr>
              <a:spLocks noChangeArrowheads="1"/>
            </p:cNvSpPr>
            <p:nvPr/>
          </p:nvSpPr>
          <p:spPr bwMode="auto">
            <a:xfrm>
              <a:off x="3379" y="454"/>
              <a:ext cx="29" cy="29"/>
            </a:xfrm>
            <a:prstGeom prst="ellipse">
              <a:avLst/>
            </a:prstGeom>
            <a:solidFill>
              <a:srgbClr val="520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74"/>
          <p:cNvGrpSpPr>
            <a:grpSpLocks/>
          </p:cNvGrpSpPr>
          <p:nvPr/>
        </p:nvGrpSpPr>
        <p:grpSpPr bwMode="auto">
          <a:xfrm>
            <a:off x="4300538" y="3298825"/>
            <a:ext cx="1641475" cy="53975"/>
            <a:chOff x="2373" y="2078"/>
            <a:chExt cx="1034" cy="34"/>
          </a:xfrm>
        </p:grpSpPr>
        <p:sp>
          <p:nvSpPr>
            <p:cNvPr id="4175" name="Oval 35"/>
            <p:cNvSpPr>
              <a:spLocks noChangeArrowheads="1"/>
            </p:cNvSpPr>
            <p:nvPr/>
          </p:nvSpPr>
          <p:spPr bwMode="auto">
            <a:xfrm>
              <a:off x="2713" y="2083"/>
              <a:ext cx="29" cy="29"/>
            </a:xfrm>
            <a:prstGeom prst="ellipse">
              <a:avLst/>
            </a:prstGeom>
            <a:solidFill>
              <a:srgbClr val="520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6" name="Oval 36"/>
            <p:cNvSpPr>
              <a:spLocks noChangeArrowheads="1"/>
            </p:cNvSpPr>
            <p:nvPr/>
          </p:nvSpPr>
          <p:spPr bwMode="auto">
            <a:xfrm>
              <a:off x="3048" y="2083"/>
              <a:ext cx="29" cy="29"/>
            </a:xfrm>
            <a:prstGeom prst="ellipse">
              <a:avLst/>
            </a:prstGeom>
            <a:solidFill>
              <a:srgbClr val="520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77" name="Group 173"/>
            <p:cNvGrpSpPr>
              <a:grpSpLocks/>
            </p:cNvGrpSpPr>
            <p:nvPr/>
          </p:nvGrpSpPr>
          <p:grpSpPr bwMode="auto">
            <a:xfrm>
              <a:off x="2373" y="2078"/>
              <a:ext cx="1034" cy="34"/>
              <a:chOff x="2373" y="2078"/>
              <a:chExt cx="1034" cy="34"/>
            </a:xfrm>
          </p:grpSpPr>
          <p:sp>
            <p:nvSpPr>
              <p:cNvPr id="4178" name="Oval 34"/>
              <p:cNvSpPr>
                <a:spLocks noChangeArrowheads="1"/>
              </p:cNvSpPr>
              <p:nvPr/>
            </p:nvSpPr>
            <p:spPr bwMode="auto">
              <a:xfrm>
                <a:off x="2373" y="2078"/>
                <a:ext cx="29" cy="29"/>
              </a:xfrm>
              <a:prstGeom prst="ellipse">
                <a:avLst/>
              </a:prstGeom>
              <a:solidFill>
                <a:srgbClr val="520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9" name="Oval 37"/>
              <p:cNvSpPr>
                <a:spLocks noChangeArrowheads="1"/>
              </p:cNvSpPr>
              <p:nvPr/>
            </p:nvSpPr>
            <p:spPr bwMode="auto">
              <a:xfrm>
                <a:off x="3378" y="2083"/>
                <a:ext cx="29" cy="29"/>
              </a:xfrm>
              <a:prstGeom prst="ellipse">
                <a:avLst/>
              </a:prstGeom>
              <a:solidFill>
                <a:srgbClr val="520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206" name="Oval 38"/>
          <p:cNvSpPr>
            <a:spLocks noChangeArrowheads="1"/>
          </p:cNvSpPr>
          <p:nvPr/>
        </p:nvSpPr>
        <p:spPr bwMode="auto">
          <a:xfrm>
            <a:off x="4843463" y="1752600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Oval 39"/>
          <p:cNvSpPr>
            <a:spLocks noChangeArrowheads="1"/>
          </p:cNvSpPr>
          <p:nvPr/>
        </p:nvSpPr>
        <p:spPr bwMode="auto">
          <a:xfrm>
            <a:off x="5367338" y="1752600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8" name="Oval 40"/>
          <p:cNvSpPr>
            <a:spLocks noChangeArrowheads="1"/>
          </p:cNvSpPr>
          <p:nvPr/>
        </p:nvSpPr>
        <p:spPr bwMode="auto">
          <a:xfrm>
            <a:off x="4838700" y="227012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9" name="Oval 41"/>
          <p:cNvSpPr>
            <a:spLocks noChangeArrowheads="1"/>
          </p:cNvSpPr>
          <p:nvPr/>
        </p:nvSpPr>
        <p:spPr bwMode="auto">
          <a:xfrm>
            <a:off x="5367338" y="2270125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210" name="Group 42"/>
          <p:cNvGraphicFramePr>
            <a:graphicFrameLocks noGrp="1"/>
          </p:cNvGraphicFramePr>
          <p:nvPr/>
        </p:nvGraphicFramePr>
        <p:xfrm>
          <a:off x="4319588" y="752475"/>
          <a:ext cx="1600200" cy="25908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61" name="Line 93"/>
          <p:cNvSpPr>
            <a:spLocks noChangeShapeType="1"/>
          </p:cNvSpPr>
          <p:nvPr/>
        </p:nvSpPr>
        <p:spPr bwMode="auto">
          <a:xfrm>
            <a:off x="4313238" y="762000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2" name="Line 94"/>
          <p:cNvSpPr>
            <a:spLocks noChangeShapeType="1"/>
          </p:cNvSpPr>
          <p:nvPr/>
        </p:nvSpPr>
        <p:spPr bwMode="auto">
          <a:xfrm>
            <a:off x="5919788" y="746125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3" name="Line 95"/>
          <p:cNvSpPr>
            <a:spLocks noChangeShapeType="1"/>
          </p:cNvSpPr>
          <p:nvPr/>
        </p:nvSpPr>
        <p:spPr bwMode="auto">
          <a:xfrm>
            <a:off x="4319588" y="74612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4" name="Line 96"/>
          <p:cNvSpPr>
            <a:spLocks noChangeShapeType="1"/>
          </p:cNvSpPr>
          <p:nvPr/>
        </p:nvSpPr>
        <p:spPr bwMode="auto">
          <a:xfrm>
            <a:off x="5386388" y="74612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5" name="Line 97"/>
          <p:cNvSpPr>
            <a:spLocks noChangeShapeType="1"/>
          </p:cNvSpPr>
          <p:nvPr/>
        </p:nvSpPr>
        <p:spPr bwMode="auto">
          <a:xfrm>
            <a:off x="4319588" y="333692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6" name="Line 98"/>
          <p:cNvSpPr>
            <a:spLocks noChangeShapeType="1"/>
          </p:cNvSpPr>
          <p:nvPr/>
        </p:nvSpPr>
        <p:spPr bwMode="auto">
          <a:xfrm>
            <a:off x="5386388" y="333692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7" name="Line 99"/>
          <p:cNvSpPr>
            <a:spLocks noChangeShapeType="1"/>
          </p:cNvSpPr>
          <p:nvPr/>
        </p:nvSpPr>
        <p:spPr bwMode="auto">
          <a:xfrm>
            <a:off x="4852988" y="227012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8" name="Line 100"/>
          <p:cNvSpPr>
            <a:spLocks noChangeShapeType="1"/>
          </p:cNvSpPr>
          <p:nvPr/>
        </p:nvSpPr>
        <p:spPr bwMode="auto">
          <a:xfrm>
            <a:off x="5386388" y="227012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9" name="Line 101"/>
          <p:cNvSpPr>
            <a:spLocks noChangeShapeType="1"/>
          </p:cNvSpPr>
          <p:nvPr/>
        </p:nvSpPr>
        <p:spPr bwMode="auto">
          <a:xfrm>
            <a:off x="4852988" y="73342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0" name="Line 102"/>
          <p:cNvSpPr>
            <a:spLocks noChangeShapeType="1"/>
          </p:cNvSpPr>
          <p:nvPr/>
        </p:nvSpPr>
        <p:spPr bwMode="auto">
          <a:xfrm>
            <a:off x="5386388" y="73342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" name="Line 103"/>
          <p:cNvSpPr>
            <a:spLocks noChangeShapeType="1"/>
          </p:cNvSpPr>
          <p:nvPr/>
        </p:nvSpPr>
        <p:spPr bwMode="auto">
          <a:xfrm>
            <a:off x="4870450" y="178752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" name="Line 104"/>
          <p:cNvSpPr>
            <a:spLocks noChangeShapeType="1"/>
          </p:cNvSpPr>
          <p:nvPr/>
        </p:nvSpPr>
        <p:spPr bwMode="auto">
          <a:xfrm>
            <a:off x="4852988" y="228282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28" name="Text Box 160"/>
          <p:cNvSpPr txBox="1">
            <a:spLocks noChangeArrowheads="1"/>
          </p:cNvSpPr>
          <p:nvPr/>
        </p:nvSpPr>
        <p:spPr bwMode="auto">
          <a:xfrm>
            <a:off x="1143000" y="4213225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</a:rPr>
              <a:t>- Chấm các </a:t>
            </a:r>
            <a:r>
              <a:rPr lang="vi-VN" sz="3200">
                <a:solidFill>
                  <a:srgbClr val="CC3300"/>
                </a:solidFill>
              </a:rPr>
              <a:t>đ</a:t>
            </a:r>
            <a:r>
              <a:rPr lang="en-US" sz="3200">
                <a:solidFill>
                  <a:srgbClr val="CC3300"/>
                </a:solidFill>
              </a:rPr>
              <a:t>iểm </a:t>
            </a:r>
            <a:r>
              <a:rPr lang="vi-VN" sz="3200">
                <a:solidFill>
                  <a:srgbClr val="CC3300"/>
                </a:solidFill>
              </a:rPr>
              <a:t>đ</a:t>
            </a:r>
            <a:r>
              <a:rPr lang="en-US" sz="3200">
                <a:solidFill>
                  <a:srgbClr val="CC3300"/>
                </a:solidFill>
              </a:rPr>
              <a:t>ánh dấu hình chữ H</a:t>
            </a:r>
          </a:p>
        </p:txBody>
      </p:sp>
      <p:sp>
        <p:nvSpPr>
          <p:cNvPr id="7329" name="Text Box 161"/>
          <p:cNvSpPr txBox="1">
            <a:spLocks noChangeArrowheads="1"/>
          </p:cNvSpPr>
          <p:nvPr/>
        </p:nvSpPr>
        <p:spPr bwMode="auto">
          <a:xfrm>
            <a:off x="1143000" y="4899025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</a:rPr>
              <a:t>- Kẻ chữ H theo các </a:t>
            </a:r>
            <a:r>
              <a:rPr lang="vi-VN" sz="3200">
                <a:solidFill>
                  <a:srgbClr val="CC3300"/>
                </a:solidFill>
              </a:rPr>
              <a:t>đ</a:t>
            </a:r>
            <a:r>
              <a:rPr lang="en-US" sz="3200">
                <a:solidFill>
                  <a:srgbClr val="CC3300"/>
                </a:solidFill>
              </a:rPr>
              <a:t>iểm </a:t>
            </a:r>
            <a:r>
              <a:rPr lang="vi-VN" sz="3200">
                <a:solidFill>
                  <a:srgbClr val="CC3300"/>
                </a:solidFill>
              </a:rPr>
              <a:t>đ</a:t>
            </a:r>
            <a:r>
              <a:rPr lang="en-US" sz="3200">
                <a:solidFill>
                  <a:srgbClr val="CC3300"/>
                </a:solidFill>
              </a:rPr>
              <a:t>ã </a:t>
            </a:r>
            <a:r>
              <a:rPr lang="vi-VN" sz="3200">
                <a:solidFill>
                  <a:srgbClr val="CC3300"/>
                </a:solidFill>
              </a:rPr>
              <a:t>đ</a:t>
            </a:r>
            <a:r>
              <a:rPr lang="en-US" sz="3200">
                <a:solidFill>
                  <a:srgbClr val="CC3300"/>
                </a:solidFill>
              </a:rPr>
              <a:t>ánh dấu</a:t>
            </a:r>
          </a:p>
        </p:txBody>
      </p:sp>
      <p:sp>
        <p:nvSpPr>
          <p:cNvPr id="7331" name="Text Box 163"/>
          <p:cNvSpPr txBox="1">
            <a:spLocks noChangeArrowheads="1"/>
          </p:cNvSpPr>
          <p:nvPr/>
        </p:nvSpPr>
        <p:spPr bwMode="auto">
          <a:xfrm>
            <a:off x="1143000" y="5554663"/>
            <a:ext cx="838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C3300"/>
                </a:solidFill>
              </a:rPr>
              <a:t>- Gạch chéo phần sẽ cắt bỏ</a:t>
            </a:r>
          </a:p>
        </p:txBody>
      </p:sp>
      <p:sp>
        <p:nvSpPr>
          <p:cNvPr id="7332" name="Line 164"/>
          <p:cNvSpPr>
            <a:spLocks noChangeShapeType="1"/>
          </p:cNvSpPr>
          <p:nvPr/>
        </p:nvSpPr>
        <p:spPr bwMode="auto">
          <a:xfrm>
            <a:off x="5118100" y="304800"/>
            <a:ext cx="0" cy="3733800"/>
          </a:xfrm>
          <a:prstGeom prst="line">
            <a:avLst/>
          </a:prstGeom>
          <a:noFill/>
          <a:ln w="9525">
            <a:solidFill>
              <a:srgbClr val="F71919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72" name="Picture 11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0" y="46101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3" name="Picture 1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43" name="Text Box 175"/>
          <p:cNvSpPr txBox="1">
            <a:spLocks noChangeArrowheads="1"/>
          </p:cNvSpPr>
          <p:nvPr/>
        </p:nvSpPr>
        <p:spPr bwMode="auto">
          <a:xfrm>
            <a:off x="1752600" y="4572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520DDD"/>
                </a:solidFill>
              </a:rPr>
              <a:t>* Kẻ chữ 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6" grpId="0" animBg="1"/>
      <p:bldP spid="7207" grpId="0" animBg="1"/>
      <p:bldP spid="7208" grpId="0" animBg="1"/>
      <p:bldP spid="7208" grpId="1" animBg="1"/>
      <p:bldP spid="7209" grpId="0" animBg="1"/>
      <p:bldP spid="7209" grpId="1" animBg="1"/>
      <p:bldP spid="7261" grpId="0" animBg="1"/>
      <p:bldP spid="7262" grpId="0" animBg="1"/>
      <p:bldP spid="7263" grpId="0" animBg="1"/>
      <p:bldP spid="7264" grpId="0" animBg="1"/>
      <p:bldP spid="7265" grpId="0" animBg="1"/>
      <p:bldP spid="7266" grpId="0" animBg="1"/>
      <p:bldP spid="7267" grpId="0" animBg="1"/>
      <p:bldP spid="7268" grpId="0" animBg="1"/>
      <p:bldP spid="7269" grpId="0" animBg="1"/>
      <p:bldP spid="7270" grpId="0" animBg="1"/>
      <p:bldP spid="7271" grpId="0" animBg="1"/>
      <p:bldP spid="7272" grpId="0" animBg="1"/>
      <p:bldP spid="7328" grpId="0"/>
      <p:bldP spid="7332" grpId="0" animBg="1"/>
      <p:bldP spid="73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40" name="Group 48"/>
          <p:cNvGraphicFramePr>
            <a:graphicFrameLocks noGrp="1"/>
          </p:cNvGraphicFramePr>
          <p:nvPr/>
        </p:nvGraphicFramePr>
        <p:xfrm>
          <a:off x="2928938" y="660400"/>
          <a:ext cx="1620837" cy="2590800"/>
        </p:xfrm>
        <a:graphic>
          <a:graphicData uri="http://schemas.openxmlformats.org/drawingml/2006/table">
            <a:tbl>
              <a:tblPr/>
              <a:tblGrid>
                <a:gridCol w="539750"/>
                <a:gridCol w="541337"/>
                <a:gridCol w="5397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66" name="Oval 74"/>
          <p:cNvSpPr>
            <a:spLocks noChangeArrowheads="1"/>
          </p:cNvSpPr>
          <p:nvPr/>
        </p:nvSpPr>
        <p:spPr bwMode="auto">
          <a:xfrm>
            <a:off x="2901950" y="63182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7" name="Oval 75"/>
          <p:cNvSpPr>
            <a:spLocks noChangeArrowheads="1"/>
          </p:cNvSpPr>
          <p:nvPr/>
        </p:nvSpPr>
        <p:spPr bwMode="auto">
          <a:xfrm>
            <a:off x="3441700" y="633413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8" name="Oval 76"/>
          <p:cNvSpPr>
            <a:spLocks noChangeArrowheads="1"/>
          </p:cNvSpPr>
          <p:nvPr/>
        </p:nvSpPr>
        <p:spPr bwMode="auto">
          <a:xfrm>
            <a:off x="3989388" y="63341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69" name="Oval 77"/>
          <p:cNvSpPr>
            <a:spLocks noChangeArrowheads="1"/>
          </p:cNvSpPr>
          <p:nvPr/>
        </p:nvSpPr>
        <p:spPr bwMode="auto">
          <a:xfrm>
            <a:off x="4521200" y="63023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0" name="Oval 78"/>
          <p:cNvSpPr>
            <a:spLocks noChangeArrowheads="1"/>
          </p:cNvSpPr>
          <p:nvPr/>
        </p:nvSpPr>
        <p:spPr bwMode="auto">
          <a:xfrm>
            <a:off x="2901950" y="320833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1" name="Oval 79"/>
          <p:cNvSpPr>
            <a:spLocks noChangeArrowheads="1"/>
          </p:cNvSpPr>
          <p:nvPr/>
        </p:nvSpPr>
        <p:spPr bwMode="auto">
          <a:xfrm>
            <a:off x="3275013" y="3216275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2" name="Oval 80"/>
          <p:cNvSpPr>
            <a:spLocks noChangeArrowheads="1"/>
          </p:cNvSpPr>
          <p:nvPr/>
        </p:nvSpPr>
        <p:spPr bwMode="auto">
          <a:xfrm>
            <a:off x="4154488" y="322421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3" name="Oval 81"/>
          <p:cNvSpPr>
            <a:spLocks noChangeArrowheads="1"/>
          </p:cNvSpPr>
          <p:nvPr/>
        </p:nvSpPr>
        <p:spPr bwMode="auto">
          <a:xfrm>
            <a:off x="4527550" y="321627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6" name="Oval 84"/>
          <p:cNvSpPr>
            <a:spLocks noChangeArrowheads="1"/>
          </p:cNvSpPr>
          <p:nvPr/>
        </p:nvSpPr>
        <p:spPr bwMode="auto">
          <a:xfrm>
            <a:off x="3441700" y="2703513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7" name="Oval 85"/>
          <p:cNvSpPr>
            <a:spLocks noChangeArrowheads="1"/>
          </p:cNvSpPr>
          <p:nvPr/>
        </p:nvSpPr>
        <p:spPr bwMode="auto">
          <a:xfrm>
            <a:off x="3989388" y="2700338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8" name="Oval 86"/>
          <p:cNvSpPr>
            <a:spLocks noChangeArrowheads="1"/>
          </p:cNvSpPr>
          <p:nvPr/>
        </p:nvSpPr>
        <p:spPr bwMode="auto">
          <a:xfrm>
            <a:off x="2901950" y="287178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79" name="Oval 87"/>
          <p:cNvSpPr>
            <a:spLocks noChangeArrowheads="1"/>
          </p:cNvSpPr>
          <p:nvPr/>
        </p:nvSpPr>
        <p:spPr bwMode="auto">
          <a:xfrm>
            <a:off x="4521200" y="2857500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0" name="Oval 88"/>
          <p:cNvSpPr>
            <a:spLocks noChangeArrowheads="1"/>
          </p:cNvSpPr>
          <p:nvPr/>
        </p:nvSpPr>
        <p:spPr bwMode="auto">
          <a:xfrm>
            <a:off x="3633788" y="2705100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1" name="Oval 89"/>
          <p:cNvSpPr>
            <a:spLocks noChangeArrowheads="1"/>
          </p:cNvSpPr>
          <p:nvPr/>
        </p:nvSpPr>
        <p:spPr bwMode="auto">
          <a:xfrm>
            <a:off x="3825875" y="2705100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2" name="Oval 90"/>
          <p:cNvSpPr>
            <a:spLocks noChangeArrowheads="1"/>
          </p:cNvSpPr>
          <p:nvPr/>
        </p:nvSpPr>
        <p:spPr bwMode="auto">
          <a:xfrm>
            <a:off x="3446463" y="2524125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3" name="Oval 91"/>
          <p:cNvSpPr>
            <a:spLocks noChangeArrowheads="1"/>
          </p:cNvSpPr>
          <p:nvPr/>
        </p:nvSpPr>
        <p:spPr bwMode="auto">
          <a:xfrm>
            <a:off x="3986213" y="2533650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84" name="Line 92"/>
          <p:cNvSpPr>
            <a:spLocks noChangeShapeType="1"/>
          </p:cNvSpPr>
          <p:nvPr/>
        </p:nvSpPr>
        <p:spPr bwMode="auto">
          <a:xfrm>
            <a:off x="2924175" y="657225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5" name="Line 93"/>
          <p:cNvSpPr>
            <a:spLocks noChangeShapeType="1"/>
          </p:cNvSpPr>
          <p:nvPr/>
        </p:nvSpPr>
        <p:spPr bwMode="auto">
          <a:xfrm>
            <a:off x="4543425" y="657225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6" name="Line 94"/>
          <p:cNvSpPr>
            <a:spLocks noChangeShapeType="1"/>
          </p:cNvSpPr>
          <p:nvPr/>
        </p:nvSpPr>
        <p:spPr bwMode="auto">
          <a:xfrm>
            <a:off x="3463925" y="650875"/>
            <a:ext cx="0" cy="2082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7" name="Line 95"/>
          <p:cNvSpPr>
            <a:spLocks noChangeShapeType="1"/>
          </p:cNvSpPr>
          <p:nvPr/>
        </p:nvSpPr>
        <p:spPr bwMode="auto">
          <a:xfrm>
            <a:off x="4010025" y="657225"/>
            <a:ext cx="0" cy="2082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8" name="Line 96"/>
          <p:cNvSpPr>
            <a:spLocks noChangeShapeType="1"/>
          </p:cNvSpPr>
          <p:nvPr/>
        </p:nvSpPr>
        <p:spPr bwMode="auto">
          <a:xfrm>
            <a:off x="2924175" y="3248025"/>
            <a:ext cx="16256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89" name="Line 97"/>
          <p:cNvSpPr>
            <a:spLocks noChangeShapeType="1"/>
          </p:cNvSpPr>
          <p:nvPr/>
        </p:nvSpPr>
        <p:spPr bwMode="auto">
          <a:xfrm>
            <a:off x="2949575" y="6508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0" name="Line 98"/>
          <p:cNvSpPr>
            <a:spLocks noChangeShapeType="1"/>
          </p:cNvSpPr>
          <p:nvPr/>
        </p:nvSpPr>
        <p:spPr bwMode="auto">
          <a:xfrm>
            <a:off x="4016375" y="6508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1" name="Line 99"/>
          <p:cNvSpPr>
            <a:spLocks noChangeShapeType="1"/>
          </p:cNvSpPr>
          <p:nvPr/>
        </p:nvSpPr>
        <p:spPr bwMode="auto">
          <a:xfrm>
            <a:off x="3482975" y="27336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2" name="Line 100"/>
          <p:cNvSpPr>
            <a:spLocks noChangeShapeType="1"/>
          </p:cNvSpPr>
          <p:nvPr/>
        </p:nvSpPr>
        <p:spPr bwMode="auto">
          <a:xfrm rot="-633954">
            <a:off x="3486150" y="2530475"/>
            <a:ext cx="139700" cy="196850"/>
          </a:xfrm>
          <a:prstGeom prst="line">
            <a:avLst/>
          </a:prstGeom>
          <a:noFill/>
          <a:ln w="63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3" name="Line 101"/>
          <p:cNvSpPr>
            <a:spLocks noChangeShapeType="1"/>
          </p:cNvSpPr>
          <p:nvPr/>
        </p:nvSpPr>
        <p:spPr bwMode="auto">
          <a:xfrm rot="-633954">
            <a:off x="2949575" y="2860675"/>
            <a:ext cx="311150" cy="393700"/>
          </a:xfrm>
          <a:prstGeom prst="line">
            <a:avLst/>
          </a:prstGeom>
          <a:noFill/>
          <a:ln w="63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4" name="Line 102"/>
          <p:cNvSpPr>
            <a:spLocks noChangeShapeType="1"/>
          </p:cNvSpPr>
          <p:nvPr/>
        </p:nvSpPr>
        <p:spPr bwMode="auto">
          <a:xfrm rot="4725387">
            <a:off x="3854450" y="2530475"/>
            <a:ext cx="139700" cy="196850"/>
          </a:xfrm>
          <a:prstGeom prst="line">
            <a:avLst/>
          </a:prstGeom>
          <a:noFill/>
          <a:ln w="63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" name="Line 103"/>
          <p:cNvSpPr>
            <a:spLocks noChangeShapeType="1"/>
          </p:cNvSpPr>
          <p:nvPr/>
        </p:nvSpPr>
        <p:spPr bwMode="auto">
          <a:xfrm rot="5095488">
            <a:off x="4203700" y="2870200"/>
            <a:ext cx="311150" cy="393700"/>
          </a:xfrm>
          <a:prstGeom prst="line">
            <a:avLst/>
          </a:prstGeom>
          <a:noFill/>
          <a:ln w="63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19" name="Arc 227"/>
          <p:cNvSpPr>
            <a:spLocks/>
          </p:cNvSpPr>
          <p:nvPr/>
        </p:nvSpPr>
        <p:spPr bwMode="auto">
          <a:xfrm rot="446616" flipV="1">
            <a:off x="3849688" y="2573338"/>
            <a:ext cx="152400" cy="161925"/>
          </a:xfrm>
          <a:custGeom>
            <a:avLst/>
            <a:gdLst>
              <a:gd name="T0" fmla="*/ 0 w 21600"/>
              <a:gd name="T1" fmla="*/ 0 h 22952"/>
              <a:gd name="T2" fmla="*/ 376933945 w 21600"/>
              <a:gd name="T3" fmla="*/ 401131942 h 22952"/>
              <a:gd name="T4" fmla="*/ 0 w 21600"/>
              <a:gd name="T5" fmla="*/ 377503655 h 22952"/>
              <a:gd name="T6" fmla="*/ 0 60000 65536"/>
              <a:gd name="T7" fmla="*/ 0 60000 65536"/>
              <a:gd name="T8" fmla="*/ 0 60000 65536"/>
              <a:gd name="T9" fmla="*/ 0 w 21600"/>
              <a:gd name="T10" fmla="*/ 0 h 22952"/>
              <a:gd name="T11" fmla="*/ 21600 w 21600"/>
              <a:gd name="T12" fmla="*/ 22952 h 229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95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50"/>
                  <a:pt x="21585" y="22501"/>
                  <a:pt x="21557" y="22951"/>
                </a:cubicBezTo>
              </a:path>
              <a:path w="21600" h="2295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50"/>
                  <a:pt x="21585" y="22501"/>
                  <a:pt x="21557" y="2295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20" name="Arc 228"/>
          <p:cNvSpPr>
            <a:spLocks/>
          </p:cNvSpPr>
          <p:nvPr/>
        </p:nvSpPr>
        <p:spPr bwMode="auto">
          <a:xfrm rot="5400000" flipV="1">
            <a:off x="3463131" y="2564607"/>
            <a:ext cx="163513" cy="165100"/>
          </a:xfrm>
          <a:custGeom>
            <a:avLst/>
            <a:gdLst>
              <a:gd name="T0" fmla="*/ 0 w 23089"/>
              <a:gd name="T1" fmla="*/ 982601 h 22952"/>
              <a:gd name="T2" fmla="*/ 410535801 w 23089"/>
              <a:gd name="T3" fmla="*/ 442031304 h 22952"/>
              <a:gd name="T4" fmla="*/ 26523706 w 23089"/>
              <a:gd name="T5" fmla="*/ 415994197 h 22952"/>
              <a:gd name="T6" fmla="*/ 0 60000 65536"/>
              <a:gd name="T7" fmla="*/ 0 60000 65536"/>
              <a:gd name="T8" fmla="*/ 0 60000 65536"/>
              <a:gd name="T9" fmla="*/ 0 w 23089"/>
              <a:gd name="T10" fmla="*/ 0 h 22952"/>
              <a:gd name="T11" fmla="*/ 23089 w 23089"/>
              <a:gd name="T12" fmla="*/ 22952 h 229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89" h="22952" fill="none" extrusionOk="0">
                <a:moveTo>
                  <a:pt x="0" y="51"/>
                </a:moveTo>
                <a:cubicBezTo>
                  <a:pt x="495" y="17"/>
                  <a:pt x="992" y="-1"/>
                  <a:pt x="1489" y="0"/>
                </a:cubicBezTo>
                <a:cubicBezTo>
                  <a:pt x="13418" y="0"/>
                  <a:pt x="23089" y="9670"/>
                  <a:pt x="23089" y="21600"/>
                </a:cubicBezTo>
                <a:cubicBezTo>
                  <a:pt x="23089" y="22050"/>
                  <a:pt x="23074" y="22501"/>
                  <a:pt x="23046" y="22951"/>
                </a:cubicBezTo>
              </a:path>
              <a:path w="23089" h="22952" stroke="0" extrusionOk="0">
                <a:moveTo>
                  <a:pt x="0" y="51"/>
                </a:moveTo>
                <a:cubicBezTo>
                  <a:pt x="495" y="17"/>
                  <a:pt x="992" y="-1"/>
                  <a:pt x="1489" y="0"/>
                </a:cubicBezTo>
                <a:cubicBezTo>
                  <a:pt x="13418" y="0"/>
                  <a:pt x="23089" y="9670"/>
                  <a:pt x="23089" y="21600"/>
                </a:cubicBezTo>
                <a:cubicBezTo>
                  <a:pt x="23089" y="22050"/>
                  <a:pt x="23074" y="22501"/>
                  <a:pt x="23046" y="22951"/>
                </a:cubicBezTo>
                <a:lnTo>
                  <a:pt x="1489" y="21600"/>
                </a:lnTo>
                <a:lnTo>
                  <a:pt x="0" y="51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21" name="AutoShape 229"/>
          <p:cNvSpPr>
            <a:spLocks noChangeArrowheads="1"/>
          </p:cNvSpPr>
          <p:nvPr/>
        </p:nvSpPr>
        <p:spPr bwMode="auto">
          <a:xfrm rot="-8168303">
            <a:off x="2855913" y="2827338"/>
            <a:ext cx="639762" cy="346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842558761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4 w 21600"/>
              <a:gd name="T13" fmla="*/ 0 h 21600"/>
              <a:gd name="T14" fmla="*/ 21246 w 21600"/>
              <a:gd name="T15" fmla="*/ 82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5" y="6000"/>
                </a:moveTo>
                <a:cubicBezTo>
                  <a:pt x="3779" y="2792"/>
                  <a:pt x="7144" y="797"/>
                  <a:pt x="10800" y="798"/>
                </a:cubicBezTo>
                <a:cubicBezTo>
                  <a:pt x="14455" y="798"/>
                  <a:pt x="17820" y="2792"/>
                  <a:pt x="19574" y="6000"/>
                </a:cubicBezTo>
                <a:lnTo>
                  <a:pt x="20275" y="5617"/>
                </a:lnTo>
                <a:cubicBezTo>
                  <a:pt x="18380" y="2153"/>
                  <a:pt x="14747" y="-1"/>
                  <a:pt x="10799" y="0"/>
                </a:cubicBezTo>
                <a:cubicBezTo>
                  <a:pt x="6852" y="0"/>
                  <a:pt x="3219" y="2153"/>
                  <a:pt x="1324" y="5617"/>
                </a:cubicBezTo>
                <a:lnTo>
                  <a:pt x="2025" y="6000"/>
                </a:lnTo>
                <a:close/>
              </a:path>
            </a:pathLst>
          </a:custGeom>
          <a:solidFill>
            <a:srgbClr val="006600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22" name="AutoShape 230"/>
          <p:cNvSpPr>
            <a:spLocks noChangeArrowheads="1"/>
          </p:cNvSpPr>
          <p:nvPr/>
        </p:nvSpPr>
        <p:spPr bwMode="auto">
          <a:xfrm rot="8245699">
            <a:off x="3970338" y="2830513"/>
            <a:ext cx="639762" cy="346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842558761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4 w 21600"/>
              <a:gd name="T13" fmla="*/ 0 h 21600"/>
              <a:gd name="T14" fmla="*/ 21246 w 21600"/>
              <a:gd name="T15" fmla="*/ 82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5" y="6000"/>
                </a:moveTo>
                <a:cubicBezTo>
                  <a:pt x="3779" y="2792"/>
                  <a:pt x="7144" y="797"/>
                  <a:pt x="10800" y="798"/>
                </a:cubicBezTo>
                <a:cubicBezTo>
                  <a:pt x="14455" y="798"/>
                  <a:pt x="17820" y="2792"/>
                  <a:pt x="19574" y="6000"/>
                </a:cubicBezTo>
                <a:lnTo>
                  <a:pt x="20275" y="5617"/>
                </a:lnTo>
                <a:cubicBezTo>
                  <a:pt x="18380" y="2153"/>
                  <a:pt x="14747" y="-1"/>
                  <a:pt x="10799" y="0"/>
                </a:cubicBezTo>
                <a:cubicBezTo>
                  <a:pt x="6852" y="0"/>
                  <a:pt x="3219" y="2153"/>
                  <a:pt x="1324" y="5617"/>
                </a:cubicBezTo>
                <a:lnTo>
                  <a:pt x="2025" y="6000"/>
                </a:lnTo>
                <a:close/>
              </a:path>
            </a:pathLst>
          </a:custGeom>
          <a:solidFill>
            <a:srgbClr val="006600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21" name="Text Box 329"/>
          <p:cNvSpPr txBox="1">
            <a:spLocks noChangeArrowheads="1"/>
          </p:cNvSpPr>
          <p:nvPr/>
        </p:nvSpPr>
        <p:spPr bwMode="auto">
          <a:xfrm>
            <a:off x="1295400" y="35194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</a:rPr>
              <a:t>- Chấm các </a:t>
            </a:r>
            <a:r>
              <a:rPr lang="vi-VN" sz="2800">
                <a:solidFill>
                  <a:srgbClr val="CC3300"/>
                </a:solidFill>
              </a:rPr>
              <a:t>đ</a:t>
            </a:r>
            <a:r>
              <a:rPr lang="en-US" sz="2800">
                <a:solidFill>
                  <a:srgbClr val="CC3300"/>
                </a:solidFill>
              </a:rPr>
              <a:t>iểm </a:t>
            </a:r>
            <a:r>
              <a:rPr lang="vi-VN" sz="2800">
                <a:solidFill>
                  <a:srgbClr val="CC3300"/>
                </a:solidFill>
              </a:rPr>
              <a:t>đ</a:t>
            </a:r>
            <a:r>
              <a:rPr lang="en-US" sz="2800">
                <a:solidFill>
                  <a:srgbClr val="CC3300"/>
                </a:solidFill>
              </a:rPr>
              <a:t>ánh dấu hình chữ U</a:t>
            </a:r>
          </a:p>
        </p:txBody>
      </p:sp>
      <p:sp>
        <p:nvSpPr>
          <p:cNvPr id="8522" name="Text Box 330"/>
          <p:cNvSpPr txBox="1">
            <a:spLocks noChangeArrowheads="1"/>
          </p:cNvSpPr>
          <p:nvPr/>
        </p:nvSpPr>
        <p:spPr bwMode="auto">
          <a:xfrm>
            <a:off x="1295400" y="40005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</a:rPr>
              <a:t>- Kẻ chữ U theo các </a:t>
            </a:r>
            <a:r>
              <a:rPr lang="vi-VN" sz="2800">
                <a:solidFill>
                  <a:srgbClr val="CC3300"/>
                </a:solidFill>
              </a:rPr>
              <a:t>đ</a:t>
            </a:r>
            <a:r>
              <a:rPr lang="en-US" sz="2800">
                <a:solidFill>
                  <a:srgbClr val="CC3300"/>
                </a:solidFill>
              </a:rPr>
              <a:t>iểm </a:t>
            </a:r>
            <a:r>
              <a:rPr lang="vi-VN" sz="2800">
                <a:solidFill>
                  <a:srgbClr val="CC3300"/>
                </a:solidFill>
              </a:rPr>
              <a:t>đ</a:t>
            </a:r>
            <a:r>
              <a:rPr lang="en-US" sz="2800">
                <a:solidFill>
                  <a:srgbClr val="CC3300"/>
                </a:solidFill>
              </a:rPr>
              <a:t>ã </a:t>
            </a:r>
            <a:r>
              <a:rPr lang="vi-VN" sz="2800">
                <a:solidFill>
                  <a:srgbClr val="CC3300"/>
                </a:solidFill>
              </a:rPr>
              <a:t>đ</a:t>
            </a:r>
            <a:r>
              <a:rPr lang="en-US" sz="2800">
                <a:solidFill>
                  <a:srgbClr val="CC3300"/>
                </a:solidFill>
              </a:rPr>
              <a:t>ánh dấu</a:t>
            </a:r>
          </a:p>
        </p:txBody>
      </p:sp>
      <p:sp>
        <p:nvSpPr>
          <p:cNvPr id="8523" name="Text Box 331"/>
          <p:cNvSpPr txBox="1">
            <a:spLocks noChangeArrowheads="1"/>
          </p:cNvSpPr>
          <p:nvPr/>
        </p:nvSpPr>
        <p:spPr bwMode="auto">
          <a:xfrm>
            <a:off x="1295400" y="44958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</a:rPr>
              <a:t>- Chấm các </a:t>
            </a:r>
            <a:r>
              <a:rPr lang="vi-VN" sz="2800">
                <a:solidFill>
                  <a:srgbClr val="CC3300"/>
                </a:solidFill>
              </a:rPr>
              <a:t>đ</a:t>
            </a:r>
            <a:r>
              <a:rPr lang="en-US" sz="2800">
                <a:solidFill>
                  <a:srgbClr val="CC3300"/>
                </a:solidFill>
              </a:rPr>
              <a:t>iểm </a:t>
            </a:r>
            <a:r>
              <a:rPr lang="vi-VN" sz="2800">
                <a:solidFill>
                  <a:srgbClr val="CC3300"/>
                </a:solidFill>
              </a:rPr>
              <a:t>đ</a:t>
            </a:r>
            <a:r>
              <a:rPr lang="en-US" sz="2800">
                <a:solidFill>
                  <a:srgbClr val="CC3300"/>
                </a:solidFill>
              </a:rPr>
              <a:t>ể tạo </a:t>
            </a:r>
            <a:r>
              <a:rPr lang="vi-VN" sz="2800">
                <a:solidFill>
                  <a:srgbClr val="CC3300"/>
                </a:solidFill>
              </a:rPr>
              <a:t>đư</a:t>
            </a:r>
            <a:r>
              <a:rPr lang="en-US" sz="2800">
                <a:solidFill>
                  <a:srgbClr val="CC3300"/>
                </a:solidFill>
              </a:rPr>
              <a:t>ờng l</a:t>
            </a:r>
            <a:r>
              <a:rPr lang="vi-VN" sz="2800">
                <a:solidFill>
                  <a:srgbClr val="CC3300"/>
                </a:solidFill>
              </a:rPr>
              <a:t>ư</a:t>
            </a:r>
            <a:r>
              <a:rPr lang="en-US" sz="2800">
                <a:solidFill>
                  <a:srgbClr val="CC3300"/>
                </a:solidFill>
              </a:rPr>
              <a:t>ợn góc chữ U</a:t>
            </a:r>
          </a:p>
        </p:txBody>
      </p:sp>
      <p:sp>
        <p:nvSpPr>
          <p:cNvPr id="8524" name="Text Box 332"/>
          <p:cNvSpPr txBox="1">
            <a:spLocks noChangeArrowheads="1"/>
          </p:cNvSpPr>
          <p:nvPr/>
        </p:nvSpPr>
        <p:spPr bwMode="auto">
          <a:xfrm>
            <a:off x="1295400" y="60452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</a:rPr>
              <a:t>- Gạch chéo phần sẽ cắt bỏ</a:t>
            </a:r>
          </a:p>
        </p:txBody>
      </p:sp>
      <p:sp>
        <p:nvSpPr>
          <p:cNvPr id="8525" name="Text Box 333"/>
          <p:cNvSpPr txBox="1">
            <a:spLocks noChangeArrowheads="1"/>
          </p:cNvSpPr>
          <p:nvPr/>
        </p:nvSpPr>
        <p:spPr bwMode="auto">
          <a:xfrm>
            <a:off x="1295400" y="50165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</a:rPr>
              <a:t>- Nối các </a:t>
            </a:r>
            <a:r>
              <a:rPr lang="vi-VN" sz="2800">
                <a:solidFill>
                  <a:srgbClr val="CC3300"/>
                </a:solidFill>
              </a:rPr>
              <a:t>đ</a:t>
            </a:r>
            <a:r>
              <a:rPr lang="en-US" sz="2800">
                <a:solidFill>
                  <a:srgbClr val="CC3300"/>
                </a:solidFill>
              </a:rPr>
              <a:t>iểm vừa </a:t>
            </a:r>
            <a:r>
              <a:rPr lang="vi-VN" sz="2800">
                <a:solidFill>
                  <a:srgbClr val="CC3300"/>
                </a:solidFill>
              </a:rPr>
              <a:t>đ</a:t>
            </a:r>
            <a:r>
              <a:rPr lang="en-US" sz="2800">
                <a:solidFill>
                  <a:srgbClr val="CC3300"/>
                </a:solidFill>
              </a:rPr>
              <a:t>ánh dấu</a:t>
            </a:r>
          </a:p>
        </p:txBody>
      </p:sp>
      <p:sp>
        <p:nvSpPr>
          <p:cNvPr id="8526" name="Text Box 334"/>
          <p:cNvSpPr txBox="1">
            <a:spLocks noChangeArrowheads="1"/>
          </p:cNvSpPr>
          <p:nvPr/>
        </p:nvSpPr>
        <p:spPr bwMode="auto">
          <a:xfrm>
            <a:off x="1295400" y="55499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CC3300"/>
                </a:solidFill>
              </a:rPr>
              <a:t>- Vẽ </a:t>
            </a:r>
            <a:r>
              <a:rPr lang="vi-VN" sz="2800">
                <a:solidFill>
                  <a:srgbClr val="CC3300"/>
                </a:solidFill>
              </a:rPr>
              <a:t>đư</a:t>
            </a:r>
            <a:r>
              <a:rPr lang="en-US" sz="2800">
                <a:solidFill>
                  <a:srgbClr val="CC3300"/>
                </a:solidFill>
              </a:rPr>
              <a:t>ờng l</a:t>
            </a:r>
            <a:r>
              <a:rPr lang="vi-VN" sz="2800">
                <a:solidFill>
                  <a:srgbClr val="CC3300"/>
                </a:solidFill>
              </a:rPr>
              <a:t>ư</a:t>
            </a:r>
            <a:r>
              <a:rPr lang="en-US" sz="2800">
                <a:solidFill>
                  <a:srgbClr val="CC3300"/>
                </a:solidFill>
              </a:rPr>
              <a:t>ợn góc</a:t>
            </a:r>
          </a:p>
        </p:txBody>
      </p:sp>
      <p:graphicFrame>
        <p:nvGraphicFramePr>
          <p:cNvPr id="8568" name="Group 376"/>
          <p:cNvGraphicFramePr>
            <a:graphicFrameLocks noGrp="1"/>
          </p:cNvGraphicFramePr>
          <p:nvPr/>
        </p:nvGraphicFramePr>
        <p:xfrm>
          <a:off x="5897563" y="663575"/>
          <a:ext cx="1620837" cy="2590800"/>
        </p:xfrm>
        <a:graphic>
          <a:graphicData uri="http://schemas.openxmlformats.org/drawingml/2006/table">
            <a:tbl>
              <a:tblPr/>
              <a:tblGrid>
                <a:gridCol w="539750"/>
                <a:gridCol w="541337"/>
                <a:gridCol w="5397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12" name="AutoShape 421"/>
          <p:cNvSpPr>
            <a:spLocks noChangeArrowheads="1"/>
          </p:cNvSpPr>
          <p:nvPr/>
        </p:nvSpPr>
        <p:spPr bwMode="auto">
          <a:xfrm>
            <a:off x="6450013" y="2679700"/>
            <a:ext cx="46037" cy="46038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13" name="AutoShape 422"/>
          <p:cNvSpPr>
            <a:spLocks noChangeArrowheads="1"/>
          </p:cNvSpPr>
          <p:nvPr/>
        </p:nvSpPr>
        <p:spPr bwMode="auto">
          <a:xfrm rot="5400000" flipH="1" flipV="1">
            <a:off x="6921500" y="2673350"/>
            <a:ext cx="46038" cy="46038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59"/>
          <p:cNvGrpSpPr>
            <a:grpSpLocks/>
          </p:cNvGrpSpPr>
          <p:nvPr/>
        </p:nvGrpSpPr>
        <p:grpSpPr bwMode="auto">
          <a:xfrm>
            <a:off x="5894388" y="660400"/>
            <a:ext cx="1633537" cy="2595563"/>
            <a:chOff x="3160" y="324"/>
            <a:chExt cx="1029" cy="1635"/>
          </a:xfrm>
        </p:grpSpPr>
        <p:grpSp>
          <p:nvGrpSpPr>
            <p:cNvPr id="5255" name="Group 460"/>
            <p:cNvGrpSpPr>
              <a:grpSpLocks/>
            </p:cNvGrpSpPr>
            <p:nvPr/>
          </p:nvGrpSpPr>
          <p:grpSpPr bwMode="auto">
            <a:xfrm>
              <a:off x="3160" y="1818"/>
              <a:ext cx="1029" cy="141"/>
              <a:chOff x="3160" y="1818"/>
              <a:chExt cx="1029" cy="141"/>
            </a:xfrm>
          </p:grpSpPr>
          <p:sp>
            <p:nvSpPr>
              <p:cNvPr id="5257" name="Line 461"/>
              <p:cNvSpPr>
                <a:spLocks noChangeShapeType="1"/>
              </p:cNvSpPr>
              <p:nvPr/>
            </p:nvSpPr>
            <p:spPr bwMode="auto">
              <a:xfrm>
                <a:off x="3160" y="1860"/>
                <a:ext cx="96" cy="9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" name="Line 462"/>
              <p:cNvSpPr>
                <a:spLocks noChangeShapeType="1"/>
              </p:cNvSpPr>
              <p:nvPr/>
            </p:nvSpPr>
            <p:spPr bwMode="auto">
              <a:xfrm>
                <a:off x="3168" y="1837"/>
                <a:ext cx="115" cy="115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Line 463"/>
              <p:cNvSpPr>
                <a:spLocks noChangeShapeType="1"/>
              </p:cNvSpPr>
              <p:nvPr/>
            </p:nvSpPr>
            <p:spPr bwMode="auto">
              <a:xfrm>
                <a:off x="3169" y="1899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" name="Line 464"/>
              <p:cNvSpPr>
                <a:spLocks noChangeShapeType="1"/>
              </p:cNvSpPr>
              <p:nvPr/>
            </p:nvSpPr>
            <p:spPr bwMode="auto">
              <a:xfrm rot="-5400000">
                <a:off x="4099" y="1869"/>
                <a:ext cx="90" cy="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1" name="Line 465"/>
              <p:cNvSpPr>
                <a:spLocks noChangeShapeType="1"/>
              </p:cNvSpPr>
              <p:nvPr/>
            </p:nvSpPr>
            <p:spPr bwMode="auto">
              <a:xfrm rot="-5400000">
                <a:off x="4072" y="1848"/>
                <a:ext cx="111" cy="11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" name="Line 466"/>
              <p:cNvSpPr>
                <a:spLocks noChangeShapeType="1"/>
              </p:cNvSpPr>
              <p:nvPr/>
            </p:nvSpPr>
            <p:spPr bwMode="auto">
              <a:xfrm rot="-5400000">
                <a:off x="4132" y="1905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3" name="Line 467"/>
              <p:cNvSpPr>
                <a:spLocks noChangeShapeType="1"/>
              </p:cNvSpPr>
              <p:nvPr/>
            </p:nvSpPr>
            <p:spPr bwMode="auto">
              <a:xfrm>
                <a:off x="3175" y="1818"/>
                <a:ext cx="127" cy="12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4" name="Line 468"/>
              <p:cNvSpPr>
                <a:spLocks noChangeShapeType="1"/>
              </p:cNvSpPr>
              <p:nvPr/>
            </p:nvSpPr>
            <p:spPr bwMode="auto">
              <a:xfrm rot="-5400000">
                <a:off x="4051" y="1826"/>
                <a:ext cx="127" cy="12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56" name="Rectangle 469" descr="Wide downward diagonal"/>
            <p:cNvSpPr>
              <a:spLocks noChangeArrowheads="1"/>
            </p:cNvSpPr>
            <p:nvPr/>
          </p:nvSpPr>
          <p:spPr bwMode="auto">
            <a:xfrm>
              <a:off x="3513" y="324"/>
              <a:ext cx="322" cy="1296"/>
            </a:xfrm>
            <a:prstGeom prst="rect">
              <a:avLst/>
            </a:prstGeom>
            <a:pattFill prst="wdDnDiag">
              <a:fgClr>
                <a:schemeClr val="accent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70"/>
          <p:cNvGrpSpPr>
            <a:grpSpLocks/>
          </p:cNvGrpSpPr>
          <p:nvPr/>
        </p:nvGrpSpPr>
        <p:grpSpPr bwMode="auto">
          <a:xfrm>
            <a:off x="5827713" y="622300"/>
            <a:ext cx="1716087" cy="2686050"/>
            <a:chOff x="3120" y="302"/>
            <a:chExt cx="1081" cy="1692"/>
          </a:xfrm>
        </p:grpSpPr>
        <p:grpSp>
          <p:nvGrpSpPr>
            <p:cNvPr id="5220" name="Group 471"/>
            <p:cNvGrpSpPr>
              <a:grpSpLocks/>
            </p:cNvGrpSpPr>
            <p:nvPr/>
          </p:nvGrpSpPr>
          <p:grpSpPr bwMode="auto">
            <a:xfrm>
              <a:off x="3148" y="302"/>
              <a:ext cx="1053" cy="1668"/>
              <a:chOff x="3148" y="302"/>
              <a:chExt cx="1053" cy="1668"/>
            </a:xfrm>
          </p:grpSpPr>
          <p:grpSp>
            <p:nvGrpSpPr>
              <p:cNvPr id="5235" name="Group 472"/>
              <p:cNvGrpSpPr>
                <a:grpSpLocks/>
              </p:cNvGrpSpPr>
              <p:nvPr/>
            </p:nvGrpSpPr>
            <p:grpSpPr bwMode="auto">
              <a:xfrm>
                <a:off x="3148" y="302"/>
                <a:ext cx="1049" cy="36"/>
                <a:chOff x="3148" y="302"/>
                <a:chExt cx="1049" cy="36"/>
              </a:xfrm>
            </p:grpSpPr>
            <p:sp>
              <p:nvSpPr>
                <p:cNvPr id="5251" name="Oval 473"/>
                <p:cNvSpPr>
                  <a:spLocks noChangeArrowheads="1"/>
                </p:cNvSpPr>
                <p:nvPr/>
              </p:nvSpPr>
              <p:spPr bwMode="auto">
                <a:xfrm>
                  <a:off x="3148" y="302"/>
                  <a:ext cx="29" cy="29"/>
                </a:xfrm>
                <a:prstGeom prst="ellipse">
                  <a:avLst/>
                </a:prstGeom>
                <a:solidFill>
                  <a:srgbClr val="520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2" name="Oval 474"/>
                <p:cNvSpPr>
                  <a:spLocks noChangeArrowheads="1"/>
                </p:cNvSpPr>
                <p:nvPr/>
              </p:nvSpPr>
              <p:spPr bwMode="auto">
                <a:xfrm>
                  <a:off x="3488" y="309"/>
                  <a:ext cx="29" cy="29"/>
                </a:xfrm>
                <a:prstGeom prst="ellipse">
                  <a:avLst/>
                </a:prstGeom>
                <a:solidFill>
                  <a:srgbClr val="520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3" name="Oval 475"/>
                <p:cNvSpPr>
                  <a:spLocks noChangeArrowheads="1"/>
                </p:cNvSpPr>
                <p:nvPr/>
              </p:nvSpPr>
              <p:spPr bwMode="auto">
                <a:xfrm>
                  <a:off x="3833" y="309"/>
                  <a:ext cx="29" cy="29"/>
                </a:xfrm>
                <a:prstGeom prst="ellipse">
                  <a:avLst/>
                </a:prstGeom>
                <a:solidFill>
                  <a:srgbClr val="520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54" name="Oval 476"/>
                <p:cNvSpPr>
                  <a:spLocks noChangeArrowheads="1"/>
                </p:cNvSpPr>
                <p:nvPr/>
              </p:nvSpPr>
              <p:spPr bwMode="auto">
                <a:xfrm>
                  <a:off x="4168" y="307"/>
                  <a:ext cx="29" cy="29"/>
                </a:xfrm>
                <a:prstGeom prst="ellipse">
                  <a:avLst/>
                </a:prstGeom>
                <a:solidFill>
                  <a:srgbClr val="520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36" name="Group 477"/>
              <p:cNvGrpSpPr>
                <a:grpSpLocks/>
              </p:cNvGrpSpPr>
              <p:nvPr/>
            </p:nvGrpSpPr>
            <p:grpSpPr bwMode="auto">
              <a:xfrm>
                <a:off x="3148" y="1500"/>
                <a:ext cx="1053" cy="470"/>
                <a:chOff x="3148" y="1500"/>
                <a:chExt cx="1053" cy="470"/>
              </a:xfrm>
            </p:grpSpPr>
            <p:grpSp>
              <p:nvGrpSpPr>
                <p:cNvPr id="5237" name="Group 478"/>
                <p:cNvGrpSpPr>
                  <a:grpSpLocks/>
                </p:cNvGrpSpPr>
                <p:nvPr/>
              </p:nvGrpSpPr>
              <p:grpSpPr bwMode="auto">
                <a:xfrm>
                  <a:off x="3148" y="1710"/>
                  <a:ext cx="1053" cy="260"/>
                  <a:chOff x="3148" y="1710"/>
                  <a:chExt cx="1053" cy="260"/>
                </a:xfrm>
              </p:grpSpPr>
              <p:sp>
                <p:nvSpPr>
                  <p:cNvPr id="5245" name="Oval 479"/>
                  <p:cNvSpPr>
                    <a:spLocks noChangeArrowheads="1"/>
                  </p:cNvSpPr>
                  <p:nvPr/>
                </p:nvSpPr>
                <p:spPr bwMode="auto">
                  <a:xfrm>
                    <a:off x="3148" y="1931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46" name="Oval 480"/>
                  <p:cNvSpPr>
                    <a:spLocks noChangeArrowheads="1"/>
                  </p:cNvSpPr>
                  <p:nvPr/>
                </p:nvSpPr>
                <p:spPr bwMode="auto">
                  <a:xfrm>
                    <a:off x="3383" y="1936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47" name="Oval 481"/>
                  <p:cNvSpPr>
                    <a:spLocks noChangeArrowheads="1"/>
                  </p:cNvSpPr>
                  <p:nvPr/>
                </p:nvSpPr>
                <p:spPr bwMode="auto">
                  <a:xfrm>
                    <a:off x="3937" y="1941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48" name="Oval 482"/>
                  <p:cNvSpPr>
                    <a:spLocks noChangeArrowheads="1"/>
                  </p:cNvSpPr>
                  <p:nvPr/>
                </p:nvSpPr>
                <p:spPr bwMode="auto">
                  <a:xfrm>
                    <a:off x="4172" y="1936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49" name="Oval 483"/>
                  <p:cNvSpPr>
                    <a:spLocks noChangeArrowheads="1"/>
                  </p:cNvSpPr>
                  <p:nvPr/>
                </p:nvSpPr>
                <p:spPr bwMode="auto">
                  <a:xfrm>
                    <a:off x="3148" y="1719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50" name="Oval 484"/>
                  <p:cNvSpPr>
                    <a:spLocks noChangeArrowheads="1"/>
                  </p:cNvSpPr>
                  <p:nvPr/>
                </p:nvSpPr>
                <p:spPr bwMode="auto">
                  <a:xfrm>
                    <a:off x="4168" y="1710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238" name="Group 485"/>
                <p:cNvGrpSpPr>
                  <a:grpSpLocks/>
                </p:cNvGrpSpPr>
                <p:nvPr/>
              </p:nvGrpSpPr>
              <p:grpSpPr bwMode="auto">
                <a:xfrm>
                  <a:off x="3488" y="1500"/>
                  <a:ext cx="374" cy="143"/>
                  <a:chOff x="3488" y="1500"/>
                  <a:chExt cx="374" cy="143"/>
                </a:xfrm>
              </p:grpSpPr>
              <p:sp>
                <p:nvSpPr>
                  <p:cNvPr id="5239" name="Oval 486"/>
                  <p:cNvSpPr>
                    <a:spLocks noChangeArrowheads="1"/>
                  </p:cNvSpPr>
                  <p:nvPr/>
                </p:nvSpPr>
                <p:spPr bwMode="auto">
                  <a:xfrm>
                    <a:off x="3488" y="1613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40" name="Oval 487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611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41" name="Oval 488"/>
                  <p:cNvSpPr>
                    <a:spLocks noChangeArrowheads="1"/>
                  </p:cNvSpPr>
                  <p:nvPr/>
                </p:nvSpPr>
                <p:spPr bwMode="auto">
                  <a:xfrm>
                    <a:off x="3609" y="1614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42" name="Oval 489"/>
                  <p:cNvSpPr>
                    <a:spLocks noChangeArrowheads="1"/>
                  </p:cNvSpPr>
                  <p:nvPr/>
                </p:nvSpPr>
                <p:spPr bwMode="auto">
                  <a:xfrm>
                    <a:off x="3730" y="1614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43" name="Oval 490"/>
                  <p:cNvSpPr>
                    <a:spLocks noChangeArrowheads="1"/>
                  </p:cNvSpPr>
                  <p:nvPr/>
                </p:nvSpPr>
                <p:spPr bwMode="auto">
                  <a:xfrm>
                    <a:off x="3491" y="1500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44" name="Oval 491"/>
                  <p:cNvSpPr>
                    <a:spLocks noChangeArrowheads="1"/>
                  </p:cNvSpPr>
                  <p:nvPr/>
                </p:nvSpPr>
                <p:spPr bwMode="auto">
                  <a:xfrm>
                    <a:off x="3831" y="1506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221" name="Group 492"/>
            <p:cNvGrpSpPr>
              <a:grpSpLocks/>
            </p:cNvGrpSpPr>
            <p:nvPr/>
          </p:nvGrpSpPr>
          <p:grpSpPr bwMode="auto">
            <a:xfrm>
              <a:off x="3120" y="320"/>
              <a:ext cx="1066" cy="1674"/>
              <a:chOff x="3120" y="320"/>
              <a:chExt cx="1066" cy="1674"/>
            </a:xfrm>
          </p:grpSpPr>
          <p:sp>
            <p:nvSpPr>
              <p:cNvPr id="5222" name="Line 493"/>
              <p:cNvSpPr>
                <a:spLocks noChangeShapeType="1"/>
              </p:cNvSpPr>
              <p:nvPr/>
            </p:nvSpPr>
            <p:spPr bwMode="auto">
              <a:xfrm>
                <a:off x="3162" y="1956"/>
                <a:ext cx="1024" cy="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23" name="Group 494"/>
              <p:cNvGrpSpPr>
                <a:grpSpLocks/>
              </p:cNvGrpSpPr>
              <p:nvPr/>
            </p:nvGrpSpPr>
            <p:grpSpPr bwMode="auto">
              <a:xfrm>
                <a:off x="3120" y="320"/>
                <a:ext cx="1066" cy="1674"/>
                <a:chOff x="3120" y="320"/>
                <a:chExt cx="1066" cy="1674"/>
              </a:xfrm>
            </p:grpSpPr>
            <p:sp>
              <p:nvSpPr>
                <p:cNvPr id="5224" name="Line 495"/>
                <p:cNvSpPr>
                  <a:spLocks noChangeShapeType="1"/>
                </p:cNvSpPr>
                <p:nvPr/>
              </p:nvSpPr>
              <p:spPr bwMode="auto">
                <a:xfrm>
                  <a:off x="3162" y="324"/>
                  <a:ext cx="0" cy="1632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5" name="Line 496"/>
                <p:cNvSpPr>
                  <a:spLocks noChangeShapeType="1"/>
                </p:cNvSpPr>
                <p:nvPr/>
              </p:nvSpPr>
              <p:spPr bwMode="auto">
                <a:xfrm>
                  <a:off x="4182" y="324"/>
                  <a:ext cx="0" cy="1632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6" name="Line 497"/>
                <p:cNvSpPr>
                  <a:spLocks noChangeShapeType="1"/>
                </p:cNvSpPr>
                <p:nvPr/>
              </p:nvSpPr>
              <p:spPr bwMode="auto">
                <a:xfrm>
                  <a:off x="3502" y="320"/>
                  <a:ext cx="0" cy="1312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7" name="Line 498"/>
                <p:cNvSpPr>
                  <a:spLocks noChangeShapeType="1"/>
                </p:cNvSpPr>
                <p:nvPr/>
              </p:nvSpPr>
              <p:spPr bwMode="auto">
                <a:xfrm>
                  <a:off x="3846" y="324"/>
                  <a:ext cx="0" cy="1312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8" name="Line 499"/>
                <p:cNvSpPr>
                  <a:spLocks noChangeShapeType="1"/>
                </p:cNvSpPr>
                <p:nvPr/>
              </p:nvSpPr>
              <p:spPr bwMode="auto">
                <a:xfrm>
                  <a:off x="3178" y="320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9" name="Line 500"/>
                <p:cNvSpPr>
                  <a:spLocks noChangeShapeType="1"/>
                </p:cNvSpPr>
                <p:nvPr/>
              </p:nvSpPr>
              <p:spPr bwMode="auto">
                <a:xfrm>
                  <a:off x="3850" y="320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0" name="Line 501"/>
                <p:cNvSpPr>
                  <a:spLocks noChangeShapeType="1"/>
                </p:cNvSpPr>
                <p:nvPr/>
              </p:nvSpPr>
              <p:spPr bwMode="auto">
                <a:xfrm>
                  <a:off x="3514" y="1632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1" name="AutoShape 502"/>
                <p:cNvSpPr>
                  <a:spLocks noChangeArrowheads="1"/>
                </p:cNvSpPr>
                <p:nvPr/>
              </p:nvSpPr>
              <p:spPr bwMode="auto">
                <a:xfrm rot="-8168303">
                  <a:off x="3120" y="1690"/>
                  <a:ext cx="403" cy="2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75 w 21600"/>
                    <a:gd name="T13" fmla="*/ 0 h 21600"/>
                    <a:gd name="T14" fmla="*/ 21225 w 21600"/>
                    <a:gd name="T15" fmla="*/ 822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025" y="6000"/>
                      </a:moveTo>
                      <a:cubicBezTo>
                        <a:pt x="3779" y="2792"/>
                        <a:pt x="7144" y="797"/>
                        <a:pt x="10800" y="798"/>
                      </a:cubicBezTo>
                      <a:cubicBezTo>
                        <a:pt x="14455" y="798"/>
                        <a:pt x="17820" y="2792"/>
                        <a:pt x="19574" y="6000"/>
                      </a:cubicBezTo>
                      <a:lnTo>
                        <a:pt x="20275" y="5617"/>
                      </a:lnTo>
                      <a:cubicBezTo>
                        <a:pt x="18380" y="2153"/>
                        <a:pt x="14747" y="-1"/>
                        <a:pt x="10799" y="0"/>
                      </a:cubicBezTo>
                      <a:cubicBezTo>
                        <a:pt x="6852" y="0"/>
                        <a:pt x="3219" y="2153"/>
                        <a:pt x="1324" y="5617"/>
                      </a:cubicBezTo>
                      <a:lnTo>
                        <a:pt x="2025" y="600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2" name="AutoShape 503"/>
                <p:cNvSpPr>
                  <a:spLocks noChangeArrowheads="1"/>
                </p:cNvSpPr>
                <p:nvPr/>
              </p:nvSpPr>
              <p:spPr bwMode="auto">
                <a:xfrm rot="7770998">
                  <a:off x="3832" y="1684"/>
                  <a:ext cx="403" cy="2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75 w 21600"/>
                    <a:gd name="T13" fmla="*/ 0 h 21600"/>
                    <a:gd name="T14" fmla="*/ 21225 w 21600"/>
                    <a:gd name="T15" fmla="*/ 822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025" y="6000"/>
                      </a:moveTo>
                      <a:cubicBezTo>
                        <a:pt x="3779" y="2792"/>
                        <a:pt x="7144" y="797"/>
                        <a:pt x="10800" y="798"/>
                      </a:cubicBezTo>
                      <a:cubicBezTo>
                        <a:pt x="14455" y="798"/>
                        <a:pt x="17820" y="2792"/>
                        <a:pt x="19574" y="6000"/>
                      </a:cubicBezTo>
                      <a:lnTo>
                        <a:pt x="20275" y="5617"/>
                      </a:lnTo>
                      <a:cubicBezTo>
                        <a:pt x="18380" y="2153"/>
                        <a:pt x="14747" y="-1"/>
                        <a:pt x="10799" y="0"/>
                      </a:cubicBezTo>
                      <a:cubicBezTo>
                        <a:pt x="6852" y="0"/>
                        <a:pt x="3219" y="2153"/>
                        <a:pt x="1324" y="5617"/>
                      </a:cubicBezTo>
                      <a:lnTo>
                        <a:pt x="2025" y="600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3" name="Arc 504"/>
                <p:cNvSpPr>
                  <a:spLocks/>
                </p:cNvSpPr>
                <p:nvPr/>
              </p:nvSpPr>
              <p:spPr bwMode="auto">
                <a:xfrm rot="446616" flipV="1">
                  <a:off x="3744" y="1532"/>
                  <a:ext cx="96" cy="102"/>
                </a:xfrm>
                <a:custGeom>
                  <a:avLst/>
                  <a:gdLst>
                    <a:gd name="T0" fmla="*/ 0 w 21600"/>
                    <a:gd name="T1" fmla="*/ 0 h 22952"/>
                    <a:gd name="T2" fmla="*/ 0 w 21600"/>
                    <a:gd name="T3" fmla="*/ 0 h 22952"/>
                    <a:gd name="T4" fmla="*/ 0 w 21600"/>
                    <a:gd name="T5" fmla="*/ 0 h 2295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952"/>
                    <a:gd name="T11" fmla="*/ 21600 w 21600"/>
                    <a:gd name="T12" fmla="*/ 22952 h 229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952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050"/>
                        <a:pt x="21585" y="22501"/>
                        <a:pt x="21557" y="22951"/>
                      </a:cubicBezTo>
                    </a:path>
                    <a:path w="21600" h="22952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050"/>
                        <a:pt x="21585" y="22501"/>
                        <a:pt x="21557" y="22951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34" name="Arc 505"/>
                <p:cNvSpPr>
                  <a:spLocks/>
                </p:cNvSpPr>
                <p:nvPr/>
              </p:nvSpPr>
              <p:spPr bwMode="auto">
                <a:xfrm rot="5400000" flipV="1">
                  <a:off x="3502" y="1527"/>
                  <a:ext cx="103" cy="104"/>
                </a:xfrm>
                <a:custGeom>
                  <a:avLst/>
                  <a:gdLst>
                    <a:gd name="T0" fmla="*/ 0 w 23089"/>
                    <a:gd name="T1" fmla="*/ 0 h 22952"/>
                    <a:gd name="T2" fmla="*/ 0 w 23089"/>
                    <a:gd name="T3" fmla="*/ 0 h 22952"/>
                    <a:gd name="T4" fmla="*/ 0 w 23089"/>
                    <a:gd name="T5" fmla="*/ 0 h 22952"/>
                    <a:gd name="T6" fmla="*/ 0 60000 65536"/>
                    <a:gd name="T7" fmla="*/ 0 60000 65536"/>
                    <a:gd name="T8" fmla="*/ 0 60000 65536"/>
                    <a:gd name="T9" fmla="*/ 0 w 23089"/>
                    <a:gd name="T10" fmla="*/ 0 h 22952"/>
                    <a:gd name="T11" fmla="*/ 23089 w 23089"/>
                    <a:gd name="T12" fmla="*/ 22952 h 229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089" h="22952" fill="none" extrusionOk="0">
                      <a:moveTo>
                        <a:pt x="0" y="51"/>
                      </a:moveTo>
                      <a:cubicBezTo>
                        <a:pt x="495" y="17"/>
                        <a:pt x="992" y="-1"/>
                        <a:pt x="1489" y="0"/>
                      </a:cubicBezTo>
                      <a:cubicBezTo>
                        <a:pt x="13418" y="0"/>
                        <a:pt x="23089" y="9670"/>
                        <a:pt x="23089" y="21600"/>
                      </a:cubicBezTo>
                      <a:cubicBezTo>
                        <a:pt x="23089" y="22050"/>
                        <a:pt x="23074" y="22501"/>
                        <a:pt x="23046" y="22951"/>
                      </a:cubicBezTo>
                    </a:path>
                    <a:path w="23089" h="22952" stroke="0" extrusionOk="0">
                      <a:moveTo>
                        <a:pt x="0" y="51"/>
                      </a:moveTo>
                      <a:cubicBezTo>
                        <a:pt x="495" y="17"/>
                        <a:pt x="992" y="-1"/>
                        <a:pt x="1489" y="0"/>
                      </a:cubicBezTo>
                      <a:cubicBezTo>
                        <a:pt x="13418" y="0"/>
                        <a:pt x="23089" y="9670"/>
                        <a:pt x="23089" y="21600"/>
                      </a:cubicBezTo>
                      <a:cubicBezTo>
                        <a:pt x="23089" y="22050"/>
                        <a:pt x="23074" y="22501"/>
                        <a:pt x="23046" y="22951"/>
                      </a:cubicBezTo>
                      <a:lnTo>
                        <a:pt x="1489" y="2160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698" name="Line 506"/>
          <p:cNvSpPr>
            <a:spLocks noChangeShapeType="1"/>
          </p:cNvSpPr>
          <p:nvPr/>
        </p:nvSpPr>
        <p:spPr bwMode="auto">
          <a:xfrm>
            <a:off x="6704013" y="152400"/>
            <a:ext cx="0" cy="365760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217" name="Picture 11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0" y="46101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8" name="Picture 1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1" name="Text Box 509"/>
          <p:cNvSpPr txBox="1">
            <a:spLocks noChangeArrowheads="1"/>
          </p:cNvSpPr>
          <p:nvPr/>
        </p:nvSpPr>
        <p:spPr bwMode="auto">
          <a:xfrm>
            <a:off x="990600" y="334963"/>
            <a:ext cx="2362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520DDD"/>
                </a:solidFill>
              </a:rPr>
              <a:t>* Kẻ chữ U</a:t>
            </a:r>
            <a:r>
              <a:rPr lang="en-US" sz="3200" b="1" u="sng">
                <a:solidFill>
                  <a:srgbClr val="520DDD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500"/>
                                        <p:tgtEl>
                                          <p:spTgt spid="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4" dur="5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9" dur="5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500"/>
                                        <p:tgtEl>
                                          <p:spTgt spid="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4" dur="500"/>
                                        <p:tgtEl>
                                          <p:spTgt spid="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500"/>
                                        <p:tgtEl>
                                          <p:spTgt spid="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4" dur="500"/>
                                        <p:tgtEl>
                                          <p:spTgt spid="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9" dur="500"/>
                                        <p:tgtEl>
                                          <p:spTgt spid="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4" dur="500"/>
                                        <p:tgtEl>
                                          <p:spTgt spid="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6" grpId="0" animBg="1"/>
      <p:bldP spid="8267" grpId="0" animBg="1"/>
      <p:bldP spid="8268" grpId="0" animBg="1"/>
      <p:bldP spid="8269" grpId="0" animBg="1"/>
      <p:bldP spid="8270" grpId="0" animBg="1"/>
      <p:bldP spid="8271" grpId="0" animBg="1"/>
      <p:bldP spid="8272" grpId="0" animBg="1"/>
      <p:bldP spid="8273" grpId="0" animBg="1"/>
      <p:bldP spid="8276" grpId="0" animBg="1"/>
      <p:bldP spid="8277" grpId="0" animBg="1"/>
      <p:bldP spid="8278" grpId="0" animBg="1"/>
      <p:bldP spid="8279" grpId="0" animBg="1"/>
      <p:bldP spid="8280" grpId="0" animBg="1"/>
      <p:bldP spid="8281" grpId="0" animBg="1"/>
      <p:bldP spid="8282" grpId="0" animBg="1"/>
      <p:bldP spid="8283" grpId="0" animBg="1"/>
      <p:bldP spid="8284" grpId="0" animBg="1"/>
      <p:bldP spid="8285" grpId="0" animBg="1"/>
      <p:bldP spid="8286" grpId="0" animBg="1"/>
      <p:bldP spid="8287" grpId="0" animBg="1"/>
      <p:bldP spid="8288" grpId="0" animBg="1"/>
      <p:bldP spid="8289" grpId="0" animBg="1"/>
      <p:bldP spid="8290" grpId="0" animBg="1"/>
      <p:bldP spid="8291" grpId="0" animBg="1"/>
      <p:bldP spid="8292" grpId="0" animBg="1"/>
      <p:bldP spid="8293" grpId="0" animBg="1"/>
      <p:bldP spid="8294" grpId="0" animBg="1"/>
      <p:bldP spid="8295" grpId="0" animBg="1"/>
      <p:bldP spid="8419" grpId="0" animBg="1"/>
      <p:bldP spid="8420" grpId="0" animBg="1"/>
      <p:bldP spid="8421" grpId="0" animBg="1"/>
      <p:bldP spid="8422" grpId="0" animBg="1"/>
      <p:bldP spid="8521" grpId="0"/>
      <p:bldP spid="8522" grpId="0"/>
      <p:bldP spid="8523" grpId="0"/>
      <p:bldP spid="8524" grpId="0"/>
      <p:bldP spid="8525" grpId="0"/>
      <p:bldP spid="8526" grpId="0"/>
      <p:bldP spid="8698" grpId="0" animBg="1"/>
      <p:bldP spid="87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0" name="Group 4"/>
          <p:cNvGraphicFramePr>
            <a:graphicFrameLocks noGrp="1"/>
          </p:cNvGraphicFramePr>
          <p:nvPr/>
        </p:nvGraphicFramePr>
        <p:xfrm>
          <a:off x="2041525" y="1905000"/>
          <a:ext cx="1600200" cy="25908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2020888" y="1873250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2551113" y="1874838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8" name="Oval 32"/>
          <p:cNvSpPr>
            <a:spLocks noChangeArrowheads="1"/>
          </p:cNvSpPr>
          <p:nvPr/>
        </p:nvSpPr>
        <p:spPr bwMode="auto">
          <a:xfrm>
            <a:off x="3086100" y="187483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Oval 33"/>
          <p:cNvSpPr>
            <a:spLocks noChangeArrowheads="1"/>
          </p:cNvSpPr>
          <p:nvPr/>
        </p:nvSpPr>
        <p:spPr bwMode="auto">
          <a:xfrm>
            <a:off x="3611563" y="1874838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2020888" y="4465638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2554288" y="4460875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2" name="Oval 36"/>
          <p:cNvSpPr>
            <a:spLocks noChangeArrowheads="1"/>
          </p:cNvSpPr>
          <p:nvPr/>
        </p:nvSpPr>
        <p:spPr bwMode="auto">
          <a:xfrm>
            <a:off x="3086100" y="446087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3" name="Oval 37"/>
          <p:cNvSpPr>
            <a:spLocks noChangeArrowheads="1"/>
          </p:cNvSpPr>
          <p:nvPr/>
        </p:nvSpPr>
        <p:spPr bwMode="auto">
          <a:xfrm>
            <a:off x="3609975" y="446087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4" name="Oval 38"/>
          <p:cNvSpPr>
            <a:spLocks noChangeArrowheads="1"/>
          </p:cNvSpPr>
          <p:nvPr/>
        </p:nvSpPr>
        <p:spPr bwMode="auto">
          <a:xfrm>
            <a:off x="2557463" y="290671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5" name="Oval 39"/>
          <p:cNvSpPr>
            <a:spLocks noChangeArrowheads="1"/>
          </p:cNvSpPr>
          <p:nvPr/>
        </p:nvSpPr>
        <p:spPr bwMode="auto">
          <a:xfrm>
            <a:off x="3081338" y="290671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6" name="Oval 40"/>
          <p:cNvSpPr>
            <a:spLocks noChangeArrowheads="1"/>
          </p:cNvSpPr>
          <p:nvPr/>
        </p:nvSpPr>
        <p:spPr bwMode="auto">
          <a:xfrm>
            <a:off x="2552700" y="342423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7" name="Oval 41"/>
          <p:cNvSpPr>
            <a:spLocks noChangeArrowheads="1"/>
          </p:cNvSpPr>
          <p:nvPr/>
        </p:nvSpPr>
        <p:spPr bwMode="auto">
          <a:xfrm>
            <a:off x="3081338" y="3424238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2041525" y="1905000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>
            <a:off x="3641725" y="1905000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0" name="Line 44"/>
          <p:cNvSpPr>
            <a:spLocks noChangeShapeType="1"/>
          </p:cNvSpPr>
          <p:nvPr/>
        </p:nvSpPr>
        <p:spPr bwMode="auto">
          <a:xfrm>
            <a:off x="2041525" y="1905000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>
            <a:off x="3108325" y="1905000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2041525" y="4495800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>
            <a:off x="3108325" y="4495800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>
            <a:off x="2574925" y="3429000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3108325" y="3429000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>
            <a:off x="2574925" y="1892300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>
            <a:off x="3108325" y="1892300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2574925" y="2927350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>
            <a:off x="2574925" y="3441700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2841625" y="1371600"/>
            <a:ext cx="0" cy="365760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1" name="Rectangle 55"/>
          <p:cNvSpPr>
            <a:spLocks noChangeArrowheads="1"/>
          </p:cNvSpPr>
          <p:nvPr/>
        </p:nvSpPr>
        <p:spPr bwMode="auto">
          <a:xfrm>
            <a:off x="2849563" y="1676400"/>
            <a:ext cx="884237" cy="290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285" name="Group 189"/>
          <p:cNvGraphicFramePr>
            <a:graphicFrameLocks noGrp="1"/>
          </p:cNvGraphicFramePr>
          <p:nvPr/>
        </p:nvGraphicFramePr>
        <p:xfrm>
          <a:off x="5746750" y="1889125"/>
          <a:ext cx="1620838" cy="2590800"/>
        </p:xfrm>
        <a:graphic>
          <a:graphicData uri="http://schemas.openxmlformats.org/drawingml/2006/table">
            <a:tbl>
              <a:tblPr/>
              <a:tblGrid>
                <a:gridCol w="539750"/>
                <a:gridCol w="541338"/>
                <a:gridCol w="5397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11" name="Oval 215"/>
          <p:cNvSpPr>
            <a:spLocks noChangeArrowheads="1"/>
          </p:cNvSpPr>
          <p:nvPr/>
        </p:nvSpPr>
        <p:spPr bwMode="auto">
          <a:xfrm>
            <a:off x="5719763" y="1851025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2" name="Oval 216"/>
          <p:cNvSpPr>
            <a:spLocks noChangeArrowheads="1"/>
          </p:cNvSpPr>
          <p:nvPr/>
        </p:nvSpPr>
        <p:spPr bwMode="auto">
          <a:xfrm>
            <a:off x="6259513" y="1862138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3" name="Oval 217"/>
          <p:cNvSpPr>
            <a:spLocks noChangeArrowheads="1"/>
          </p:cNvSpPr>
          <p:nvPr/>
        </p:nvSpPr>
        <p:spPr bwMode="auto">
          <a:xfrm>
            <a:off x="6807200" y="186213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4" name="Oval 218"/>
          <p:cNvSpPr>
            <a:spLocks noChangeArrowheads="1"/>
          </p:cNvSpPr>
          <p:nvPr/>
        </p:nvSpPr>
        <p:spPr bwMode="auto">
          <a:xfrm>
            <a:off x="7339013" y="185896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5" name="Oval 219"/>
          <p:cNvSpPr>
            <a:spLocks noChangeArrowheads="1"/>
          </p:cNvSpPr>
          <p:nvPr/>
        </p:nvSpPr>
        <p:spPr bwMode="auto">
          <a:xfrm>
            <a:off x="5719763" y="443706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6" name="Oval 220"/>
          <p:cNvSpPr>
            <a:spLocks noChangeArrowheads="1"/>
          </p:cNvSpPr>
          <p:nvPr/>
        </p:nvSpPr>
        <p:spPr bwMode="auto">
          <a:xfrm>
            <a:off x="6092825" y="4445000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7" name="Oval 221"/>
          <p:cNvSpPr>
            <a:spLocks noChangeArrowheads="1"/>
          </p:cNvSpPr>
          <p:nvPr/>
        </p:nvSpPr>
        <p:spPr bwMode="auto">
          <a:xfrm>
            <a:off x="6972300" y="445293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8" name="Oval 222"/>
          <p:cNvSpPr>
            <a:spLocks noChangeArrowheads="1"/>
          </p:cNvSpPr>
          <p:nvPr/>
        </p:nvSpPr>
        <p:spPr bwMode="auto">
          <a:xfrm>
            <a:off x="7345363" y="4445000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9" name="Oval 223"/>
          <p:cNvSpPr>
            <a:spLocks noChangeArrowheads="1"/>
          </p:cNvSpPr>
          <p:nvPr/>
        </p:nvSpPr>
        <p:spPr bwMode="auto">
          <a:xfrm>
            <a:off x="6257925" y="2894013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20" name="Oval 224"/>
          <p:cNvSpPr>
            <a:spLocks noChangeArrowheads="1"/>
          </p:cNvSpPr>
          <p:nvPr/>
        </p:nvSpPr>
        <p:spPr bwMode="auto">
          <a:xfrm>
            <a:off x="6807200" y="2901950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21" name="Oval 225"/>
          <p:cNvSpPr>
            <a:spLocks noChangeArrowheads="1"/>
          </p:cNvSpPr>
          <p:nvPr/>
        </p:nvSpPr>
        <p:spPr bwMode="auto">
          <a:xfrm>
            <a:off x="6259513" y="3932238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22" name="Oval 226"/>
          <p:cNvSpPr>
            <a:spLocks noChangeArrowheads="1"/>
          </p:cNvSpPr>
          <p:nvPr/>
        </p:nvSpPr>
        <p:spPr bwMode="auto">
          <a:xfrm>
            <a:off x="6807200" y="3929063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23" name="Oval 227"/>
          <p:cNvSpPr>
            <a:spLocks noChangeArrowheads="1"/>
          </p:cNvSpPr>
          <p:nvPr/>
        </p:nvSpPr>
        <p:spPr bwMode="auto">
          <a:xfrm>
            <a:off x="5719763" y="410051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24" name="Oval 228"/>
          <p:cNvSpPr>
            <a:spLocks noChangeArrowheads="1"/>
          </p:cNvSpPr>
          <p:nvPr/>
        </p:nvSpPr>
        <p:spPr bwMode="auto">
          <a:xfrm>
            <a:off x="7339013" y="4086225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25" name="Oval 229"/>
          <p:cNvSpPr>
            <a:spLocks noChangeArrowheads="1"/>
          </p:cNvSpPr>
          <p:nvPr/>
        </p:nvSpPr>
        <p:spPr bwMode="auto">
          <a:xfrm>
            <a:off x="6451600" y="393382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26" name="Oval 230"/>
          <p:cNvSpPr>
            <a:spLocks noChangeArrowheads="1"/>
          </p:cNvSpPr>
          <p:nvPr/>
        </p:nvSpPr>
        <p:spPr bwMode="auto">
          <a:xfrm>
            <a:off x="6643688" y="3933825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27" name="Oval 231"/>
          <p:cNvSpPr>
            <a:spLocks noChangeArrowheads="1"/>
          </p:cNvSpPr>
          <p:nvPr/>
        </p:nvSpPr>
        <p:spPr bwMode="auto">
          <a:xfrm>
            <a:off x="6264275" y="3752850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28" name="Oval 232"/>
          <p:cNvSpPr>
            <a:spLocks noChangeArrowheads="1"/>
          </p:cNvSpPr>
          <p:nvPr/>
        </p:nvSpPr>
        <p:spPr bwMode="auto">
          <a:xfrm>
            <a:off x="6804025" y="376237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29" name="Line 233"/>
          <p:cNvSpPr>
            <a:spLocks noChangeShapeType="1"/>
          </p:cNvSpPr>
          <p:nvPr/>
        </p:nvSpPr>
        <p:spPr bwMode="auto">
          <a:xfrm>
            <a:off x="5741988" y="1885950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0" name="Line 234"/>
          <p:cNvSpPr>
            <a:spLocks noChangeShapeType="1"/>
          </p:cNvSpPr>
          <p:nvPr/>
        </p:nvSpPr>
        <p:spPr bwMode="auto">
          <a:xfrm>
            <a:off x="7361238" y="1885950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1" name="Line 235"/>
          <p:cNvSpPr>
            <a:spLocks noChangeShapeType="1"/>
          </p:cNvSpPr>
          <p:nvPr/>
        </p:nvSpPr>
        <p:spPr bwMode="auto">
          <a:xfrm>
            <a:off x="6281738" y="1879600"/>
            <a:ext cx="0" cy="2082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2" name="Line 236"/>
          <p:cNvSpPr>
            <a:spLocks noChangeShapeType="1"/>
          </p:cNvSpPr>
          <p:nvPr/>
        </p:nvSpPr>
        <p:spPr bwMode="auto">
          <a:xfrm>
            <a:off x="6827838" y="1885950"/>
            <a:ext cx="0" cy="2082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3" name="Line 237"/>
          <p:cNvSpPr>
            <a:spLocks noChangeShapeType="1"/>
          </p:cNvSpPr>
          <p:nvPr/>
        </p:nvSpPr>
        <p:spPr bwMode="auto">
          <a:xfrm>
            <a:off x="5741988" y="4476750"/>
            <a:ext cx="16256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4" name="Line 238"/>
          <p:cNvSpPr>
            <a:spLocks noChangeShapeType="1"/>
          </p:cNvSpPr>
          <p:nvPr/>
        </p:nvSpPr>
        <p:spPr bwMode="auto">
          <a:xfrm>
            <a:off x="5767388" y="1879600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5" name="Line 239"/>
          <p:cNvSpPr>
            <a:spLocks noChangeShapeType="1"/>
          </p:cNvSpPr>
          <p:nvPr/>
        </p:nvSpPr>
        <p:spPr bwMode="auto">
          <a:xfrm>
            <a:off x="6834188" y="1879600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6" name="Line 240"/>
          <p:cNvSpPr>
            <a:spLocks noChangeShapeType="1"/>
          </p:cNvSpPr>
          <p:nvPr/>
        </p:nvSpPr>
        <p:spPr bwMode="auto">
          <a:xfrm>
            <a:off x="6300788" y="3962400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37" name="Arc 241"/>
          <p:cNvSpPr>
            <a:spLocks/>
          </p:cNvSpPr>
          <p:nvPr/>
        </p:nvSpPr>
        <p:spPr bwMode="auto">
          <a:xfrm rot="446616" flipV="1">
            <a:off x="6665913" y="3803650"/>
            <a:ext cx="152400" cy="161925"/>
          </a:xfrm>
          <a:custGeom>
            <a:avLst/>
            <a:gdLst>
              <a:gd name="T0" fmla="*/ 0 w 21600"/>
              <a:gd name="T1" fmla="*/ 0 h 22952"/>
              <a:gd name="T2" fmla="*/ 376933945 w 21600"/>
              <a:gd name="T3" fmla="*/ 401131942 h 22952"/>
              <a:gd name="T4" fmla="*/ 0 w 21600"/>
              <a:gd name="T5" fmla="*/ 377503655 h 22952"/>
              <a:gd name="T6" fmla="*/ 0 60000 65536"/>
              <a:gd name="T7" fmla="*/ 0 60000 65536"/>
              <a:gd name="T8" fmla="*/ 0 60000 65536"/>
              <a:gd name="T9" fmla="*/ 0 w 21600"/>
              <a:gd name="T10" fmla="*/ 0 h 22952"/>
              <a:gd name="T11" fmla="*/ 21600 w 21600"/>
              <a:gd name="T12" fmla="*/ 22952 h 229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95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50"/>
                  <a:pt x="21585" y="22501"/>
                  <a:pt x="21557" y="22951"/>
                </a:cubicBezTo>
              </a:path>
              <a:path w="21600" h="2295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50"/>
                  <a:pt x="21585" y="22501"/>
                  <a:pt x="21557" y="2295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38" name="Arc 242"/>
          <p:cNvSpPr>
            <a:spLocks/>
          </p:cNvSpPr>
          <p:nvPr/>
        </p:nvSpPr>
        <p:spPr bwMode="auto">
          <a:xfrm rot="5400000" flipV="1">
            <a:off x="6282532" y="3794919"/>
            <a:ext cx="163512" cy="165100"/>
          </a:xfrm>
          <a:custGeom>
            <a:avLst/>
            <a:gdLst>
              <a:gd name="T0" fmla="*/ 0 w 23089"/>
              <a:gd name="T1" fmla="*/ 982601 h 22952"/>
              <a:gd name="T2" fmla="*/ 410523319 w 23089"/>
              <a:gd name="T3" fmla="*/ 442031304 h 22952"/>
              <a:gd name="T4" fmla="*/ 26523232 w 23089"/>
              <a:gd name="T5" fmla="*/ 415994197 h 22952"/>
              <a:gd name="T6" fmla="*/ 0 60000 65536"/>
              <a:gd name="T7" fmla="*/ 0 60000 65536"/>
              <a:gd name="T8" fmla="*/ 0 60000 65536"/>
              <a:gd name="T9" fmla="*/ 0 w 23089"/>
              <a:gd name="T10" fmla="*/ 0 h 22952"/>
              <a:gd name="T11" fmla="*/ 23089 w 23089"/>
              <a:gd name="T12" fmla="*/ 22952 h 229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89" h="22952" fill="none" extrusionOk="0">
                <a:moveTo>
                  <a:pt x="0" y="51"/>
                </a:moveTo>
                <a:cubicBezTo>
                  <a:pt x="495" y="17"/>
                  <a:pt x="992" y="-1"/>
                  <a:pt x="1489" y="0"/>
                </a:cubicBezTo>
                <a:cubicBezTo>
                  <a:pt x="13418" y="0"/>
                  <a:pt x="23089" y="9670"/>
                  <a:pt x="23089" y="21600"/>
                </a:cubicBezTo>
                <a:cubicBezTo>
                  <a:pt x="23089" y="22050"/>
                  <a:pt x="23074" y="22501"/>
                  <a:pt x="23046" y="22951"/>
                </a:cubicBezTo>
              </a:path>
              <a:path w="23089" h="22952" stroke="0" extrusionOk="0">
                <a:moveTo>
                  <a:pt x="0" y="51"/>
                </a:moveTo>
                <a:cubicBezTo>
                  <a:pt x="495" y="17"/>
                  <a:pt x="992" y="-1"/>
                  <a:pt x="1489" y="0"/>
                </a:cubicBezTo>
                <a:cubicBezTo>
                  <a:pt x="13418" y="0"/>
                  <a:pt x="23089" y="9670"/>
                  <a:pt x="23089" y="21600"/>
                </a:cubicBezTo>
                <a:cubicBezTo>
                  <a:pt x="23089" y="22050"/>
                  <a:pt x="23074" y="22501"/>
                  <a:pt x="23046" y="22951"/>
                </a:cubicBezTo>
                <a:lnTo>
                  <a:pt x="1489" y="21600"/>
                </a:lnTo>
                <a:lnTo>
                  <a:pt x="0" y="51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39" name="Line 243"/>
          <p:cNvSpPr>
            <a:spLocks noChangeShapeType="1"/>
          </p:cNvSpPr>
          <p:nvPr/>
        </p:nvSpPr>
        <p:spPr bwMode="auto">
          <a:xfrm>
            <a:off x="6554788" y="1371600"/>
            <a:ext cx="0" cy="365760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0" name="Line 244"/>
          <p:cNvSpPr>
            <a:spLocks noChangeShapeType="1"/>
          </p:cNvSpPr>
          <p:nvPr/>
        </p:nvSpPr>
        <p:spPr bwMode="auto">
          <a:xfrm>
            <a:off x="5738813" y="4324350"/>
            <a:ext cx="152400" cy="152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1" name="Line 245"/>
          <p:cNvSpPr>
            <a:spLocks noChangeShapeType="1"/>
          </p:cNvSpPr>
          <p:nvPr/>
        </p:nvSpPr>
        <p:spPr bwMode="auto">
          <a:xfrm>
            <a:off x="5751513" y="4287838"/>
            <a:ext cx="182562" cy="1825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2" name="Line 246"/>
          <p:cNvSpPr>
            <a:spLocks noChangeShapeType="1"/>
          </p:cNvSpPr>
          <p:nvPr/>
        </p:nvSpPr>
        <p:spPr bwMode="auto">
          <a:xfrm>
            <a:off x="5753100" y="4386263"/>
            <a:ext cx="76200" cy="76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3" name="Line 247"/>
          <p:cNvSpPr>
            <a:spLocks noChangeShapeType="1"/>
          </p:cNvSpPr>
          <p:nvPr/>
        </p:nvSpPr>
        <p:spPr bwMode="auto">
          <a:xfrm rot="-5400000">
            <a:off x="7229475" y="4338638"/>
            <a:ext cx="142875" cy="1428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4" name="Line 248"/>
          <p:cNvSpPr>
            <a:spLocks noChangeShapeType="1"/>
          </p:cNvSpPr>
          <p:nvPr/>
        </p:nvSpPr>
        <p:spPr bwMode="auto">
          <a:xfrm rot="-5400000">
            <a:off x="7186612" y="4305301"/>
            <a:ext cx="176213" cy="1762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5" name="Line 249"/>
          <p:cNvSpPr>
            <a:spLocks noChangeShapeType="1"/>
          </p:cNvSpPr>
          <p:nvPr/>
        </p:nvSpPr>
        <p:spPr bwMode="auto">
          <a:xfrm rot="-5400000">
            <a:off x="7281863" y="4395788"/>
            <a:ext cx="76200" cy="76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46" name="AutoShape 250"/>
          <p:cNvSpPr>
            <a:spLocks noChangeArrowheads="1"/>
          </p:cNvSpPr>
          <p:nvPr/>
        </p:nvSpPr>
        <p:spPr bwMode="auto">
          <a:xfrm>
            <a:off x="6297613" y="3908425"/>
            <a:ext cx="46037" cy="46038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47" name="AutoShape 251"/>
          <p:cNvSpPr>
            <a:spLocks noChangeArrowheads="1"/>
          </p:cNvSpPr>
          <p:nvPr/>
        </p:nvSpPr>
        <p:spPr bwMode="auto">
          <a:xfrm rot="5400000" flipH="1" flipV="1">
            <a:off x="6769100" y="3902075"/>
            <a:ext cx="46038" cy="46038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48" name="AutoShape 252"/>
          <p:cNvSpPr>
            <a:spLocks noChangeArrowheads="1"/>
          </p:cNvSpPr>
          <p:nvPr/>
        </p:nvSpPr>
        <p:spPr bwMode="auto">
          <a:xfrm rot="-8168303">
            <a:off x="5675313" y="4054475"/>
            <a:ext cx="639762" cy="346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842558761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4 w 21600"/>
              <a:gd name="T13" fmla="*/ 0 h 21600"/>
              <a:gd name="T14" fmla="*/ 21246 w 21600"/>
              <a:gd name="T15" fmla="*/ 82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5" y="6000"/>
                </a:moveTo>
                <a:cubicBezTo>
                  <a:pt x="3779" y="2792"/>
                  <a:pt x="7144" y="797"/>
                  <a:pt x="10800" y="798"/>
                </a:cubicBezTo>
                <a:cubicBezTo>
                  <a:pt x="14455" y="798"/>
                  <a:pt x="17820" y="2792"/>
                  <a:pt x="19574" y="6000"/>
                </a:cubicBezTo>
                <a:lnTo>
                  <a:pt x="20275" y="5617"/>
                </a:lnTo>
                <a:cubicBezTo>
                  <a:pt x="18380" y="2153"/>
                  <a:pt x="14747" y="-1"/>
                  <a:pt x="10799" y="0"/>
                </a:cubicBezTo>
                <a:cubicBezTo>
                  <a:pt x="6852" y="0"/>
                  <a:pt x="3219" y="2153"/>
                  <a:pt x="1324" y="5617"/>
                </a:cubicBezTo>
                <a:lnTo>
                  <a:pt x="2025" y="6000"/>
                </a:lnTo>
                <a:close/>
              </a:path>
            </a:pathLst>
          </a:custGeom>
          <a:solidFill>
            <a:srgbClr val="006600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49" name="AutoShape 253"/>
          <p:cNvSpPr>
            <a:spLocks noChangeArrowheads="1"/>
          </p:cNvSpPr>
          <p:nvPr/>
        </p:nvSpPr>
        <p:spPr bwMode="auto">
          <a:xfrm rot="7770998">
            <a:off x="6806407" y="4044156"/>
            <a:ext cx="639762" cy="346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842558761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4 w 21600"/>
              <a:gd name="T13" fmla="*/ 0 h 21600"/>
              <a:gd name="T14" fmla="*/ 21246 w 21600"/>
              <a:gd name="T15" fmla="*/ 82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5" y="6000"/>
                </a:moveTo>
                <a:cubicBezTo>
                  <a:pt x="3779" y="2792"/>
                  <a:pt x="7144" y="797"/>
                  <a:pt x="10800" y="798"/>
                </a:cubicBezTo>
                <a:cubicBezTo>
                  <a:pt x="14455" y="798"/>
                  <a:pt x="17820" y="2792"/>
                  <a:pt x="19574" y="6000"/>
                </a:cubicBezTo>
                <a:lnTo>
                  <a:pt x="20275" y="5617"/>
                </a:lnTo>
                <a:cubicBezTo>
                  <a:pt x="18380" y="2153"/>
                  <a:pt x="14747" y="-1"/>
                  <a:pt x="10799" y="0"/>
                </a:cubicBezTo>
                <a:cubicBezTo>
                  <a:pt x="6852" y="0"/>
                  <a:pt x="3219" y="2153"/>
                  <a:pt x="1324" y="5617"/>
                </a:cubicBezTo>
                <a:lnTo>
                  <a:pt x="2025" y="6000"/>
                </a:lnTo>
                <a:close/>
              </a:path>
            </a:pathLst>
          </a:custGeom>
          <a:solidFill>
            <a:srgbClr val="006600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50" name="Line 254"/>
          <p:cNvSpPr>
            <a:spLocks noChangeShapeType="1"/>
          </p:cNvSpPr>
          <p:nvPr/>
        </p:nvSpPr>
        <p:spPr bwMode="auto">
          <a:xfrm>
            <a:off x="5762625" y="4257675"/>
            <a:ext cx="201613" cy="2016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1" name="Line 255"/>
          <p:cNvSpPr>
            <a:spLocks noChangeShapeType="1"/>
          </p:cNvSpPr>
          <p:nvPr/>
        </p:nvSpPr>
        <p:spPr bwMode="auto">
          <a:xfrm rot="-5400000">
            <a:off x="7153275" y="4270375"/>
            <a:ext cx="201613" cy="2016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52" name="Rectangle 256"/>
          <p:cNvSpPr>
            <a:spLocks noChangeArrowheads="1"/>
          </p:cNvSpPr>
          <p:nvPr/>
        </p:nvSpPr>
        <p:spPr bwMode="auto">
          <a:xfrm>
            <a:off x="6564313" y="1828800"/>
            <a:ext cx="884237" cy="290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53" name="Text Box 257"/>
          <p:cNvSpPr txBox="1">
            <a:spLocks noChangeArrowheads="1"/>
          </p:cNvSpPr>
          <p:nvPr/>
        </p:nvSpPr>
        <p:spPr bwMode="auto">
          <a:xfrm>
            <a:off x="685800" y="2286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99"/>
                </a:solidFill>
              </a:rPr>
              <a:t>B</a:t>
            </a:r>
            <a:r>
              <a:rPr lang="vi-VN" sz="4000">
                <a:solidFill>
                  <a:srgbClr val="FF3399"/>
                </a:solidFill>
              </a:rPr>
              <a:t>ư</a:t>
            </a:r>
            <a:r>
              <a:rPr lang="en-US" sz="4000">
                <a:solidFill>
                  <a:srgbClr val="FF3399"/>
                </a:solidFill>
              </a:rPr>
              <a:t>ớc 2: Cắt chữ H, U</a:t>
            </a:r>
          </a:p>
        </p:txBody>
      </p:sp>
      <p:pic>
        <p:nvPicPr>
          <p:cNvPr id="6267" name="Picture 11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9150" y="-41275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68" name="Picture 1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3825" y="4773613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4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4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" grpId="0" animBg="1"/>
      <p:bldP spid="4127" grpId="0" animBg="1"/>
      <p:bldP spid="4128" grpId="0" animBg="1"/>
      <p:bldP spid="4129" grpId="0" animBg="1"/>
      <p:bldP spid="4130" grpId="0" animBg="1"/>
      <p:bldP spid="4131" grpId="0" animBg="1"/>
      <p:bldP spid="4132" grpId="0" animBg="1"/>
      <p:bldP spid="4133" grpId="0" animBg="1"/>
      <p:bldP spid="4134" grpId="0" animBg="1"/>
      <p:bldP spid="4135" grpId="0" animBg="1"/>
      <p:bldP spid="4136" grpId="0" animBg="1"/>
      <p:bldP spid="4137" grpId="0" animBg="1"/>
      <p:bldP spid="4138" grpId="0" animBg="1"/>
      <p:bldP spid="4139" grpId="0" animBg="1"/>
      <p:bldP spid="4140" grpId="0" animBg="1"/>
      <p:bldP spid="4141" grpId="0" animBg="1"/>
      <p:bldP spid="4142" grpId="0" animBg="1"/>
      <p:bldP spid="4143" grpId="0" animBg="1"/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4150" grpId="0" animBg="1"/>
      <p:bldP spid="4151" grpId="0" animBg="1"/>
      <p:bldP spid="4311" grpId="0" animBg="1"/>
      <p:bldP spid="4312" grpId="0" animBg="1"/>
      <p:bldP spid="4313" grpId="0" animBg="1"/>
      <p:bldP spid="4314" grpId="0" animBg="1"/>
      <p:bldP spid="4315" grpId="0" animBg="1"/>
      <p:bldP spid="4316" grpId="0" animBg="1"/>
      <p:bldP spid="4317" grpId="0" animBg="1"/>
      <p:bldP spid="4318" grpId="0" animBg="1"/>
      <p:bldP spid="4319" grpId="0" animBg="1"/>
      <p:bldP spid="4320" grpId="0" animBg="1"/>
      <p:bldP spid="4321" grpId="0" animBg="1"/>
      <p:bldP spid="4322" grpId="0" animBg="1"/>
      <p:bldP spid="4323" grpId="0" animBg="1"/>
      <p:bldP spid="4324" grpId="0" animBg="1"/>
      <p:bldP spid="4325" grpId="0" animBg="1"/>
      <p:bldP spid="4326" grpId="0" animBg="1"/>
      <p:bldP spid="4327" grpId="0" animBg="1"/>
      <p:bldP spid="4328" grpId="0" animBg="1"/>
      <p:bldP spid="4329" grpId="0" animBg="1"/>
      <p:bldP spid="4330" grpId="0" animBg="1"/>
      <p:bldP spid="4331" grpId="0" animBg="1"/>
      <p:bldP spid="4332" grpId="0" animBg="1"/>
      <p:bldP spid="4333" grpId="0" animBg="1"/>
      <p:bldP spid="4334" grpId="0" animBg="1"/>
      <p:bldP spid="4335" grpId="0" animBg="1"/>
      <p:bldP spid="4336" grpId="0" animBg="1"/>
      <p:bldP spid="4337" grpId="0" animBg="1"/>
      <p:bldP spid="4338" grpId="0" animBg="1"/>
      <p:bldP spid="4339" grpId="0" animBg="1"/>
      <p:bldP spid="4340" grpId="0" animBg="1"/>
      <p:bldP spid="4341" grpId="0" animBg="1"/>
      <p:bldP spid="4342" grpId="0" animBg="1"/>
      <p:bldP spid="4343" grpId="0" animBg="1"/>
      <p:bldP spid="4344" grpId="0" animBg="1"/>
      <p:bldP spid="4345" grpId="0" animBg="1"/>
      <p:bldP spid="4346" grpId="0" animBg="1"/>
      <p:bldP spid="4347" grpId="0" animBg="1"/>
      <p:bldP spid="4348" grpId="0" animBg="1"/>
      <p:bldP spid="4349" grpId="0" animBg="1"/>
      <p:bldP spid="4350" grpId="0" animBg="1"/>
      <p:bldP spid="4351" grpId="0" animBg="1"/>
      <p:bldP spid="4352" grpId="0" animBg="1"/>
      <p:bldP spid="43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 l="50000" r="-82813"/>
          <a:stretch>
            <a:fillRect/>
          </a:stretch>
        </p:blipFill>
        <p:spPr bwMode="auto">
          <a:xfrm>
            <a:off x="4648200" y="1600200"/>
            <a:ext cx="6477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/>
          <a:srcRect r="56250"/>
          <a:stretch>
            <a:fillRect/>
          </a:stretch>
        </p:blipFill>
        <p:spPr bwMode="auto">
          <a:xfrm>
            <a:off x="2362200" y="160020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1447800" y="4254500"/>
            <a:ext cx="579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85800" y="228600"/>
            <a:ext cx="579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CC3300"/>
                </a:solidFill>
              </a:rPr>
              <a:t>B</a:t>
            </a:r>
            <a:r>
              <a:rPr lang="vi-VN" sz="4000">
                <a:solidFill>
                  <a:srgbClr val="CC3300"/>
                </a:solidFill>
              </a:rPr>
              <a:t>ư</a:t>
            </a:r>
            <a:r>
              <a:rPr lang="en-US" sz="4000">
                <a:solidFill>
                  <a:srgbClr val="CC3300"/>
                </a:solidFill>
              </a:rPr>
              <a:t>ớc 3: Dán chữ H, U</a:t>
            </a:r>
          </a:p>
        </p:txBody>
      </p:sp>
      <p:pic>
        <p:nvPicPr>
          <p:cNvPr id="7174" name="Picture 11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9150" y="-41275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3825" y="4773613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Group 4"/>
          <p:cNvGraphicFramePr>
            <a:graphicFrameLocks noGrp="1"/>
          </p:cNvGraphicFramePr>
          <p:nvPr/>
        </p:nvGraphicFramePr>
        <p:xfrm>
          <a:off x="1169988" y="509588"/>
          <a:ext cx="1600200" cy="25908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4" name="Oval 30"/>
          <p:cNvSpPr>
            <a:spLocks noChangeArrowheads="1"/>
          </p:cNvSpPr>
          <p:nvPr/>
        </p:nvSpPr>
        <p:spPr bwMode="auto">
          <a:xfrm>
            <a:off x="1143000" y="47148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Oval 31"/>
          <p:cNvSpPr>
            <a:spLocks noChangeArrowheads="1"/>
          </p:cNvSpPr>
          <p:nvPr/>
        </p:nvSpPr>
        <p:spPr bwMode="auto">
          <a:xfrm>
            <a:off x="1676400" y="47942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Oval 32"/>
          <p:cNvSpPr>
            <a:spLocks noChangeArrowheads="1"/>
          </p:cNvSpPr>
          <p:nvPr/>
        </p:nvSpPr>
        <p:spPr bwMode="auto">
          <a:xfrm>
            <a:off x="2214563" y="479425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Oval 33"/>
          <p:cNvSpPr>
            <a:spLocks noChangeArrowheads="1"/>
          </p:cNvSpPr>
          <p:nvPr/>
        </p:nvSpPr>
        <p:spPr bwMode="auto">
          <a:xfrm>
            <a:off x="2740025" y="47942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Oval 34"/>
          <p:cNvSpPr>
            <a:spLocks noChangeArrowheads="1"/>
          </p:cNvSpPr>
          <p:nvPr/>
        </p:nvSpPr>
        <p:spPr bwMode="auto">
          <a:xfrm>
            <a:off x="1143000" y="305752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Oval 35"/>
          <p:cNvSpPr>
            <a:spLocks noChangeArrowheads="1"/>
          </p:cNvSpPr>
          <p:nvPr/>
        </p:nvSpPr>
        <p:spPr bwMode="auto">
          <a:xfrm>
            <a:off x="1682750" y="3065463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Oval 36"/>
          <p:cNvSpPr>
            <a:spLocks noChangeArrowheads="1"/>
          </p:cNvSpPr>
          <p:nvPr/>
        </p:nvSpPr>
        <p:spPr bwMode="auto">
          <a:xfrm>
            <a:off x="2214563" y="306546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1" name="Oval 37"/>
          <p:cNvSpPr>
            <a:spLocks noChangeArrowheads="1"/>
          </p:cNvSpPr>
          <p:nvPr/>
        </p:nvSpPr>
        <p:spPr bwMode="auto">
          <a:xfrm>
            <a:off x="2738438" y="306546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2" name="Oval 38"/>
          <p:cNvSpPr>
            <a:spLocks noChangeArrowheads="1"/>
          </p:cNvSpPr>
          <p:nvPr/>
        </p:nvSpPr>
        <p:spPr bwMode="auto">
          <a:xfrm>
            <a:off x="1685925" y="1511300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Oval 39"/>
          <p:cNvSpPr>
            <a:spLocks noChangeArrowheads="1"/>
          </p:cNvSpPr>
          <p:nvPr/>
        </p:nvSpPr>
        <p:spPr bwMode="auto">
          <a:xfrm>
            <a:off x="2209800" y="1511300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Oval 40"/>
          <p:cNvSpPr>
            <a:spLocks noChangeArrowheads="1"/>
          </p:cNvSpPr>
          <p:nvPr/>
        </p:nvSpPr>
        <p:spPr bwMode="auto">
          <a:xfrm>
            <a:off x="1681163" y="2028825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5" name="Oval 41"/>
          <p:cNvSpPr>
            <a:spLocks noChangeArrowheads="1"/>
          </p:cNvSpPr>
          <p:nvPr/>
        </p:nvSpPr>
        <p:spPr bwMode="auto">
          <a:xfrm>
            <a:off x="2209800" y="202882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426" name="Group 42"/>
          <p:cNvGraphicFramePr>
            <a:graphicFrameLocks noGrp="1"/>
          </p:cNvGraphicFramePr>
          <p:nvPr/>
        </p:nvGraphicFramePr>
        <p:xfrm>
          <a:off x="1162050" y="511175"/>
          <a:ext cx="1600200" cy="25908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52" name="Line 68"/>
          <p:cNvSpPr>
            <a:spLocks noChangeShapeType="1"/>
          </p:cNvSpPr>
          <p:nvPr/>
        </p:nvSpPr>
        <p:spPr bwMode="auto">
          <a:xfrm>
            <a:off x="1155700" y="520700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3" name="Line 69"/>
          <p:cNvSpPr>
            <a:spLocks noChangeShapeType="1"/>
          </p:cNvSpPr>
          <p:nvPr/>
        </p:nvSpPr>
        <p:spPr bwMode="auto">
          <a:xfrm>
            <a:off x="2762250" y="504825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4" name="Line 70"/>
          <p:cNvSpPr>
            <a:spLocks noChangeShapeType="1"/>
          </p:cNvSpPr>
          <p:nvPr/>
        </p:nvSpPr>
        <p:spPr bwMode="auto">
          <a:xfrm>
            <a:off x="1162050" y="50482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5" name="Line 71"/>
          <p:cNvSpPr>
            <a:spLocks noChangeShapeType="1"/>
          </p:cNvSpPr>
          <p:nvPr/>
        </p:nvSpPr>
        <p:spPr bwMode="auto">
          <a:xfrm>
            <a:off x="2228850" y="50482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6" name="Line 72"/>
          <p:cNvSpPr>
            <a:spLocks noChangeShapeType="1"/>
          </p:cNvSpPr>
          <p:nvPr/>
        </p:nvSpPr>
        <p:spPr bwMode="auto">
          <a:xfrm>
            <a:off x="1162050" y="309562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7" name="Line 73"/>
          <p:cNvSpPr>
            <a:spLocks noChangeShapeType="1"/>
          </p:cNvSpPr>
          <p:nvPr/>
        </p:nvSpPr>
        <p:spPr bwMode="auto">
          <a:xfrm>
            <a:off x="2228850" y="309562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8" name="Line 74"/>
          <p:cNvSpPr>
            <a:spLocks noChangeShapeType="1"/>
          </p:cNvSpPr>
          <p:nvPr/>
        </p:nvSpPr>
        <p:spPr bwMode="auto">
          <a:xfrm>
            <a:off x="1695450" y="202882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59" name="Line 75"/>
          <p:cNvSpPr>
            <a:spLocks noChangeShapeType="1"/>
          </p:cNvSpPr>
          <p:nvPr/>
        </p:nvSpPr>
        <p:spPr bwMode="auto">
          <a:xfrm>
            <a:off x="2228850" y="202882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0" name="Line 76"/>
          <p:cNvSpPr>
            <a:spLocks noChangeShapeType="1"/>
          </p:cNvSpPr>
          <p:nvPr/>
        </p:nvSpPr>
        <p:spPr bwMode="auto">
          <a:xfrm>
            <a:off x="1695450" y="49212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1" name="Line 77"/>
          <p:cNvSpPr>
            <a:spLocks noChangeShapeType="1"/>
          </p:cNvSpPr>
          <p:nvPr/>
        </p:nvSpPr>
        <p:spPr bwMode="auto">
          <a:xfrm>
            <a:off x="2228850" y="49212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2" name="Line 78"/>
          <p:cNvSpPr>
            <a:spLocks noChangeShapeType="1"/>
          </p:cNvSpPr>
          <p:nvPr/>
        </p:nvSpPr>
        <p:spPr bwMode="auto">
          <a:xfrm>
            <a:off x="1695450" y="15271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3" name="Line 79"/>
          <p:cNvSpPr>
            <a:spLocks noChangeShapeType="1"/>
          </p:cNvSpPr>
          <p:nvPr/>
        </p:nvSpPr>
        <p:spPr bwMode="auto">
          <a:xfrm>
            <a:off x="1695450" y="204152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4" name="Line 80"/>
          <p:cNvSpPr>
            <a:spLocks noChangeShapeType="1"/>
          </p:cNvSpPr>
          <p:nvPr/>
        </p:nvSpPr>
        <p:spPr bwMode="auto">
          <a:xfrm>
            <a:off x="1960563" y="393700"/>
            <a:ext cx="0" cy="2844800"/>
          </a:xfrm>
          <a:prstGeom prst="line">
            <a:avLst/>
          </a:prstGeom>
          <a:noFill/>
          <a:ln w="9525">
            <a:solidFill>
              <a:srgbClr val="F71919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465" name="Group 81"/>
          <p:cNvGraphicFramePr>
            <a:graphicFrameLocks noGrp="1"/>
          </p:cNvGraphicFramePr>
          <p:nvPr/>
        </p:nvGraphicFramePr>
        <p:xfrm>
          <a:off x="3881438" y="482600"/>
          <a:ext cx="1620837" cy="2590800"/>
        </p:xfrm>
        <a:graphic>
          <a:graphicData uri="http://schemas.openxmlformats.org/drawingml/2006/table">
            <a:tbl>
              <a:tblPr/>
              <a:tblGrid>
                <a:gridCol w="539750"/>
                <a:gridCol w="541337"/>
                <a:gridCol w="5397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91" name="Oval 107"/>
          <p:cNvSpPr>
            <a:spLocks noChangeArrowheads="1"/>
          </p:cNvSpPr>
          <p:nvPr/>
        </p:nvSpPr>
        <p:spPr bwMode="auto">
          <a:xfrm>
            <a:off x="3854450" y="45402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2" name="Oval 108"/>
          <p:cNvSpPr>
            <a:spLocks noChangeArrowheads="1"/>
          </p:cNvSpPr>
          <p:nvPr/>
        </p:nvSpPr>
        <p:spPr bwMode="auto">
          <a:xfrm>
            <a:off x="4394200" y="455613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3" name="Oval 109"/>
          <p:cNvSpPr>
            <a:spLocks noChangeArrowheads="1"/>
          </p:cNvSpPr>
          <p:nvPr/>
        </p:nvSpPr>
        <p:spPr bwMode="auto">
          <a:xfrm>
            <a:off x="4941888" y="45561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4" name="Oval 110"/>
          <p:cNvSpPr>
            <a:spLocks noChangeArrowheads="1"/>
          </p:cNvSpPr>
          <p:nvPr/>
        </p:nvSpPr>
        <p:spPr bwMode="auto">
          <a:xfrm>
            <a:off x="5473700" y="45243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5" name="Oval 111"/>
          <p:cNvSpPr>
            <a:spLocks noChangeArrowheads="1"/>
          </p:cNvSpPr>
          <p:nvPr/>
        </p:nvSpPr>
        <p:spPr bwMode="auto">
          <a:xfrm>
            <a:off x="3854450" y="303053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6" name="Oval 112"/>
          <p:cNvSpPr>
            <a:spLocks noChangeArrowheads="1"/>
          </p:cNvSpPr>
          <p:nvPr/>
        </p:nvSpPr>
        <p:spPr bwMode="auto">
          <a:xfrm>
            <a:off x="4227513" y="3038475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7" name="Oval 113"/>
          <p:cNvSpPr>
            <a:spLocks noChangeArrowheads="1"/>
          </p:cNvSpPr>
          <p:nvPr/>
        </p:nvSpPr>
        <p:spPr bwMode="auto">
          <a:xfrm>
            <a:off x="5106988" y="304641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8" name="Oval 114"/>
          <p:cNvSpPr>
            <a:spLocks noChangeArrowheads="1"/>
          </p:cNvSpPr>
          <p:nvPr/>
        </p:nvSpPr>
        <p:spPr bwMode="auto">
          <a:xfrm>
            <a:off x="5480050" y="303847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99" name="Oval 115"/>
          <p:cNvSpPr>
            <a:spLocks noChangeArrowheads="1"/>
          </p:cNvSpPr>
          <p:nvPr/>
        </p:nvSpPr>
        <p:spPr bwMode="auto">
          <a:xfrm>
            <a:off x="4394200" y="2525713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00" name="Oval 116"/>
          <p:cNvSpPr>
            <a:spLocks noChangeArrowheads="1"/>
          </p:cNvSpPr>
          <p:nvPr/>
        </p:nvSpPr>
        <p:spPr bwMode="auto">
          <a:xfrm>
            <a:off x="4941888" y="2522538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01" name="Oval 117"/>
          <p:cNvSpPr>
            <a:spLocks noChangeArrowheads="1"/>
          </p:cNvSpPr>
          <p:nvPr/>
        </p:nvSpPr>
        <p:spPr bwMode="auto">
          <a:xfrm>
            <a:off x="3854450" y="269398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02" name="Oval 118"/>
          <p:cNvSpPr>
            <a:spLocks noChangeArrowheads="1"/>
          </p:cNvSpPr>
          <p:nvPr/>
        </p:nvSpPr>
        <p:spPr bwMode="auto">
          <a:xfrm>
            <a:off x="5473700" y="2679700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03" name="Oval 119"/>
          <p:cNvSpPr>
            <a:spLocks noChangeArrowheads="1"/>
          </p:cNvSpPr>
          <p:nvPr/>
        </p:nvSpPr>
        <p:spPr bwMode="auto">
          <a:xfrm>
            <a:off x="4586288" y="2527300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04" name="Oval 120"/>
          <p:cNvSpPr>
            <a:spLocks noChangeArrowheads="1"/>
          </p:cNvSpPr>
          <p:nvPr/>
        </p:nvSpPr>
        <p:spPr bwMode="auto">
          <a:xfrm>
            <a:off x="4778375" y="2527300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05" name="Oval 121"/>
          <p:cNvSpPr>
            <a:spLocks noChangeArrowheads="1"/>
          </p:cNvSpPr>
          <p:nvPr/>
        </p:nvSpPr>
        <p:spPr bwMode="auto">
          <a:xfrm>
            <a:off x="4398963" y="2346325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06" name="Oval 122"/>
          <p:cNvSpPr>
            <a:spLocks noChangeArrowheads="1"/>
          </p:cNvSpPr>
          <p:nvPr/>
        </p:nvSpPr>
        <p:spPr bwMode="auto">
          <a:xfrm>
            <a:off x="4938713" y="2355850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07" name="Line 123"/>
          <p:cNvSpPr>
            <a:spLocks noChangeShapeType="1"/>
          </p:cNvSpPr>
          <p:nvPr/>
        </p:nvSpPr>
        <p:spPr bwMode="auto">
          <a:xfrm>
            <a:off x="3876675" y="479425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08" name="Line 124"/>
          <p:cNvSpPr>
            <a:spLocks noChangeShapeType="1"/>
          </p:cNvSpPr>
          <p:nvPr/>
        </p:nvSpPr>
        <p:spPr bwMode="auto">
          <a:xfrm>
            <a:off x="5495925" y="479425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09" name="Line 125"/>
          <p:cNvSpPr>
            <a:spLocks noChangeShapeType="1"/>
          </p:cNvSpPr>
          <p:nvPr/>
        </p:nvSpPr>
        <p:spPr bwMode="auto">
          <a:xfrm>
            <a:off x="4416425" y="473075"/>
            <a:ext cx="0" cy="2082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0" name="Line 126"/>
          <p:cNvSpPr>
            <a:spLocks noChangeShapeType="1"/>
          </p:cNvSpPr>
          <p:nvPr/>
        </p:nvSpPr>
        <p:spPr bwMode="auto">
          <a:xfrm>
            <a:off x="4962525" y="479425"/>
            <a:ext cx="0" cy="2082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1" name="Line 127"/>
          <p:cNvSpPr>
            <a:spLocks noChangeShapeType="1"/>
          </p:cNvSpPr>
          <p:nvPr/>
        </p:nvSpPr>
        <p:spPr bwMode="auto">
          <a:xfrm>
            <a:off x="3876675" y="3070225"/>
            <a:ext cx="16256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2" name="Line 128"/>
          <p:cNvSpPr>
            <a:spLocks noChangeShapeType="1"/>
          </p:cNvSpPr>
          <p:nvPr/>
        </p:nvSpPr>
        <p:spPr bwMode="auto">
          <a:xfrm>
            <a:off x="3902075" y="4730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3" name="Line 129"/>
          <p:cNvSpPr>
            <a:spLocks noChangeShapeType="1"/>
          </p:cNvSpPr>
          <p:nvPr/>
        </p:nvSpPr>
        <p:spPr bwMode="auto">
          <a:xfrm>
            <a:off x="4968875" y="4730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4" name="Line 130"/>
          <p:cNvSpPr>
            <a:spLocks noChangeShapeType="1"/>
          </p:cNvSpPr>
          <p:nvPr/>
        </p:nvSpPr>
        <p:spPr bwMode="auto">
          <a:xfrm>
            <a:off x="4435475" y="25558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5" name="Line 131"/>
          <p:cNvSpPr>
            <a:spLocks noChangeShapeType="1"/>
          </p:cNvSpPr>
          <p:nvPr/>
        </p:nvSpPr>
        <p:spPr bwMode="auto">
          <a:xfrm rot="-633954">
            <a:off x="4438650" y="2352675"/>
            <a:ext cx="139700" cy="196850"/>
          </a:xfrm>
          <a:prstGeom prst="line">
            <a:avLst/>
          </a:prstGeom>
          <a:noFill/>
          <a:ln w="63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6" name="Line 132"/>
          <p:cNvSpPr>
            <a:spLocks noChangeShapeType="1"/>
          </p:cNvSpPr>
          <p:nvPr/>
        </p:nvSpPr>
        <p:spPr bwMode="auto">
          <a:xfrm rot="-633954">
            <a:off x="3902075" y="2682875"/>
            <a:ext cx="311150" cy="393700"/>
          </a:xfrm>
          <a:prstGeom prst="line">
            <a:avLst/>
          </a:prstGeom>
          <a:noFill/>
          <a:ln w="63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7" name="Line 133"/>
          <p:cNvSpPr>
            <a:spLocks noChangeShapeType="1"/>
          </p:cNvSpPr>
          <p:nvPr/>
        </p:nvSpPr>
        <p:spPr bwMode="auto">
          <a:xfrm rot="4725387">
            <a:off x="4806950" y="2352675"/>
            <a:ext cx="139700" cy="196850"/>
          </a:xfrm>
          <a:prstGeom prst="line">
            <a:avLst/>
          </a:prstGeom>
          <a:noFill/>
          <a:ln w="63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8" name="Line 134"/>
          <p:cNvSpPr>
            <a:spLocks noChangeShapeType="1"/>
          </p:cNvSpPr>
          <p:nvPr/>
        </p:nvSpPr>
        <p:spPr bwMode="auto">
          <a:xfrm rot="5095488">
            <a:off x="5156200" y="2692400"/>
            <a:ext cx="311150" cy="393700"/>
          </a:xfrm>
          <a:prstGeom prst="line">
            <a:avLst/>
          </a:prstGeom>
          <a:noFill/>
          <a:ln w="63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519" name="Arc 135"/>
          <p:cNvSpPr>
            <a:spLocks/>
          </p:cNvSpPr>
          <p:nvPr/>
        </p:nvSpPr>
        <p:spPr bwMode="auto">
          <a:xfrm rot="446616" flipV="1">
            <a:off x="4802188" y="2395538"/>
            <a:ext cx="152400" cy="161925"/>
          </a:xfrm>
          <a:custGeom>
            <a:avLst/>
            <a:gdLst>
              <a:gd name="T0" fmla="*/ 0 w 21600"/>
              <a:gd name="T1" fmla="*/ 0 h 22952"/>
              <a:gd name="T2" fmla="*/ 376933945 w 21600"/>
              <a:gd name="T3" fmla="*/ 401131942 h 22952"/>
              <a:gd name="T4" fmla="*/ 0 w 21600"/>
              <a:gd name="T5" fmla="*/ 377503655 h 22952"/>
              <a:gd name="T6" fmla="*/ 0 60000 65536"/>
              <a:gd name="T7" fmla="*/ 0 60000 65536"/>
              <a:gd name="T8" fmla="*/ 0 60000 65536"/>
              <a:gd name="T9" fmla="*/ 0 w 21600"/>
              <a:gd name="T10" fmla="*/ 0 h 22952"/>
              <a:gd name="T11" fmla="*/ 21600 w 21600"/>
              <a:gd name="T12" fmla="*/ 22952 h 229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95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50"/>
                  <a:pt x="21585" y="22501"/>
                  <a:pt x="21557" y="22951"/>
                </a:cubicBezTo>
              </a:path>
              <a:path w="21600" h="2295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50"/>
                  <a:pt x="21585" y="22501"/>
                  <a:pt x="21557" y="2295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20" name="Arc 136"/>
          <p:cNvSpPr>
            <a:spLocks/>
          </p:cNvSpPr>
          <p:nvPr/>
        </p:nvSpPr>
        <p:spPr bwMode="auto">
          <a:xfrm rot="5400000" flipV="1">
            <a:off x="4415631" y="2386807"/>
            <a:ext cx="163513" cy="165100"/>
          </a:xfrm>
          <a:custGeom>
            <a:avLst/>
            <a:gdLst>
              <a:gd name="T0" fmla="*/ 0 w 23089"/>
              <a:gd name="T1" fmla="*/ 982601 h 22952"/>
              <a:gd name="T2" fmla="*/ 410535801 w 23089"/>
              <a:gd name="T3" fmla="*/ 442031304 h 22952"/>
              <a:gd name="T4" fmla="*/ 26523706 w 23089"/>
              <a:gd name="T5" fmla="*/ 415994197 h 22952"/>
              <a:gd name="T6" fmla="*/ 0 60000 65536"/>
              <a:gd name="T7" fmla="*/ 0 60000 65536"/>
              <a:gd name="T8" fmla="*/ 0 60000 65536"/>
              <a:gd name="T9" fmla="*/ 0 w 23089"/>
              <a:gd name="T10" fmla="*/ 0 h 22952"/>
              <a:gd name="T11" fmla="*/ 23089 w 23089"/>
              <a:gd name="T12" fmla="*/ 22952 h 229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89" h="22952" fill="none" extrusionOk="0">
                <a:moveTo>
                  <a:pt x="0" y="51"/>
                </a:moveTo>
                <a:cubicBezTo>
                  <a:pt x="495" y="17"/>
                  <a:pt x="992" y="-1"/>
                  <a:pt x="1489" y="0"/>
                </a:cubicBezTo>
                <a:cubicBezTo>
                  <a:pt x="13418" y="0"/>
                  <a:pt x="23089" y="9670"/>
                  <a:pt x="23089" y="21600"/>
                </a:cubicBezTo>
                <a:cubicBezTo>
                  <a:pt x="23089" y="22050"/>
                  <a:pt x="23074" y="22501"/>
                  <a:pt x="23046" y="22951"/>
                </a:cubicBezTo>
              </a:path>
              <a:path w="23089" h="22952" stroke="0" extrusionOk="0">
                <a:moveTo>
                  <a:pt x="0" y="51"/>
                </a:moveTo>
                <a:cubicBezTo>
                  <a:pt x="495" y="17"/>
                  <a:pt x="992" y="-1"/>
                  <a:pt x="1489" y="0"/>
                </a:cubicBezTo>
                <a:cubicBezTo>
                  <a:pt x="13418" y="0"/>
                  <a:pt x="23089" y="9670"/>
                  <a:pt x="23089" y="21600"/>
                </a:cubicBezTo>
                <a:cubicBezTo>
                  <a:pt x="23089" y="22050"/>
                  <a:pt x="23074" y="22501"/>
                  <a:pt x="23046" y="22951"/>
                </a:cubicBezTo>
                <a:lnTo>
                  <a:pt x="1489" y="21600"/>
                </a:lnTo>
                <a:lnTo>
                  <a:pt x="0" y="51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21" name="AutoShape 137"/>
          <p:cNvSpPr>
            <a:spLocks noChangeArrowheads="1"/>
          </p:cNvSpPr>
          <p:nvPr/>
        </p:nvSpPr>
        <p:spPr bwMode="auto">
          <a:xfrm rot="-8168303">
            <a:off x="3808413" y="2649538"/>
            <a:ext cx="639762" cy="346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842558761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4 w 21600"/>
              <a:gd name="T13" fmla="*/ 0 h 21600"/>
              <a:gd name="T14" fmla="*/ 21246 w 21600"/>
              <a:gd name="T15" fmla="*/ 82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5" y="6000"/>
                </a:moveTo>
                <a:cubicBezTo>
                  <a:pt x="3779" y="2792"/>
                  <a:pt x="7144" y="797"/>
                  <a:pt x="10800" y="798"/>
                </a:cubicBezTo>
                <a:cubicBezTo>
                  <a:pt x="14455" y="798"/>
                  <a:pt x="17820" y="2792"/>
                  <a:pt x="19574" y="6000"/>
                </a:cubicBezTo>
                <a:lnTo>
                  <a:pt x="20275" y="5617"/>
                </a:lnTo>
                <a:cubicBezTo>
                  <a:pt x="18380" y="2153"/>
                  <a:pt x="14747" y="-1"/>
                  <a:pt x="10799" y="0"/>
                </a:cubicBezTo>
                <a:cubicBezTo>
                  <a:pt x="6852" y="0"/>
                  <a:pt x="3219" y="2153"/>
                  <a:pt x="1324" y="5617"/>
                </a:cubicBezTo>
                <a:lnTo>
                  <a:pt x="2025" y="6000"/>
                </a:lnTo>
                <a:close/>
              </a:path>
            </a:pathLst>
          </a:custGeom>
          <a:solidFill>
            <a:srgbClr val="006600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22" name="AutoShape 138"/>
          <p:cNvSpPr>
            <a:spLocks noChangeArrowheads="1"/>
          </p:cNvSpPr>
          <p:nvPr/>
        </p:nvSpPr>
        <p:spPr bwMode="auto">
          <a:xfrm rot="8245699">
            <a:off x="4922838" y="2652713"/>
            <a:ext cx="639762" cy="346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842558761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4 w 21600"/>
              <a:gd name="T13" fmla="*/ 0 h 21600"/>
              <a:gd name="T14" fmla="*/ 21246 w 21600"/>
              <a:gd name="T15" fmla="*/ 82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5" y="6000"/>
                </a:moveTo>
                <a:cubicBezTo>
                  <a:pt x="3779" y="2792"/>
                  <a:pt x="7144" y="797"/>
                  <a:pt x="10800" y="798"/>
                </a:cubicBezTo>
                <a:cubicBezTo>
                  <a:pt x="14455" y="798"/>
                  <a:pt x="17820" y="2792"/>
                  <a:pt x="19574" y="6000"/>
                </a:cubicBezTo>
                <a:lnTo>
                  <a:pt x="20275" y="5617"/>
                </a:lnTo>
                <a:cubicBezTo>
                  <a:pt x="18380" y="2153"/>
                  <a:pt x="14747" y="-1"/>
                  <a:pt x="10799" y="0"/>
                </a:cubicBezTo>
                <a:cubicBezTo>
                  <a:pt x="6852" y="0"/>
                  <a:pt x="3219" y="2153"/>
                  <a:pt x="1324" y="5617"/>
                </a:cubicBezTo>
                <a:lnTo>
                  <a:pt x="2025" y="6000"/>
                </a:lnTo>
                <a:close/>
              </a:path>
            </a:pathLst>
          </a:custGeom>
          <a:solidFill>
            <a:srgbClr val="006600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23" name="Group 139"/>
          <p:cNvGraphicFramePr>
            <a:graphicFrameLocks noGrp="1"/>
          </p:cNvGraphicFramePr>
          <p:nvPr/>
        </p:nvGraphicFramePr>
        <p:xfrm>
          <a:off x="6583363" y="485775"/>
          <a:ext cx="1620837" cy="2590800"/>
        </p:xfrm>
        <a:graphic>
          <a:graphicData uri="http://schemas.openxmlformats.org/drawingml/2006/table">
            <a:tbl>
              <a:tblPr/>
              <a:tblGrid>
                <a:gridCol w="539750"/>
                <a:gridCol w="541337"/>
                <a:gridCol w="5397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bg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549" name="AutoShape 165"/>
          <p:cNvSpPr>
            <a:spLocks noChangeArrowheads="1"/>
          </p:cNvSpPr>
          <p:nvPr/>
        </p:nvSpPr>
        <p:spPr bwMode="auto">
          <a:xfrm>
            <a:off x="7135813" y="2501900"/>
            <a:ext cx="46037" cy="46038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50" name="AutoShape 166"/>
          <p:cNvSpPr>
            <a:spLocks noChangeArrowheads="1"/>
          </p:cNvSpPr>
          <p:nvPr/>
        </p:nvSpPr>
        <p:spPr bwMode="auto">
          <a:xfrm rot="5400000" flipH="1" flipV="1">
            <a:off x="7607300" y="2495550"/>
            <a:ext cx="46038" cy="46038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67"/>
          <p:cNvGrpSpPr>
            <a:grpSpLocks/>
          </p:cNvGrpSpPr>
          <p:nvPr/>
        </p:nvGrpSpPr>
        <p:grpSpPr bwMode="auto">
          <a:xfrm>
            <a:off x="6580188" y="482600"/>
            <a:ext cx="1633537" cy="2595563"/>
            <a:chOff x="3160" y="324"/>
            <a:chExt cx="1029" cy="1635"/>
          </a:xfrm>
        </p:grpSpPr>
        <p:grpSp>
          <p:nvGrpSpPr>
            <p:cNvPr id="8521" name="Group 168"/>
            <p:cNvGrpSpPr>
              <a:grpSpLocks/>
            </p:cNvGrpSpPr>
            <p:nvPr/>
          </p:nvGrpSpPr>
          <p:grpSpPr bwMode="auto">
            <a:xfrm>
              <a:off x="3160" y="1818"/>
              <a:ext cx="1029" cy="141"/>
              <a:chOff x="3160" y="1818"/>
              <a:chExt cx="1029" cy="141"/>
            </a:xfrm>
          </p:grpSpPr>
          <p:sp>
            <p:nvSpPr>
              <p:cNvPr id="8523" name="Line 169"/>
              <p:cNvSpPr>
                <a:spLocks noChangeShapeType="1"/>
              </p:cNvSpPr>
              <p:nvPr/>
            </p:nvSpPr>
            <p:spPr bwMode="auto">
              <a:xfrm>
                <a:off x="3160" y="1860"/>
                <a:ext cx="96" cy="9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4" name="Line 170"/>
              <p:cNvSpPr>
                <a:spLocks noChangeShapeType="1"/>
              </p:cNvSpPr>
              <p:nvPr/>
            </p:nvSpPr>
            <p:spPr bwMode="auto">
              <a:xfrm>
                <a:off x="3168" y="1837"/>
                <a:ext cx="115" cy="115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5" name="Line 171"/>
              <p:cNvSpPr>
                <a:spLocks noChangeShapeType="1"/>
              </p:cNvSpPr>
              <p:nvPr/>
            </p:nvSpPr>
            <p:spPr bwMode="auto">
              <a:xfrm>
                <a:off x="3169" y="1899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6" name="Line 172"/>
              <p:cNvSpPr>
                <a:spLocks noChangeShapeType="1"/>
              </p:cNvSpPr>
              <p:nvPr/>
            </p:nvSpPr>
            <p:spPr bwMode="auto">
              <a:xfrm rot="-5400000">
                <a:off x="4099" y="1869"/>
                <a:ext cx="90" cy="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7" name="Line 173"/>
              <p:cNvSpPr>
                <a:spLocks noChangeShapeType="1"/>
              </p:cNvSpPr>
              <p:nvPr/>
            </p:nvSpPr>
            <p:spPr bwMode="auto">
              <a:xfrm rot="-5400000">
                <a:off x="4072" y="1848"/>
                <a:ext cx="111" cy="11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8" name="Line 174"/>
              <p:cNvSpPr>
                <a:spLocks noChangeShapeType="1"/>
              </p:cNvSpPr>
              <p:nvPr/>
            </p:nvSpPr>
            <p:spPr bwMode="auto">
              <a:xfrm rot="-5400000">
                <a:off x="4132" y="1905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9" name="Line 175"/>
              <p:cNvSpPr>
                <a:spLocks noChangeShapeType="1"/>
              </p:cNvSpPr>
              <p:nvPr/>
            </p:nvSpPr>
            <p:spPr bwMode="auto">
              <a:xfrm>
                <a:off x="3175" y="1818"/>
                <a:ext cx="127" cy="12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0" name="Line 176"/>
              <p:cNvSpPr>
                <a:spLocks noChangeShapeType="1"/>
              </p:cNvSpPr>
              <p:nvPr/>
            </p:nvSpPr>
            <p:spPr bwMode="auto">
              <a:xfrm rot="-5400000">
                <a:off x="4051" y="1826"/>
                <a:ext cx="127" cy="12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22" name="Rectangle 177" descr="Wide downward diagonal"/>
            <p:cNvSpPr>
              <a:spLocks noChangeArrowheads="1"/>
            </p:cNvSpPr>
            <p:nvPr/>
          </p:nvSpPr>
          <p:spPr bwMode="auto">
            <a:xfrm>
              <a:off x="3513" y="324"/>
              <a:ext cx="322" cy="1296"/>
            </a:xfrm>
            <a:prstGeom prst="rect">
              <a:avLst/>
            </a:prstGeom>
            <a:pattFill prst="wdDnDiag">
              <a:fgClr>
                <a:schemeClr val="accent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8"/>
          <p:cNvGrpSpPr>
            <a:grpSpLocks/>
          </p:cNvGrpSpPr>
          <p:nvPr/>
        </p:nvGrpSpPr>
        <p:grpSpPr bwMode="auto">
          <a:xfrm>
            <a:off x="6513513" y="444500"/>
            <a:ext cx="1716087" cy="2686050"/>
            <a:chOff x="3120" y="302"/>
            <a:chExt cx="1081" cy="1692"/>
          </a:xfrm>
        </p:grpSpPr>
        <p:grpSp>
          <p:nvGrpSpPr>
            <p:cNvPr id="8486" name="Group 179"/>
            <p:cNvGrpSpPr>
              <a:grpSpLocks/>
            </p:cNvGrpSpPr>
            <p:nvPr/>
          </p:nvGrpSpPr>
          <p:grpSpPr bwMode="auto">
            <a:xfrm>
              <a:off x="3148" y="302"/>
              <a:ext cx="1053" cy="1668"/>
              <a:chOff x="3148" y="302"/>
              <a:chExt cx="1053" cy="1668"/>
            </a:xfrm>
          </p:grpSpPr>
          <p:grpSp>
            <p:nvGrpSpPr>
              <p:cNvPr id="8501" name="Group 180"/>
              <p:cNvGrpSpPr>
                <a:grpSpLocks/>
              </p:cNvGrpSpPr>
              <p:nvPr/>
            </p:nvGrpSpPr>
            <p:grpSpPr bwMode="auto">
              <a:xfrm>
                <a:off x="3148" y="302"/>
                <a:ext cx="1049" cy="36"/>
                <a:chOff x="3148" y="302"/>
                <a:chExt cx="1049" cy="36"/>
              </a:xfrm>
            </p:grpSpPr>
            <p:sp>
              <p:nvSpPr>
                <p:cNvPr id="8517" name="Oval 181"/>
                <p:cNvSpPr>
                  <a:spLocks noChangeArrowheads="1"/>
                </p:cNvSpPr>
                <p:nvPr/>
              </p:nvSpPr>
              <p:spPr bwMode="auto">
                <a:xfrm>
                  <a:off x="3148" y="302"/>
                  <a:ext cx="29" cy="29"/>
                </a:xfrm>
                <a:prstGeom prst="ellipse">
                  <a:avLst/>
                </a:prstGeom>
                <a:solidFill>
                  <a:srgbClr val="520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18" name="Oval 182"/>
                <p:cNvSpPr>
                  <a:spLocks noChangeArrowheads="1"/>
                </p:cNvSpPr>
                <p:nvPr/>
              </p:nvSpPr>
              <p:spPr bwMode="auto">
                <a:xfrm>
                  <a:off x="3488" y="309"/>
                  <a:ext cx="29" cy="29"/>
                </a:xfrm>
                <a:prstGeom prst="ellipse">
                  <a:avLst/>
                </a:prstGeom>
                <a:solidFill>
                  <a:srgbClr val="520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19" name="Oval 183"/>
                <p:cNvSpPr>
                  <a:spLocks noChangeArrowheads="1"/>
                </p:cNvSpPr>
                <p:nvPr/>
              </p:nvSpPr>
              <p:spPr bwMode="auto">
                <a:xfrm>
                  <a:off x="3833" y="309"/>
                  <a:ext cx="29" cy="29"/>
                </a:xfrm>
                <a:prstGeom prst="ellipse">
                  <a:avLst/>
                </a:prstGeom>
                <a:solidFill>
                  <a:srgbClr val="520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20" name="Oval 184"/>
                <p:cNvSpPr>
                  <a:spLocks noChangeArrowheads="1"/>
                </p:cNvSpPr>
                <p:nvPr/>
              </p:nvSpPr>
              <p:spPr bwMode="auto">
                <a:xfrm>
                  <a:off x="4168" y="307"/>
                  <a:ext cx="29" cy="29"/>
                </a:xfrm>
                <a:prstGeom prst="ellipse">
                  <a:avLst/>
                </a:prstGeom>
                <a:solidFill>
                  <a:srgbClr val="520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02" name="Group 185"/>
              <p:cNvGrpSpPr>
                <a:grpSpLocks/>
              </p:cNvGrpSpPr>
              <p:nvPr/>
            </p:nvGrpSpPr>
            <p:grpSpPr bwMode="auto">
              <a:xfrm>
                <a:off x="3148" y="1500"/>
                <a:ext cx="1053" cy="470"/>
                <a:chOff x="3148" y="1500"/>
                <a:chExt cx="1053" cy="470"/>
              </a:xfrm>
            </p:grpSpPr>
            <p:grpSp>
              <p:nvGrpSpPr>
                <p:cNvPr id="8503" name="Group 186"/>
                <p:cNvGrpSpPr>
                  <a:grpSpLocks/>
                </p:cNvGrpSpPr>
                <p:nvPr/>
              </p:nvGrpSpPr>
              <p:grpSpPr bwMode="auto">
                <a:xfrm>
                  <a:off x="3148" y="1710"/>
                  <a:ext cx="1053" cy="260"/>
                  <a:chOff x="3148" y="1710"/>
                  <a:chExt cx="1053" cy="260"/>
                </a:xfrm>
              </p:grpSpPr>
              <p:sp>
                <p:nvSpPr>
                  <p:cNvPr id="8511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3148" y="1931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12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3383" y="1936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13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3937" y="1941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14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4172" y="1936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15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3148" y="1719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16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4168" y="1710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4" name="Group 193"/>
                <p:cNvGrpSpPr>
                  <a:grpSpLocks/>
                </p:cNvGrpSpPr>
                <p:nvPr/>
              </p:nvGrpSpPr>
              <p:grpSpPr bwMode="auto">
                <a:xfrm>
                  <a:off x="3488" y="1500"/>
                  <a:ext cx="374" cy="143"/>
                  <a:chOff x="3488" y="1500"/>
                  <a:chExt cx="374" cy="143"/>
                </a:xfrm>
              </p:grpSpPr>
              <p:sp>
                <p:nvSpPr>
                  <p:cNvPr id="8505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3488" y="1613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06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611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07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3609" y="1614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08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3730" y="1614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09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3491" y="1500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10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3831" y="1506"/>
                    <a:ext cx="29" cy="29"/>
                  </a:xfrm>
                  <a:prstGeom prst="ellipse">
                    <a:avLst/>
                  </a:prstGeom>
                  <a:solidFill>
                    <a:srgbClr val="520DDD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487" name="Group 200"/>
            <p:cNvGrpSpPr>
              <a:grpSpLocks/>
            </p:cNvGrpSpPr>
            <p:nvPr/>
          </p:nvGrpSpPr>
          <p:grpSpPr bwMode="auto">
            <a:xfrm>
              <a:off x="3120" y="320"/>
              <a:ext cx="1066" cy="1674"/>
              <a:chOff x="3120" y="320"/>
              <a:chExt cx="1066" cy="1674"/>
            </a:xfrm>
          </p:grpSpPr>
          <p:sp>
            <p:nvSpPr>
              <p:cNvPr id="8488" name="Line 201"/>
              <p:cNvSpPr>
                <a:spLocks noChangeShapeType="1"/>
              </p:cNvSpPr>
              <p:nvPr/>
            </p:nvSpPr>
            <p:spPr bwMode="auto">
              <a:xfrm>
                <a:off x="3162" y="1956"/>
                <a:ext cx="1024" cy="0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489" name="Group 202"/>
              <p:cNvGrpSpPr>
                <a:grpSpLocks/>
              </p:cNvGrpSpPr>
              <p:nvPr/>
            </p:nvGrpSpPr>
            <p:grpSpPr bwMode="auto">
              <a:xfrm>
                <a:off x="3120" y="320"/>
                <a:ext cx="1066" cy="1674"/>
                <a:chOff x="3120" y="320"/>
                <a:chExt cx="1066" cy="1674"/>
              </a:xfrm>
            </p:grpSpPr>
            <p:sp>
              <p:nvSpPr>
                <p:cNvPr id="8490" name="Line 203"/>
                <p:cNvSpPr>
                  <a:spLocks noChangeShapeType="1"/>
                </p:cNvSpPr>
                <p:nvPr/>
              </p:nvSpPr>
              <p:spPr bwMode="auto">
                <a:xfrm>
                  <a:off x="3162" y="324"/>
                  <a:ext cx="0" cy="1632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1" name="Line 204"/>
                <p:cNvSpPr>
                  <a:spLocks noChangeShapeType="1"/>
                </p:cNvSpPr>
                <p:nvPr/>
              </p:nvSpPr>
              <p:spPr bwMode="auto">
                <a:xfrm>
                  <a:off x="4182" y="324"/>
                  <a:ext cx="0" cy="1632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2" name="Line 205"/>
                <p:cNvSpPr>
                  <a:spLocks noChangeShapeType="1"/>
                </p:cNvSpPr>
                <p:nvPr/>
              </p:nvSpPr>
              <p:spPr bwMode="auto">
                <a:xfrm>
                  <a:off x="3502" y="320"/>
                  <a:ext cx="0" cy="1312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3" name="Line 206"/>
                <p:cNvSpPr>
                  <a:spLocks noChangeShapeType="1"/>
                </p:cNvSpPr>
                <p:nvPr/>
              </p:nvSpPr>
              <p:spPr bwMode="auto">
                <a:xfrm>
                  <a:off x="3846" y="324"/>
                  <a:ext cx="0" cy="1312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4" name="Line 207"/>
                <p:cNvSpPr>
                  <a:spLocks noChangeShapeType="1"/>
                </p:cNvSpPr>
                <p:nvPr/>
              </p:nvSpPr>
              <p:spPr bwMode="auto">
                <a:xfrm>
                  <a:off x="3178" y="320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5" name="Line 208"/>
                <p:cNvSpPr>
                  <a:spLocks noChangeShapeType="1"/>
                </p:cNvSpPr>
                <p:nvPr/>
              </p:nvSpPr>
              <p:spPr bwMode="auto">
                <a:xfrm>
                  <a:off x="3850" y="320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6" name="Line 209"/>
                <p:cNvSpPr>
                  <a:spLocks noChangeShapeType="1"/>
                </p:cNvSpPr>
                <p:nvPr/>
              </p:nvSpPr>
              <p:spPr bwMode="auto">
                <a:xfrm>
                  <a:off x="3514" y="1632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7" name="AutoShape 210"/>
                <p:cNvSpPr>
                  <a:spLocks noChangeArrowheads="1"/>
                </p:cNvSpPr>
                <p:nvPr/>
              </p:nvSpPr>
              <p:spPr bwMode="auto">
                <a:xfrm rot="-8168303">
                  <a:off x="3120" y="1690"/>
                  <a:ext cx="403" cy="2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75 w 21600"/>
                    <a:gd name="T13" fmla="*/ 0 h 21600"/>
                    <a:gd name="T14" fmla="*/ 21225 w 21600"/>
                    <a:gd name="T15" fmla="*/ 822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025" y="6000"/>
                      </a:moveTo>
                      <a:cubicBezTo>
                        <a:pt x="3779" y="2792"/>
                        <a:pt x="7144" y="797"/>
                        <a:pt x="10800" y="798"/>
                      </a:cubicBezTo>
                      <a:cubicBezTo>
                        <a:pt x="14455" y="798"/>
                        <a:pt x="17820" y="2792"/>
                        <a:pt x="19574" y="6000"/>
                      </a:cubicBezTo>
                      <a:lnTo>
                        <a:pt x="20275" y="5617"/>
                      </a:lnTo>
                      <a:cubicBezTo>
                        <a:pt x="18380" y="2153"/>
                        <a:pt x="14747" y="-1"/>
                        <a:pt x="10799" y="0"/>
                      </a:cubicBezTo>
                      <a:cubicBezTo>
                        <a:pt x="6852" y="0"/>
                        <a:pt x="3219" y="2153"/>
                        <a:pt x="1324" y="5617"/>
                      </a:cubicBezTo>
                      <a:lnTo>
                        <a:pt x="2025" y="600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98" name="AutoShape 211"/>
                <p:cNvSpPr>
                  <a:spLocks noChangeArrowheads="1"/>
                </p:cNvSpPr>
                <p:nvPr/>
              </p:nvSpPr>
              <p:spPr bwMode="auto">
                <a:xfrm rot="7770998">
                  <a:off x="3832" y="1684"/>
                  <a:ext cx="403" cy="21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75 w 21600"/>
                    <a:gd name="T13" fmla="*/ 0 h 21600"/>
                    <a:gd name="T14" fmla="*/ 21225 w 21600"/>
                    <a:gd name="T15" fmla="*/ 822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025" y="6000"/>
                      </a:moveTo>
                      <a:cubicBezTo>
                        <a:pt x="3779" y="2792"/>
                        <a:pt x="7144" y="797"/>
                        <a:pt x="10800" y="798"/>
                      </a:cubicBezTo>
                      <a:cubicBezTo>
                        <a:pt x="14455" y="798"/>
                        <a:pt x="17820" y="2792"/>
                        <a:pt x="19574" y="6000"/>
                      </a:cubicBezTo>
                      <a:lnTo>
                        <a:pt x="20275" y="5617"/>
                      </a:lnTo>
                      <a:cubicBezTo>
                        <a:pt x="18380" y="2153"/>
                        <a:pt x="14747" y="-1"/>
                        <a:pt x="10799" y="0"/>
                      </a:cubicBezTo>
                      <a:cubicBezTo>
                        <a:pt x="6852" y="0"/>
                        <a:pt x="3219" y="2153"/>
                        <a:pt x="1324" y="5617"/>
                      </a:cubicBezTo>
                      <a:lnTo>
                        <a:pt x="2025" y="6000"/>
                      </a:lnTo>
                      <a:close/>
                    </a:path>
                  </a:pathLst>
                </a:custGeom>
                <a:solidFill>
                  <a:srgbClr val="006600"/>
                </a:solidFill>
                <a:ln w="1270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99" name="Arc 212"/>
                <p:cNvSpPr>
                  <a:spLocks/>
                </p:cNvSpPr>
                <p:nvPr/>
              </p:nvSpPr>
              <p:spPr bwMode="auto">
                <a:xfrm rot="446616" flipV="1">
                  <a:off x="3744" y="1532"/>
                  <a:ext cx="96" cy="102"/>
                </a:xfrm>
                <a:custGeom>
                  <a:avLst/>
                  <a:gdLst>
                    <a:gd name="T0" fmla="*/ 0 w 21600"/>
                    <a:gd name="T1" fmla="*/ 0 h 22952"/>
                    <a:gd name="T2" fmla="*/ 0 w 21600"/>
                    <a:gd name="T3" fmla="*/ 0 h 22952"/>
                    <a:gd name="T4" fmla="*/ 0 w 21600"/>
                    <a:gd name="T5" fmla="*/ 0 h 2295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952"/>
                    <a:gd name="T11" fmla="*/ 21600 w 21600"/>
                    <a:gd name="T12" fmla="*/ 22952 h 229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952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050"/>
                        <a:pt x="21585" y="22501"/>
                        <a:pt x="21557" y="22951"/>
                      </a:cubicBezTo>
                    </a:path>
                    <a:path w="21600" h="22952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050"/>
                        <a:pt x="21585" y="22501"/>
                        <a:pt x="21557" y="22951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00" name="Arc 213"/>
                <p:cNvSpPr>
                  <a:spLocks/>
                </p:cNvSpPr>
                <p:nvPr/>
              </p:nvSpPr>
              <p:spPr bwMode="auto">
                <a:xfrm rot="5400000" flipV="1">
                  <a:off x="3502" y="1527"/>
                  <a:ext cx="103" cy="104"/>
                </a:xfrm>
                <a:custGeom>
                  <a:avLst/>
                  <a:gdLst>
                    <a:gd name="T0" fmla="*/ 0 w 23089"/>
                    <a:gd name="T1" fmla="*/ 0 h 22952"/>
                    <a:gd name="T2" fmla="*/ 0 w 23089"/>
                    <a:gd name="T3" fmla="*/ 0 h 22952"/>
                    <a:gd name="T4" fmla="*/ 0 w 23089"/>
                    <a:gd name="T5" fmla="*/ 0 h 22952"/>
                    <a:gd name="T6" fmla="*/ 0 60000 65536"/>
                    <a:gd name="T7" fmla="*/ 0 60000 65536"/>
                    <a:gd name="T8" fmla="*/ 0 60000 65536"/>
                    <a:gd name="T9" fmla="*/ 0 w 23089"/>
                    <a:gd name="T10" fmla="*/ 0 h 22952"/>
                    <a:gd name="T11" fmla="*/ 23089 w 23089"/>
                    <a:gd name="T12" fmla="*/ 22952 h 229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089" h="22952" fill="none" extrusionOk="0">
                      <a:moveTo>
                        <a:pt x="0" y="51"/>
                      </a:moveTo>
                      <a:cubicBezTo>
                        <a:pt x="495" y="17"/>
                        <a:pt x="992" y="-1"/>
                        <a:pt x="1489" y="0"/>
                      </a:cubicBezTo>
                      <a:cubicBezTo>
                        <a:pt x="13418" y="0"/>
                        <a:pt x="23089" y="9670"/>
                        <a:pt x="23089" y="21600"/>
                      </a:cubicBezTo>
                      <a:cubicBezTo>
                        <a:pt x="23089" y="22050"/>
                        <a:pt x="23074" y="22501"/>
                        <a:pt x="23046" y="22951"/>
                      </a:cubicBezTo>
                    </a:path>
                    <a:path w="23089" h="22952" stroke="0" extrusionOk="0">
                      <a:moveTo>
                        <a:pt x="0" y="51"/>
                      </a:moveTo>
                      <a:cubicBezTo>
                        <a:pt x="495" y="17"/>
                        <a:pt x="992" y="-1"/>
                        <a:pt x="1489" y="0"/>
                      </a:cubicBezTo>
                      <a:cubicBezTo>
                        <a:pt x="13418" y="0"/>
                        <a:pt x="23089" y="9670"/>
                        <a:pt x="23089" y="21600"/>
                      </a:cubicBezTo>
                      <a:cubicBezTo>
                        <a:pt x="23089" y="22050"/>
                        <a:pt x="23074" y="22501"/>
                        <a:pt x="23046" y="22951"/>
                      </a:cubicBezTo>
                      <a:lnTo>
                        <a:pt x="1489" y="2160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6598" name="Line 214"/>
          <p:cNvSpPr>
            <a:spLocks noChangeShapeType="1"/>
          </p:cNvSpPr>
          <p:nvPr/>
        </p:nvSpPr>
        <p:spPr bwMode="auto">
          <a:xfrm>
            <a:off x="7391400" y="279400"/>
            <a:ext cx="0" cy="3048000"/>
          </a:xfrm>
          <a:prstGeom prst="line">
            <a:avLst/>
          </a:prstGeom>
          <a:noFill/>
          <a:ln w="9525">
            <a:solidFill>
              <a:srgbClr val="F71919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599" name="Group 215"/>
          <p:cNvGraphicFramePr>
            <a:graphicFrameLocks noGrp="1"/>
          </p:cNvGraphicFramePr>
          <p:nvPr/>
        </p:nvGraphicFramePr>
        <p:xfrm>
          <a:off x="554038" y="3813175"/>
          <a:ext cx="1600200" cy="25908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625" name="Oval 241"/>
          <p:cNvSpPr>
            <a:spLocks noChangeArrowheads="1"/>
          </p:cNvSpPr>
          <p:nvPr/>
        </p:nvSpPr>
        <p:spPr bwMode="auto">
          <a:xfrm>
            <a:off x="533400" y="378142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26" name="Oval 242"/>
          <p:cNvSpPr>
            <a:spLocks noChangeArrowheads="1"/>
          </p:cNvSpPr>
          <p:nvPr/>
        </p:nvSpPr>
        <p:spPr bwMode="auto">
          <a:xfrm>
            <a:off x="1063625" y="3783013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27" name="Oval 243"/>
          <p:cNvSpPr>
            <a:spLocks noChangeArrowheads="1"/>
          </p:cNvSpPr>
          <p:nvPr/>
        </p:nvSpPr>
        <p:spPr bwMode="auto">
          <a:xfrm>
            <a:off x="1598613" y="378301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28" name="Oval 244"/>
          <p:cNvSpPr>
            <a:spLocks noChangeArrowheads="1"/>
          </p:cNvSpPr>
          <p:nvPr/>
        </p:nvSpPr>
        <p:spPr bwMode="auto">
          <a:xfrm>
            <a:off x="2124075" y="3783013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29" name="Oval 245"/>
          <p:cNvSpPr>
            <a:spLocks noChangeArrowheads="1"/>
          </p:cNvSpPr>
          <p:nvPr/>
        </p:nvSpPr>
        <p:spPr bwMode="auto">
          <a:xfrm>
            <a:off x="533400" y="6373813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30" name="Oval 246"/>
          <p:cNvSpPr>
            <a:spLocks noChangeArrowheads="1"/>
          </p:cNvSpPr>
          <p:nvPr/>
        </p:nvSpPr>
        <p:spPr bwMode="auto">
          <a:xfrm>
            <a:off x="1066800" y="6369050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31" name="Oval 247"/>
          <p:cNvSpPr>
            <a:spLocks noChangeArrowheads="1"/>
          </p:cNvSpPr>
          <p:nvPr/>
        </p:nvSpPr>
        <p:spPr bwMode="auto">
          <a:xfrm>
            <a:off x="1598613" y="6369050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32" name="Oval 248"/>
          <p:cNvSpPr>
            <a:spLocks noChangeArrowheads="1"/>
          </p:cNvSpPr>
          <p:nvPr/>
        </p:nvSpPr>
        <p:spPr bwMode="auto">
          <a:xfrm>
            <a:off x="2122488" y="6369050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33" name="Oval 249"/>
          <p:cNvSpPr>
            <a:spLocks noChangeArrowheads="1"/>
          </p:cNvSpPr>
          <p:nvPr/>
        </p:nvSpPr>
        <p:spPr bwMode="auto">
          <a:xfrm>
            <a:off x="1069975" y="481488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34" name="Oval 250"/>
          <p:cNvSpPr>
            <a:spLocks noChangeArrowheads="1"/>
          </p:cNvSpPr>
          <p:nvPr/>
        </p:nvSpPr>
        <p:spPr bwMode="auto">
          <a:xfrm>
            <a:off x="1593850" y="481488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35" name="Oval 251"/>
          <p:cNvSpPr>
            <a:spLocks noChangeArrowheads="1"/>
          </p:cNvSpPr>
          <p:nvPr/>
        </p:nvSpPr>
        <p:spPr bwMode="auto">
          <a:xfrm>
            <a:off x="1065213" y="533241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36" name="Oval 252"/>
          <p:cNvSpPr>
            <a:spLocks noChangeArrowheads="1"/>
          </p:cNvSpPr>
          <p:nvPr/>
        </p:nvSpPr>
        <p:spPr bwMode="auto">
          <a:xfrm>
            <a:off x="1593850" y="5332413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37" name="Line 253"/>
          <p:cNvSpPr>
            <a:spLocks noChangeShapeType="1"/>
          </p:cNvSpPr>
          <p:nvPr/>
        </p:nvSpPr>
        <p:spPr bwMode="auto">
          <a:xfrm>
            <a:off x="554038" y="3813175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38" name="Line 254"/>
          <p:cNvSpPr>
            <a:spLocks noChangeShapeType="1"/>
          </p:cNvSpPr>
          <p:nvPr/>
        </p:nvSpPr>
        <p:spPr bwMode="auto">
          <a:xfrm>
            <a:off x="2154238" y="3813175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39" name="Line 255"/>
          <p:cNvSpPr>
            <a:spLocks noChangeShapeType="1"/>
          </p:cNvSpPr>
          <p:nvPr/>
        </p:nvSpPr>
        <p:spPr bwMode="auto">
          <a:xfrm>
            <a:off x="554038" y="38131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0" name="Line 256"/>
          <p:cNvSpPr>
            <a:spLocks noChangeShapeType="1"/>
          </p:cNvSpPr>
          <p:nvPr/>
        </p:nvSpPr>
        <p:spPr bwMode="auto">
          <a:xfrm>
            <a:off x="1620838" y="38131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1" name="Line 257"/>
          <p:cNvSpPr>
            <a:spLocks noChangeShapeType="1"/>
          </p:cNvSpPr>
          <p:nvPr/>
        </p:nvSpPr>
        <p:spPr bwMode="auto">
          <a:xfrm>
            <a:off x="554038" y="64039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2" name="Line 258"/>
          <p:cNvSpPr>
            <a:spLocks noChangeShapeType="1"/>
          </p:cNvSpPr>
          <p:nvPr/>
        </p:nvSpPr>
        <p:spPr bwMode="auto">
          <a:xfrm>
            <a:off x="1620838" y="64039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3" name="Line 259"/>
          <p:cNvSpPr>
            <a:spLocks noChangeShapeType="1"/>
          </p:cNvSpPr>
          <p:nvPr/>
        </p:nvSpPr>
        <p:spPr bwMode="auto">
          <a:xfrm>
            <a:off x="1087438" y="533717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4" name="Line 260"/>
          <p:cNvSpPr>
            <a:spLocks noChangeShapeType="1"/>
          </p:cNvSpPr>
          <p:nvPr/>
        </p:nvSpPr>
        <p:spPr bwMode="auto">
          <a:xfrm>
            <a:off x="1620838" y="533717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5" name="Line 261"/>
          <p:cNvSpPr>
            <a:spLocks noChangeShapeType="1"/>
          </p:cNvSpPr>
          <p:nvPr/>
        </p:nvSpPr>
        <p:spPr bwMode="auto">
          <a:xfrm>
            <a:off x="1087438" y="380047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6" name="Line 262"/>
          <p:cNvSpPr>
            <a:spLocks noChangeShapeType="1"/>
          </p:cNvSpPr>
          <p:nvPr/>
        </p:nvSpPr>
        <p:spPr bwMode="auto">
          <a:xfrm>
            <a:off x="1620838" y="3800475"/>
            <a:ext cx="0" cy="1066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7" name="Line 263"/>
          <p:cNvSpPr>
            <a:spLocks noChangeShapeType="1"/>
          </p:cNvSpPr>
          <p:nvPr/>
        </p:nvSpPr>
        <p:spPr bwMode="auto">
          <a:xfrm>
            <a:off x="1087438" y="483552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8" name="Line 264"/>
          <p:cNvSpPr>
            <a:spLocks noChangeShapeType="1"/>
          </p:cNvSpPr>
          <p:nvPr/>
        </p:nvSpPr>
        <p:spPr bwMode="auto">
          <a:xfrm>
            <a:off x="1087438" y="53498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49" name="Line 265"/>
          <p:cNvSpPr>
            <a:spLocks noChangeShapeType="1"/>
          </p:cNvSpPr>
          <p:nvPr/>
        </p:nvSpPr>
        <p:spPr bwMode="auto">
          <a:xfrm>
            <a:off x="1354138" y="3609975"/>
            <a:ext cx="0" cy="311150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50" name="Rectangle 266"/>
          <p:cNvSpPr>
            <a:spLocks noChangeArrowheads="1"/>
          </p:cNvSpPr>
          <p:nvPr/>
        </p:nvSpPr>
        <p:spPr bwMode="auto">
          <a:xfrm>
            <a:off x="1362075" y="3584575"/>
            <a:ext cx="884238" cy="290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651" name="Group 267"/>
          <p:cNvGraphicFramePr>
            <a:graphicFrameLocks noGrp="1"/>
          </p:cNvGraphicFramePr>
          <p:nvPr/>
        </p:nvGraphicFramePr>
        <p:xfrm>
          <a:off x="1976438" y="3797300"/>
          <a:ext cx="1620837" cy="2590800"/>
        </p:xfrm>
        <a:graphic>
          <a:graphicData uri="http://schemas.openxmlformats.org/drawingml/2006/table">
            <a:tbl>
              <a:tblPr/>
              <a:tblGrid>
                <a:gridCol w="539750"/>
                <a:gridCol w="541337"/>
                <a:gridCol w="53975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wdDnDiag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677" name="Oval 293"/>
          <p:cNvSpPr>
            <a:spLocks noChangeArrowheads="1"/>
          </p:cNvSpPr>
          <p:nvPr/>
        </p:nvSpPr>
        <p:spPr bwMode="auto">
          <a:xfrm>
            <a:off x="1949450" y="3759200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78" name="Oval 294"/>
          <p:cNvSpPr>
            <a:spLocks noChangeArrowheads="1"/>
          </p:cNvSpPr>
          <p:nvPr/>
        </p:nvSpPr>
        <p:spPr bwMode="auto">
          <a:xfrm>
            <a:off x="2489200" y="3770313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79" name="Oval 295"/>
          <p:cNvSpPr>
            <a:spLocks noChangeArrowheads="1"/>
          </p:cNvSpPr>
          <p:nvPr/>
        </p:nvSpPr>
        <p:spPr bwMode="auto">
          <a:xfrm>
            <a:off x="3036888" y="377031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80" name="Oval 296"/>
          <p:cNvSpPr>
            <a:spLocks noChangeArrowheads="1"/>
          </p:cNvSpPr>
          <p:nvPr/>
        </p:nvSpPr>
        <p:spPr bwMode="auto">
          <a:xfrm>
            <a:off x="3568700" y="376713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81" name="Oval 297"/>
          <p:cNvSpPr>
            <a:spLocks noChangeArrowheads="1"/>
          </p:cNvSpPr>
          <p:nvPr/>
        </p:nvSpPr>
        <p:spPr bwMode="auto">
          <a:xfrm>
            <a:off x="1949450" y="634523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82" name="Oval 298"/>
          <p:cNvSpPr>
            <a:spLocks noChangeArrowheads="1"/>
          </p:cNvSpPr>
          <p:nvPr/>
        </p:nvSpPr>
        <p:spPr bwMode="auto">
          <a:xfrm>
            <a:off x="2322513" y="6353175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83" name="Oval 299"/>
          <p:cNvSpPr>
            <a:spLocks noChangeArrowheads="1"/>
          </p:cNvSpPr>
          <p:nvPr/>
        </p:nvSpPr>
        <p:spPr bwMode="auto">
          <a:xfrm>
            <a:off x="3201988" y="6361113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84" name="Oval 300"/>
          <p:cNvSpPr>
            <a:spLocks noChangeArrowheads="1"/>
          </p:cNvSpPr>
          <p:nvPr/>
        </p:nvSpPr>
        <p:spPr bwMode="auto">
          <a:xfrm>
            <a:off x="3575050" y="6353175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85" name="Oval 301"/>
          <p:cNvSpPr>
            <a:spLocks noChangeArrowheads="1"/>
          </p:cNvSpPr>
          <p:nvPr/>
        </p:nvSpPr>
        <p:spPr bwMode="auto">
          <a:xfrm>
            <a:off x="2487613" y="4802188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86" name="Oval 302"/>
          <p:cNvSpPr>
            <a:spLocks noChangeArrowheads="1"/>
          </p:cNvSpPr>
          <p:nvPr/>
        </p:nvSpPr>
        <p:spPr bwMode="auto">
          <a:xfrm>
            <a:off x="3036888" y="4810125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87" name="Oval 303"/>
          <p:cNvSpPr>
            <a:spLocks noChangeArrowheads="1"/>
          </p:cNvSpPr>
          <p:nvPr/>
        </p:nvSpPr>
        <p:spPr bwMode="auto">
          <a:xfrm>
            <a:off x="2489200" y="5840413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88" name="Oval 304"/>
          <p:cNvSpPr>
            <a:spLocks noChangeArrowheads="1"/>
          </p:cNvSpPr>
          <p:nvPr/>
        </p:nvSpPr>
        <p:spPr bwMode="auto">
          <a:xfrm>
            <a:off x="3036888" y="5837238"/>
            <a:ext cx="46037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89" name="Oval 305"/>
          <p:cNvSpPr>
            <a:spLocks noChangeArrowheads="1"/>
          </p:cNvSpPr>
          <p:nvPr/>
        </p:nvSpPr>
        <p:spPr bwMode="auto">
          <a:xfrm>
            <a:off x="1949450" y="6008688"/>
            <a:ext cx="46038" cy="46037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0" name="Oval 306"/>
          <p:cNvSpPr>
            <a:spLocks noChangeArrowheads="1"/>
          </p:cNvSpPr>
          <p:nvPr/>
        </p:nvSpPr>
        <p:spPr bwMode="auto">
          <a:xfrm>
            <a:off x="3568700" y="5994400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1" name="Oval 307"/>
          <p:cNvSpPr>
            <a:spLocks noChangeArrowheads="1"/>
          </p:cNvSpPr>
          <p:nvPr/>
        </p:nvSpPr>
        <p:spPr bwMode="auto">
          <a:xfrm>
            <a:off x="2681288" y="5842000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2" name="Oval 308"/>
          <p:cNvSpPr>
            <a:spLocks noChangeArrowheads="1"/>
          </p:cNvSpPr>
          <p:nvPr/>
        </p:nvSpPr>
        <p:spPr bwMode="auto">
          <a:xfrm>
            <a:off x="2873375" y="5842000"/>
            <a:ext cx="46038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3" name="Oval 309"/>
          <p:cNvSpPr>
            <a:spLocks noChangeArrowheads="1"/>
          </p:cNvSpPr>
          <p:nvPr/>
        </p:nvSpPr>
        <p:spPr bwMode="auto">
          <a:xfrm>
            <a:off x="2493963" y="5661025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4" name="Oval 310"/>
          <p:cNvSpPr>
            <a:spLocks noChangeArrowheads="1"/>
          </p:cNvSpPr>
          <p:nvPr/>
        </p:nvSpPr>
        <p:spPr bwMode="auto">
          <a:xfrm>
            <a:off x="3033713" y="5670550"/>
            <a:ext cx="46037" cy="46038"/>
          </a:xfrm>
          <a:prstGeom prst="ellipse">
            <a:avLst/>
          </a:prstGeom>
          <a:solidFill>
            <a:srgbClr val="520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95" name="Line 311"/>
          <p:cNvSpPr>
            <a:spLocks noChangeShapeType="1"/>
          </p:cNvSpPr>
          <p:nvPr/>
        </p:nvSpPr>
        <p:spPr bwMode="auto">
          <a:xfrm>
            <a:off x="1971675" y="3794125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6" name="Line 312"/>
          <p:cNvSpPr>
            <a:spLocks noChangeShapeType="1"/>
          </p:cNvSpPr>
          <p:nvPr/>
        </p:nvSpPr>
        <p:spPr bwMode="auto">
          <a:xfrm>
            <a:off x="3590925" y="3794125"/>
            <a:ext cx="0" cy="2590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7" name="Line 313"/>
          <p:cNvSpPr>
            <a:spLocks noChangeShapeType="1"/>
          </p:cNvSpPr>
          <p:nvPr/>
        </p:nvSpPr>
        <p:spPr bwMode="auto">
          <a:xfrm>
            <a:off x="2511425" y="3787775"/>
            <a:ext cx="0" cy="2082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8" name="Line 314"/>
          <p:cNvSpPr>
            <a:spLocks noChangeShapeType="1"/>
          </p:cNvSpPr>
          <p:nvPr/>
        </p:nvSpPr>
        <p:spPr bwMode="auto">
          <a:xfrm>
            <a:off x="3057525" y="3794125"/>
            <a:ext cx="0" cy="20828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99" name="Line 315"/>
          <p:cNvSpPr>
            <a:spLocks noChangeShapeType="1"/>
          </p:cNvSpPr>
          <p:nvPr/>
        </p:nvSpPr>
        <p:spPr bwMode="auto">
          <a:xfrm>
            <a:off x="1971675" y="6384925"/>
            <a:ext cx="16256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00" name="Line 316"/>
          <p:cNvSpPr>
            <a:spLocks noChangeShapeType="1"/>
          </p:cNvSpPr>
          <p:nvPr/>
        </p:nvSpPr>
        <p:spPr bwMode="auto">
          <a:xfrm>
            <a:off x="1997075" y="37877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01" name="Line 317"/>
          <p:cNvSpPr>
            <a:spLocks noChangeShapeType="1"/>
          </p:cNvSpPr>
          <p:nvPr/>
        </p:nvSpPr>
        <p:spPr bwMode="auto">
          <a:xfrm>
            <a:off x="3063875" y="37877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02" name="Line 318"/>
          <p:cNvSpPr>
            <a:spLocks noChangeShapeType="1"/>
          </p:cNvSpPr>
          <p:nvPr/>
        </p:nvSpPr>
        <p:spPr bwMode="auto">
          <a:xfrm>
            <a:off x="2530475" y="5870575"/>
            <a:ext cx="533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03" name="Arc 319"/>
          <p:cNvSpPr>
            <a:spLocks/>
          </p:cNvSpPr>
          <p:nvPr/>
        </p:nvSpPr>
        <p:spPr bwMode="auto">
          <a:xfrm rot="446616" flipV="1">
            <a:off x="2895600" y="5711825"/>
            <a:ext cx="152400" cy="161925"/>
          </a:xfrm>
          <a:custGeom>
            <a:avLst/>
            <a:gdLst>
              <a:gd name="T0" fmla="*/ 0 w 21600"/>
              <a:gd name="T1" fmla="*/ 0 h 22952"/>
              <a:gd name="T2" fmla="*/ 376933945 w 21600"/>
              <a:gd name="T3" fmla="*/ 401131942 h 22952"/>
              <a:gd name="T4" fmla="*/ 0 w 21600"/>
              <a:gd name="T5" fmla="*/ 377503655 h 22952"/>
              <a:gd name="T6" fmla="*/ 0 60000 65536"/>
              <a:gd name="T7" fmla="*/ 0 60000 65536"/>
              <a:gd name="T8" fmla="*/ 0 60000 65536"/>
              <a:gd name="T9" fmla="*/ 0 w 21600"/>
              <a:gd name="T10" fmla="*/ 0 h 22952"/>
              <a:gd name="T11" fmla="*/ 21600 w 21600"/>
              <a:gd name="T12" fmla="*/ 22952 h 229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952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50"/>
                  <a:pt x="21585" y="22501"/>
                  <a:pt x="21557" y="22951"/>
                </a:cubicBezTo>
              </a:path>
              <a:path w="21600" h="22952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050"/>
                  <a:pt x="21585" y="22501"/>
                  <a:pt x="21557" y="2295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4" name="Arc 320"/>
          <p:cNvSpPr>
            <a:spLocks/>
          </p:cNvSpPr>
          <p:nvPr/>
        </p:nvSpPr>
        <p:spPr bwMode="auto">
          <a:xfrm rot="5400000" flipV="1">
            <a:off x="2512219" y="5703094"/>
            <a:ext cx="163512" cy="165100"/>
          </a:xfrm>
          <a:custGeom>
            <a:avLst/>
            <a:gdLst>
              <a:gd name="T0" fmla="*/ 0 w 23089"/>
              <a:gd name="T1" fmla="*/ 982601 h 22952"/>
              <a:gd name="T2" fmla="*/ 410523319 w 23089"/>
              <a:gd name="T3" fmla="*/ 442031304 h 22952"/>
              <a:gd name="T4" fmla="*/ 26523232 w 23089"/>
              <a:gd name="T5" fmla="*/ 415994197 h 22952"/>
              <a:gd name="T6" fmla="*/ 0 60000 65536"/>
              <a:gd name="T7" fmla="*/ 0 60000 65536"/>
              <a:gd name="T8" fmla="*/ 0 60000 65536"/>
              <a:gd name="T9" fmla="*/ 0 w 23089"/>
              <a:gd name="T10" fmla="*/ 0 h 22952"/>
              <a:gd name="T11" fmla="*/ 23089 w 23089"/>
              <a:gd name="T12" fmla="*/ 22952 h 229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89" h="22952" fill="none" extrusionOk="0">
                <a:moveTo>
                  <a:pt x="0" y="51"/>
                </a:moveTo>
                <a:cubicBezTo>
                  <a:pt x="495" y="17"/>
                  <a:pt x="992" y="-1"/>
                  <a:pt x="1489" y="0"/>
                </a:cubicBezTo>
                <a:cubicBezTo>
                  <a:pt x="13418" y="0"/>
                  <a:pt x="23089" y="9670"/>
                  <a:pt x="23089" y="21600"/>
                </a:cubicBezTo>
                <a:cubicBezTo>
                  <a:pt x="23089" y="22050"/>
                  <a:pt x="23074" y="22501"/>
                  <a:pt x="23046" y="22951"/>
                </a:cubicBezTo>
              </a:path>
              <a:path w="23089" h="22952" stroke="0" extrusionOk="0">
                <a:moveTo>
                  <a:pt x="0" y="51"/>
                </a:moveTo>
                <a:cubicBezTo>
                  <a:pt x="495" y="17"/>
                  <a:pt x="992" y="-1"/>
                  <a:pt x="1489" y="0"/>
                </a:cubicBezTo>
                <a:cubicBezTo>
                  <a:pt x="13418" y="0"/>
                  <a:pt x="23089" y="9670"/>
                  <a:pt x="23089" y="21600"/>
                </a:cubicBezTo>
                <a:cubicBezTo>
                  <a:pt x="23089" y="22050"/>
                  <a:pt x="23074" y="22501"/>
                  <a:pt x="23046" y="22951"/>
                </a:cubicBezTo>
                <a:lnTo>
                  <a:pt x="1489" y="21600"/>
                </a:lnTo>
                <a:lnTo>
                  <a:pt x="0" y="51"/>
                </a:lnTo>
                <a:close/>
              </a:path>
            </a:pathLst>
          </a:cu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5" name="Line 321"/>
          <p:cNvSpPr>
            <a:spLocks noChangeShapeType="1"/>
          </p:cNvSpPr>
          <p:nvPr/>
        </p:nvSpPr>
        <p:spPr bwMode="auto">
          <a:xfrm>
            <a:off x="2784475" y="3571875"/>
            <a:ext cx="0" cy="3111500"/>
          </a:xfrm>
          <a:prstGeom prst="line">
            <a:avLst/>
          </a:prstGeom>
          <a:noFill/>
          <a:ln w="9525">
            <a:solidFill>
              <a:srgbClr val="CC0000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06" name="Line 322"/>
          <p:cNvSpPr>
            <a:spLocks noChangeShapeType="1"/>
          </p:cNvSpPr>
          <p:nvPr/>
        </p:nvSpPr>
        <p:spPr bwMode="auto">
          <a:xfrm>
            <a:off x="1968500" y="6232525"/>
            <a:ext cx="152400" cy="152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07" name="Line 323"/>
          <p:cNvSpPr>
            <a:spLocks noChangeShapeType="1"/>
          </p:cNvSpPr>
          <p:nvPr/>
        </p:nvSpPr>
        <p:spPr bwMode="auto">
          <a:xfrm>
            <a:off x="1981200" y="6196013"/>
            <a:ext cx="182563" cy="1825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08" name="Line 324"/>
          <p:cNvSpPr>
            <a:spLocks noChangeShapeType="1"/>
          </p:cNvSpPr>
          <p:nvPr/>
        </p:nvSpPr>
        <p:spPr bwMode="auto">
          <a:xfrm>
            <a:off x="1982788" y="6294438"/>
            <a:ext cx="76200" cy="76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09" name="Line 325"/>
          <p:cNvSpPr>
            <a:spLocks noChangeShapeType="1"/>
          </p:cNvSpPr>
          <p:nvPr/>
        </p:nvSpPr>
        <p:spPr bwMode="auto">
          <a:xfrm rot="-5400000">
            <a:off x="3459163" y="6246813"/>
            <a:ext cx="142875" cy="1428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10" name="Line 326"/>
          <p:cNvSpPr>
            <a:spLocks noChangeShapeType="1"/>
          </p:cNvSpPr>
          <p:nvPr/>
        </p:nvSpPr>
        <p:spPr bwMode="auto">
          <a:xfrm rot="-5400000">
            <a:off x="3416300" y="6213475"/>
            <a:ext cx="176213" cy="1762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11" name="Line 327"/>
          <p:cNvSpPr>
            <a:spLocks noChangeShapeType="1"/>
          </p:cNvSpPr>
          <p:nvPr/>
        </p:nvSpPr>
        <p:spPr bwMode="auto">
          <a:xfrm rot="-5400000">
            <a:off x="3511550" y="6303963"/>
            <a:ext cx="76200" cy="76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12" name="AutoShape 328"/>
          <p:cNvSpPr>
            <a:spLocks noChangeArrowheads="1"/>
          </p:cNvSpPr>
          <p:nvPr/>
        </p:nvSpPr>
        <p:spPr bwMode="auto">
          <a:xfrm>
            <a:off x="2527300" y="5816600"/>
            <a:ext cx="46038" cy="46038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13" name="AutoShape 329"/>
          <p:cNvSpPr>
            <a:spLocks noChangeArrowheads="1"/>
          </p:cNvSpPr>
          <p:nvPr/>
        </p:nvSpPr>
        <p:spPr bwMode="auto">
          <a:xfrm rot="5400000" flipH="1" flipV="1">
            <a:off x="2998788" y="5810250"/>
            <a:ext cx="46038" cy="46037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14" name="AutoShape 330"/>
          <p:cNvSpPr>
            <a:spLocks noChangeArrowheads="1"/>
          </p:cNvSpPr>
          <p:nvPr/>
        </p:nvSpPr>
        <p:spPr bwMode="auto">
          <a:xfrm rot="-8168303">
            <a:off x="1905000" y="5962650"/>
            <a:ext cx="639763" cy="346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842558761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4 w 21600"/>
              <a:gd name="T13" fmla="*/ 0 h 21600"/>
              <a:gd name="T14" fmla="*/ 21246 w 21600"/>
              <a:gd name="T15" fmla="*/ 82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5" y="6000"/>
                </a:moveTo>
                <a:cubicBezTo>
                  <a:pt x="3779" y="2792"/>
                  <a:pt x="7144" y="797"/>
                  <a:pt x="10800" y="798"/>
                </a:cubicBezTo>
                <a:cubicBezTo>
                  <a:pt x="14455" y="798"/>
                  <a:pt x="17820" y="2792"/>
                  <a:pt x="19574" y="6000"/>
                </a:cubicBezTo>
                <a:lnTo>
                  <a:pt x="20275" y="5617"/>
                </a:lnTo>
                <a:cubicBezTo>
                  <a:pt x="18380" y="2153"/>
                  <a:pt x="14747" y="-1"/>
                  <a:pt x="10799" y="0"/>
                </a:cubicBezTo>
                <a:cubicBezTo>
                  <a:pt x="6852" y="0"/>
                  <a:pt x="3219" y="2153"/>
                  <a:pt x="1324" y="5617"/>
                </a:cubicBezTo>
                <a:lnTo>
                  <a:pt x="2025" y="6000"/>
                </a:lnTo>
                <a:close/>
              </a:path>
            </a:pathLst>
          </a:custGeom>
          <a:solidFill>
            <a:srgbClr val="006600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15" name="AutoShape 331"/>
          <p:cNvSpPr>
            <a:spLocks noChangeArrowheads="1"/>
          </p:cNvSpPr>
          <p:nvPr/>
        </p:nvSpPr>
        <p:spPr bwMode="auto">
          <a:xfrm rot="7770998">
            <a:off x="3036095" y="5952331"/>
            <a:ext cx="639762" cy="3460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842558761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4 w 21600"/>
              <a:gd name="T13" fmla="*/ 0 h 21600"/>
              <a:gd name="T14" fmla="*/ 21246 w 21600"/>
              <a:gd name="T15" fmla="*/ 82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25" y="6000"/>
                </a:moveTo>
                <a:cubicBezTo>
                  <a:pt x="3779" y="2792"/>
                  <a:pt x="7144" y="797"/>
                  <a:pt x="10800" y="798"/>
                </a:cubicBezTo>
                <a:cubicBezTo>
                  <a:pt x="14455" y="798"/>
                  <a:pt x="17820" y="2792"/>
                  <a:pt x="19574" y="6000"/>
                </a:cubicBezTo>
                <a:lnTo>
                  <a:pt x="20275" y="5617"/>
                </a:lnTo>
                <a:cubicBezTo>
                  <a:pt x="18380" y="2153"/>
                  <a:pt x="14747" y="-1"/>
                  <a:pt x="10799" y="0"/>
                </a:cubicBezTo>
                <a:cubicBezTo>
                  <a:pt x="6852" y="0"/>
                  <a:pt x="3219" y="2153"/>
                  <a:pt x="1324" y="5617"/>
                </a:cubicBezTo>
                <a:lnTo>
                  <a:pt x="2025" y="6000"/>
                </a:lnTo>
                <a:close/>
              </a:path>
            </a:pathLst>
          </a:custGeom>
          <a:solidFill>
            <a:srgbClr val="006600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16" name="Line 332"/>
          <p:cNvSpPr>
            <a:spLocks noChangeShapeType="1"/>
          </p:cNvSpPr>
          <p:nvPr/>
        </p:nvSpPr>
        <p:spPr bwMode="auto">
          <a:xfrm>
            <a:off x="1992313" y="6165850"/>
            <a:ext cx="201612" cy="2016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17" name="Line 333"/>
          <p:cNvSpPr>
            <a:spLocks noChangeShapeType="1"/>
          </p:cNvSpPr>
          <p:nvPr/>
        </p:nvSpPr>
        <p:spPr bwMode="auto">
          <a:xfrm rot="-5400000">
            <a:off x="3382962" y="6178551"/>
            <a:ext cx="201613" cy="2016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18" name="Rectangle 334"/>
          <p:cNvSpPr>
            <a:spLocks noChangeArrowheads="1"/>
          </p:cNvSpPr>
          <p:nvPr/>
        </p:nvSpPr>
        <p:spPr bwMode="auto">
          <a:xfrm>
            <a:off x="2794000" y="3736975"/>
            <a:ext cx="884238" cy="290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719" name="Picture 335"/>
          <p:cNvPicPr>
            <a:picLocks noChangeAspect="1" noChangeArrowheads="1"/>
          </p:cNvPicPr>
          <p:nvPr/>
        </p:nvPicPr>
        <p:blipFill>
          <a:blip r:embed="rId2"/>
          <a:srcRect l="50000" r="-1563" b="16667"/>
          <a:stretch>
            <a:fillRect/>
          </a:stretch>
        </p:blipFill>
        <p:spPr bwMode="auto">
          <a:xfrm>
            <a:off x="6705600" y="3810000"/>
            <a:ext cx="2514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20" name="Picture 336"/>
          <p:cNvPicPr>
            <a:picLocks noChangeAspect="1" noChangeArrowheads="1"/>
          </p:cNvPicPr>
          <p:nvPr/>
        </p:nvPicPr>
        <p:blipFill>
          <a:blip r:embed="rId2"/>
          <a:srcRect r="56250" b="16667"/>
          <a:stretch>
            <a:fillRect/>
          </a:stretch>
        </p:blipFill>
        <p:spPr bwMode="auto">
          <a:xfrm>
            <a:off x="4419600" y="3810000"/>
            <a:ext cx="2133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21" name="Line 337"/>
          <p:cNvSpPr>
            <a:spLocks noChangeShapeType="1"/>
          </p:cNvSpPr>
          <p:nvPr/>
        </p:nvSpPr>
        <p:spPr bwMode="auto">
          <a:xfrm>
            <a:off x="3810000" y="6464300"/>
            <a:ext cx="525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722" name="Text Box 338"/>
          <p:cNvSpPr txBox="1">
            <a:spLocks noChangeArrowheads="1"/>
          </p:cNvSpPr>
          <p:nvPr/>
        </p:nvSpPr>
        <p:spPr bwMode="auto">
          <a:xfrm>
            <a:off x="2362200" y="762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CC3300"/>
                </a:solidFill>
              </a:rPr>
              <a:t>B</a:t>
            </a:r>
            <a:r>
              <a:rPr lang="vi-VN" sz="2000" b="1" u="sng">
                <a:solidFill>
                  <a:srgbClr val="CC3300"/>
                </a:solidFill>
              </a:rPr>
              <a:t>ư</a:t>
            </a:r>
            <a:r>
              <a:rPr lang="en-US" sz="2000" b="1" u="sng">
                <a:solidFill>
                  <a:srgbClr val="CC3300"/>
                </a:solidFill>
              </a:rPr>
              <a:t>ớc 1:</a:t>
            </a:r>
            <a:r>
              <a:rPr lang="en-US" sz="2000">
                <a:solidFill>
                  <a:srgbClr val="CC3300"/>
                </a:solidFill>
              </a:rPr>
              <a:t> Kẻ chữ   H, U</a:t>
            </a:r>
          </a:p>
        </p:txBody>
      </p:sp>
      <p:sp>
        <p:nvSpPr>
          <p:cNvPr id="16723" name="Text Box 339"/>
          <p:cNvSpPr txBox="1">
            <a:spLocks noChangeArrowheads="1"/>
          </p:cNvSpPr>
          <p:nvPr/>
        </p:nvSpPr>
        <p:spPr bwMode="auto">
          <a:xfrm>
            <a:off x="444500" y="3276600"/>
            <a:ext cx="2832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CC3300"/>
                </a:solidFill>
              </a:rPr>
              <a:t>B</a:t>
            </a:r>
            <a:r>
              <a:rPr lang="vi-VN" sz="2000" b="1" u="sng">
                <a:solidFill>
                  <a:srgbClr val="CC3300"/>
                </a:solidFill>
              </a:rPr>
              <a:t>ư</a:t>
            </a:r>
            <a:r>
              <a:rPr lang="en-US" sz="2000" b="1" u="sng">
                <a:solidFill>
                  <a:srgbClr val="CC3300"/>
                </a:solidFill>
              </a:rPr>
              <a:t>ớc 2:</a:t>
            </a:r>
            <a:r>
              <a:rPr lang="en-US" sz="2000">
                <a:solidFill>
                  <a:srgbClr val="CC3300"/>
                </a:solidFill>
              </a:rPr>
              <a:t> Cắt chữ   H, U</a:t>
            </a:r>
          </a:p>
        </p:txBody>
      </p:sp>
      <p:sp>
        <p:nvSpPr>
          <p:cNvPr id="16724" name="Text Box 340"/>
          <p:cNvSpPr txBox="1">
            <a:spLocks noChangeArrowheads="1"/>
          </p:cNvSpPr>
          <p:nvPr/>
        </p:nvSpPr>
        <p:spPr bwMode="auto">
          <a:xfrm>
            <a:off x="4495800" y="32766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CC3300"/>
                </a:solidFill>
              </a:rPr>
              <a:t>B</a:t>
            </a:r>
            <a:r>
              <a:rPr lang="vi-VN" sz="2000" b="1" u="sng">
                <a:solidFill>
                  <a:srgbClr val="CC3300"/>
                </a:solidFill>
              </a:rPr>
              <a:t>ư</a:t>
            </a:r>
            <a:r>
              <a:rPr lang="en-US" sz="2000" b="1" u="sng">
                <a:solidFill>
                  <a:srgbClr val="CC3300"/>
                </a:solidFill>
              </a:rPr>
              <a:t>ớc 3:</a:t>
            </a:r>
            <a:r>
              <a:rPr lang="en-US" sz="2000">
                <a:solidFill>
                  <a:srgbClr val="CC3300"/>
                </a:solidFill>
              </a:rPr>
              <a:t> Dán chữ   H, 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6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1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1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16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500"/>
                                        <p:tgtEl>
                                          <p:spTgt spid="1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1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500"/>
                                        <p:tgtEl>
                                          <p:spTgt spid="1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3" dur="500"/>
                                        <p:tgtEl>
                                          <p:spTgt spid="1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6" dur="500"/>
                                        <p:tgtEl>
                                          <p:spTgt spid="1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9" dur="500"/>
                                        <p:tgtEl>
                                          <p:spTgt spid="1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2" dur="500"/>
                                        <p:tgtEl>
                                          <p:spTgt spid="1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5" dur="500"/>
                                        <p:tgtEl>
                                          <p:spTgt spid="1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8" dur="500"/>
                                        <p:tgtEl>
                                          <p:spTgt spid="1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500"/>
                                        <p:tgtEl>
                                          <p:spTgt spid="1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4" dur="500"/>
                                        <p:tgtEl>
                                          <p:spTgt spid="1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7" dur="500"/>
                                        <p:tgtEl>
                                          <p:spTgt spid="1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0" dur="500"/>
                                        <p:tgtEl>
                                          <p:spTgt spid="1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3" dur="500"/>
                                        <p:tgtEl>
                                          <p:spTgt spid="1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6" dur="500"/>
                                        <p:tgtEl>
                                          <p:spTgt spid="1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9" dur="500"/>
                                        <p:tgtEl>
                                          <p:spTgt spid="1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2" dur="500"/>
                                        <p:tgtEl>
                                          <p:spTgt spid="1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5" dur="500"/>
                                        <p:tgtEl>
                                          <p:spTgt spid="1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8" dur="500"/>
                                        <p:tgtEl>
                                          <p:spTgt spid="1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1" dur="500"/>
                                        <p:tgtEl>
                                          <p:spTgt spid="1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4" dur="500"/>
                                        <p:tgtEl>
                                          <p:spTgt spid="1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7" dur="500"/>
                                        <p:tgtEl>
                                          <p:spTgt spid="1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0" dur="500"/>
                                        <p:tgtEl>
                                          <p:spTgt spid="1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3" dur="500"/>
                                        <p:tgtEl>
                                          <p:spTgt spid="1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6" dur="500"/>
                                        <p:tgtEl>
                                          <p:spTgt spid="1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9" dur="500"/>
                                        <p:tgtEl>
                                          <p:spTgt spid="1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2" dur="500"/>
                                        <p:tgtEl>
                                          <p:spTgt spid="1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5" dur="500"/>
                                        <p:tgtEl>
                                          <p:spTgt spid="1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8" dur="500"/>
                                        <p:tgtEl>
                                          <p:spTgt spid="1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1" dur="500"/>
                                        <p:tgtEl>
                                          <p:spTgt spid="1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4" dur="500"/>
                                        <p:tgtEl>
                                          <p:spTgt spid="1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7" dur="500"/>
                                        <p:tgtEl>
                                          <p:spTgt spid="1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0" dur="500"/>
                                        <p:tgtEl>
                                          <p:spTgt spid="1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3" dur="500"/>
                                        <p:tgtEl>
                                          <p:spTgt spid="1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6" dur="500"/>
                                        <p:tgtEl>
                                          <p:spTgt spid="1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9" dur="500"/>
                                        <p:tgtEl>
                                          <p:spTgt spid="1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2" dur="500"/>
                                        <p:tgtEl>
                                          <p:spTgt spid="1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5" dur="500"/>
                                        <p:tgtEl>
                                          <p:spTgt spid="1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8" dur="500"/>
                                        <p:tgtEl>
                                          <p:spTgt spid="1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1" dur="500"/>
                                        <p:tgtEl>
                                          <p:spTgt spid="1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4" dur="500"/>
                                        <p:tgtEl>
                                          <p:spTgt spid="1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7" dur="500"/>
                                        <p:tgtEl>
                                          <p:spTgt spid="1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0" dur="500"/>
                                        <p:tgtEl>
                                          <p:spTgt spid="1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3" dur="500"/>
                                        <p:tgtEl>
                                          <p:spTgt spid="1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6" dur="500"/>
                                        <p:tgtEl>
                                          <p:spTgt spid="1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9" dur="500"/>
                                        <p:tgtEl>
                                          <p:spTgt spid="1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2" dur="500"/>
                                        <p:tgtEl>
                                          <p:spTgt spid="1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5" dur="500"/>
                                        <p:tgtEl>
                                          <p:spTgt spid="1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8" dur="500"/>
                                        <p:tgtEl>
                                          <p:spTgt spid="1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1" dur="500"/>
                                        <p:tgtEl>
                                          <p:spTgt spid="16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4" dur="500"/>
                                        <p:tgtEl>
                                          <p:spTgt spid="1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7" dur="500"/>
                                        <p:tgtEl>
                                          <p:spTgt spid="1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0" dur="500"/>
                                        <p:tgtEl>
                                          <p:spTgt spid="1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3" dur="500"/>
                                        <p:tgtEl>
                                          <p:spTgt spid="1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6" dur="500"/>
                                        <p:tgtEl>
                                          <p:spTgt spid="1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9" dur="500"/>
                                        <p:tgtEl>
                                          <p:spTgt spid="1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2" dur="500"/>
                                        <p:tgtEl>
                                          <p:spTgt spid="1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5" dur="500"/>
                                        <p:tgtEl>
                                          <p:spTgt spid="1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8" dur="500"/>
                                        <p:tgtEl>
                                          <p:spTgt spid="1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1" dur="500"/>
                                        <p:tgtEl>
                                          <p:spTgt spid="1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4" dur="500"/>
                                        <p:tgtEl>
                                          <p:spTgt spid="1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7" dur="500"/>
                                        <p:tgtEl>
                                          <p:spTgt spid="1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0" dur="500"/>
                                        <p:tgtEl>
                                          <p:spTgt spid="1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3" dur="500"/>
                                        <p:tgtEl>
                                          <p:spTgt spid="1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6" dur="500"/>
                                        <p:tgtEl>
                                          <p:spTgt spid="1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9" dur="500"/>
                                        <p:tgtEl>
                                          <p:spTgt spid="1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2" dur="500"/>
                                        <p:tgtEl>
                                          <p:spTgt spid="1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5" dur="500"/>
                                        <p:tgtEl>
                                          <p:spTgt spid="1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8" dur="500"/>
                                        <p:tgtEl>
                                          <p:spTgt spid="1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1" dur="500"/>
                                        <p:tgtEl>
                                          <p:spTgt spid="1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4" dur="500"/>
                                        <p:tgtEl>
                                          <p:spTgt spid="1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 nodeType="clickPar">
                      <p:stCondLst>
                        <p:cond delay="indefinite"/>
                      </p:stCondLst>
                      <p:childTnLst>
                        <p:par>
                          <p:cTn id="4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9" dur="500"/>
                                        <p:tgtEl>
                                          <p:spTgt spid="1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 nodeType="clickPar">
                      <p:stCondLst>
                        <p:cond delay="indefinite"/>
                      </p:stCondLst>
                      <p:childTnLst>
                        <p:par>
                          <p:cTn id="4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4" dur="500"/>
                                        <p:tgtEl>
                                          <p:spTgt spid="16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7" dur="500"/>
                                        <p:tgtEl>
                                          <p:spTgt spid="1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0" dur="500"/>
                                        <p:tgtEl>
                                          <p:spTgt spid="1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" grpId="0" animBg="1"/>
      <p:bldP spid="16415" grpId="0" animBg="1"/>
      <p:bldP spid="16416" grpId="0" animBg="1"/>
      <p:bldP spid="16417" grpId="0" animBg="1"/>
      <p:bldP spid="16418" grpId="0" animBg="1"/>
      <p:bldP spid="16419" grpId="0" animBg="1"/>
      <p:bldP spid="16420" grpId="0" animBg="1"/>
      <p:bldP spid="16421" grpId="0" animBg="1"/>
      <p:bldP spid="16422" grpId="0" animBg="1"/>
      <p:bldP spid="16423" grpId="0" animBg="1"/>
      <p:bldP spid="16424" grpId="0" animBg="1"/>
      <p:bldP spid="16425" grpId="0" animBg="1"/>
      <p:bldP spid="16452" grpId="0" animBg="1"/>
      <p:bldP spid="16453" grpId="0" animBg="1"/>
      <p:bldP spid="16454" grpId="0" animBg="1"/>
      <p:bldP spid="16455" grpId="0" animBg="1"/>
      <p:bldP spid="16456" grpId="0" animBg="1"/>
      <p:bldP spid="16457" grpId="0" animBg="1"/>
      <p:bldP spid="16458" grpId="0" animBg="1"/>
      <p:bldP spid="16459" grpId="0" animBg="1"/>
      <p:bldP spid="16460" grpId="0" animBg="1"/>
      <p:bldP spid="16461" grpId="0" animBg="1"/>
      <p:bldP spid="16462" grpId="0" animBg="1"/>
      <p:bldP spid="16463" grpId="0" animBg="1"/>
      <p:bldP spid="16464" grpId="0" animBg="1"/>
      <p:bldP spid="16491" grpId="0" animBg="1"/>
      <p:bldP spid="16492" grpId="0" animBg="1"/>
      <p:bldP spid="16493" grpId="0" animBg="1"/>
      <p:bldP spid="16494" grpId="0" animBg="1"/>
      <p:bldP spid="16495" grpId="0" animBg="1"/>
      <p:bldP spid="16496" grpId="0" animBg="1"/>
      <p:bldP spid="16497" grpId="0" animBg="1"/>
      <p:bldP spid="16498" grpId="0" animBg="1"/>
      <p:bldP spid="16499" grpId="0" animBg="1"/>
      <p:bldP spid="16500" grpId="0" animBg="1"/>
      <p:bldP spid="16501" grpId="0" animBg="1"/>
      <p:bldP spid="16502" grpId="0" animBg="1"/>
      <p:bldP spid="16503" grpId="0" animBg="1"/>
      <p:bldP spid="16504" grpId="0" animBg="1"/>
      <p:bldP spid="16505" grpId="0" animBg="1"/>
      <p:bldP spid="16506" grpId="0" animBg="1"/>
      <p:bldP spid="16507" grpId="0" animBg="1"/>
      <p:bldP spid="16508" grpId="0" animBg="1"/>
      <p:bldP spid="16509" grpId="0" animBg="1"/>
      <p:bldP spid="16510" grpId="0" animBg="1"/>
      <p:bldP spid="16511" grpId="0" animBg="1"/>
      <p:bldP spid="16512" grpId="0" animBg="1"/>
      <p:bldP spid="16513" grpId="0" animBg="1"/>
      <p:bldP spid="16514" grpId="0" animBg="1"/>
      <p:bldP spid="16515" grpId="0" animBg="1"/>
      <p:bldP spid="16516" grpId="0" animBg="1"/>
      <p:bldP spid="16517" grpId="0" animBg="1"/>
      <p:bldP spid="16518" grpId="0" animBg="1"/>
      <p:bldP spid="16519" grpId="0" animBg="1"/>
      <p:bldP spid="16520" grpId="0" animBg="1"/>
      <p:bldP spid="16521" grpId="0" animBg="1"/>
      <p:bldP spid="16522" grpId="0" animBg="1"/>
      <p:bldP spid="16549" grpId="0" animBg="1"/>
      <p:bldP spid="16550" grpId="0" animBg="1"/>
      <p:bldP spid="16598" grpId="0" animBg="1"/>
      <p:bldP spid="16625" grpId="0" animBg="1"/>
      <p:bldP spid="16626" grpId="0" animBg="1"/>
      <p:bldP spid="16627" grpId="0" animBg="1"/>
      <p:bldP spid="16628" grpId="0" animBg="1"/>
      <p:bldP spid="16629" grpId="0" animBg="1"/>
      <p:bldP spid="16630" grpId="0" animBg="1"/>
      <p:bldP spid="16631" grpId="0" animBg="1"/>
      <p:bldP spid="16632" grpId="0" animBg="1"/>
      <p:bldP spid="16633" grpId="0" animBg="1"/>
      <p:bldP spid="16634" grpId="0" animBg="1"/>
      <p:bldP spid="16635" grpId="0" animBg="1"/>
      <p:bldP spid="16636" grpId="0" animBg="1"/>
      <p:bldP spid="16637" grpId="0" animBg="1"/>
      <p:bldP spid="16638" grpId="0" animBg="1"/>
      <p:bldP spid="16639" grpId="0" animBg="1"/>
      <p:bldP spid="16640" grpId="0" animBg="1"/>
      <p:bldP spid="16641" grpId="0" animBg="1"/>
      <p:bldP spid="16642" grpId="0" animBg="1"/>
      <p:bldP spid="16643" grpId="0" animBg="1"/>
      <p:bldP spid="16644" grpId="0" animBg="1"/>
      <p:bldP spid="16645" grpId="0" animBg="1"/>
      <p:bldP spid="16646" grpId="0" animBg="1"/>
      <p:bldP spid="16647" grpId="0" animBg="1"/>
      <p:bldP spid="16648" grpId="0" animBg="1"/>
      <p:bldP spid="16649" grpId="0" animBg="1"/>
      <p:bldP spid="16650" grpId="0" animBg="1"/>
      <p:bldP spid="16677" grpId="0" animBg="1"/>
      <p:bldP spid="16678" grpId="0" animBg="1"/>
      <p:bldP spid="16679" grpId="0" animBg="1"/>
      <p:bldP spid="16680" grpId="0" animBg="1"/>
      <p:bldP spid="16681" grpId="0" animBg="1"/>
      <p:bldP spid="16682" grpId="0" animBg="1"/>
      <p:bldP spid="16683" grpId="0" animBg="1"/>
      <p:bldP spid="16684" grpId="0" animBg="1"/>
      <p:bldP spid="16685" grpId="0" animBg="1"/>
      <p:bldP spid="16686" grpId="0" animBg="1"/>
      <p:bldP spid="16687" grpId="0" animBg="1"/>
      <p:bldP spid="16688" grpId="0" animBg="1"/>
      <p:bldP spid="16689" grpId="0" animBg="1"/>
      <p:bldP spid="16690" grpId="0" animBg="1"/>
      <p:bldP spid="16691" grpId="0" animBg="1"/>
      <p:bldP spid="16692" grpId="0" animBg="1"/>
      <p:bldP spid="16693" grpId="0" animBg="1"/>
      <p:bldP spid="16694" grpId="0" animBg="1"/>
      <p:bldP spid="16695" grpId="0" animBg="1"/>
      <p:bldP spid="16696" grpId="0" animBg="1"/>
      <p:bldP spid="16697" grpId="0" animBg="1"/>
      <p:bldP spid="16698" grpId="0" animBg="1"/>
      <p:bldP spid="16699" grpId="0" animBg="1"/>
      <p:bldP spid="16700" grpId="0" animBg="1"/>
      <p:bldP spid="16701" grpId="0" animBg="1"/>
      <p:bldP spid="16702" grpId="0" animBg="1"/>
      <p:bldP spid="16703" grpId="0" animBg="1"/>
      <p:bldP spid="16704" grpId="0" animBg="1"/>
      <p:bldP spid="16705" grpId="0" animBg="1"/>
      <p:bldP spid="16706" grpId="0" animBg="1"/>
      <p:bldP spid="16707" grpId="0" animBg="1"/>
      <p:bldP spid="16708" grpId="0" animBg="1"/>
      <p:bldP spid="16709" grpId="0" animBg="1"/>
      <p:bldP spid="16710" grpId="0" animBg="1"/>
      <p:bldP spid="16711" grpId="0" animBg="1"/>
      <p:bldP spid="16712" grpId="0" animBg="1"/>
      <p:bldP spid="16713" grpId="0" animBg="1"/>
      <p:bldP spid="16714" grpId="0" animBg="1"/>
      <p:bldP spid="16715" grpId="0" animBg="1"/>
      <p:bldP spid="16716" grpId="0" animBg="1"/>
      <p:bldP spid="16717" grpId="0" animBg="1"/>
      <p:bldP spid="16718" grpId="0" animBg="1"/>
      <p:bldP spid="16721" grpId="0" animBg="1"/>
      <p:bldP spid="16722" grpId="0"/>
      <p:bldP spid="16723" grpId="0"/>
      <p:bldP spid="167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3"/>
          <p:cNvSpPr>
            <a:spLocks noGrp="1" noChangeArrowheads="1" noChangeShapeType="1" noTextEdit="1"/>
          </p:cNvSpPr>
          <p:nvPr>
            <p:ph idx="1"/>
          </p:nvPr>
        </p:nvSpPr>
        <p:spPr>
          <a:xfrm>
            <a:off x="2209800" y="1295400"/>
            <a:ext cx="4648200" cy="609601"/>
          </a:xfrm>
          <a:extLst>
            <a:ext uri="{909E8E84-426E-40DD-AFC4-6F175D3DCCD1}"/>
            <a:ext uri="{91240B29-F687-4F45-9708-019B960494DF}"/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2800" u="sng" kern="1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THỦ CÔNG</a:t>
            </a:r>
            <a:endParaRPr lang="en-US" sz="2800" u="sng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</a:endParaRPr>
          </a:p>
        </p:txBody>
      </p:sp>
      <p:sp>
        <p:nvSpPr>
          <p:cNvPr id="7" name="Text Box 92"/>
          <p:cNvSpPr txBox="1">
            <a:spLocks noChangeArrowheads="1"/>
          </p:cNvSpPr>
          <p:nvPr/>
        </p:nvSpPr>
        <p:spPr bwMode="auto">
          <a:xfrm>
            <a:off x="1905000" y="2590800"/>
            <a:ext cx="556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 sz="3200">
                <a:solidFill>
                  <a:srgbClr val="FF3399"/>
                </a:solidFill>
              </a:rPr>
              <a:t>CẮT, DÁN CHỮ  H, U 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1371600" y="1295400"/>
            <a:ext cx="6553200" cy="18288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GIỜ HỌC KẾT THÚC</a:t>
            </a:r>
          </a:p>
        </p:txBody>
      </p:sp>
      <p:pic>
        <p:nvPicPr>
          <p:cNvPr id="10243" name="Picture 6" descr="1279561563413cacc0ecd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6089650"/>
            <a:ext cx="6715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1279561563413cacc0ecd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5967413"/>
            <a:ext cx="6715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1279561563413cacc0ecd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991225"/>
            <a:ext cx="6715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1279561563413cacc0ecd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9088" y="5991225"/>
            <a:ext cx="67151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1279561563413cacc0ecd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991225"/>
            <a:ext cx="6715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1279561563413cacc0ecd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6089650"/>
            <a:ext cx="6715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1279561563413cacc0ecd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991225"/>
            <a:ext cx="6715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3" descr="1279561563413cacc0ecd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5967413"/>
            <a:ext cx="6715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4" descr="1279561563413cacc0ecd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3463" y="5991225"/>
            <a:ext cx="671512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5" descr="BLUMEN~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92550" y="5562600"/>
            <a:ext cx="869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6" descr="SS128x128P_116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5638800"/>
            <a:ext cx="9620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7" descr="SS128x128P_116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5638800"/>
            <a:ext cx="109537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AVSEQ0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106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8" name="WordArt 24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77343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0000FF">
                    <a:alpha val="90979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m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9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m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2"/>
                </p:tgtEl>
              </p:cMediaNode>
            </p:audio>
          </p:childTnLst>
        </p:cTn>
      </p:par>
    </p:tnLst>
    <p:bldLst>
      <p:bldP spid="6168" grpId="0" animBg="1"/>
      <p:bldP spid="6168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194</Words>
  <Application>Microsoft Office PowerPoint</Application>
  <PresentationFormat>On-screen Show (4:3)</PresentationFormat>
  <Paragraphs>23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- PTN 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Duong Viet Phuong</dc:creator>
  <cp:lastModifiedBy>CSTeam</cp:lastModifiedBy>
  <cp:revision>36</cp:revision>
  <dcterms:created xsi:type="dcterms:W3CDTF">2009-11-21T12:57:30Z</dcterms:created>
  <dcterms:modified xsi:type="dcterms:W3CDTF">2016-06-29T09:53:35Z</dcterms:modified>
</cp:coreProperties>
</file>