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3" r:id="rId5"/>
    <p:sldId id="27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3300"/>
    <a:srgbClr val="A7E0F9"/>
    <a:srgbClr val="00FF00"/>
    <a:srgbClr val="0033CC"/>
    <a:srgbClr val="FF3300"/>
    <a:srgbClr val="FF66CC"/>
    <a:srgbClr val="0000FF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064" autoAdjust="0"/>
    <p:restoredTop sz="94660"/>
  </p:normalViewPr>
  <p:slideViewPr>
    <p:cSldViewPr>
      <p:cViewPr>
        <p:scale>
          <a:sx n="75" d="100"/>
          <a:sy n="75" d="100"/>
        </p:scale>
        <p:origin x="-4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9A3C1E-A9BC-424D-B6A8-FBF6C4A0A3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7FAA7-C44E-4BA6-B845-4B59FB2BC6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32D6B6-7D39-4B94-A9D3-21C1545DDA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476825-DFC1-4F66-A64B-B2AF11EE24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4A9136-6A9D-477D-A24B-6F14848E82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AC4ED1-A336-49E1-9D17-F0C830EFA6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CBA24C-E2B9-4620-85FF-4B2DFA712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A36AD0-8A32-4A6E-9AEC-B6D40C1E43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46BB1D-93DB-44C2-A72B-99BB1DD68A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13615-FF00-498F-B1AF-CCE2FB030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D156B0-FD5F-4495-95AA-DF4376051D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151784-221B-45F9-A055-A4FE8053EA6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10"/>
          <p:cNvSpPr>
            <a:spLocks noChangeArrowheads="1" noChangeShapeType="1" noTextEdit="1"/>
          </p:cNvSpPr>
          <p:nvPr/>
        </p:nvSpPr>
        <p:spPr bwMode="auto">
          <a:xfrm>
            <a:off x="4140200" y="6858000"/>
            <a:ext cx="44989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81320" dir="13119588" algn="ctr" rotWithShape="0">
                    <a:schemeClr val="hlink">
                      <a:alpha val="50000"/>
                    </a:schemeClr>
                  </a:outerShdw>
                </a:effectLst>
                <a:latin typeface="Arial"/>
                <a:cs typeface="Arial"/>
              </a:rPr>
              <a:t>TÍNH NHẨM</a:t>
            </a:r>
          </a:p>
        </p:txBody>
      </p:sp>
      <p:pic>
        <p:nvPicPr>
          <p:cNvPr id="2051" name="Picture 16" descr="Funny Cartoon Be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6688" y="1125538"/>
            <a:ext cx="11430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WordArt 10"/>
          <p:cNvSpPr>
            <a:spLocks noChangeArrowheads="1" noChangeShapeType="1" noTextEdit="1"/>
          </p:cNvSpPr>
          <p:nvPr/>
        </p:nvSpPr>
        <p:spPr bwMode="auto">
          <a:xfrm>
            <a:off x="2195513" y="1628775"/>
            <a:ext cx="44989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81320" dir="13119588" algn="ctr" rotWithShape="0">
                    <a:schemeClr val="hlink">
                      <a:alpha val="50000"/>
                    </a:schemeClr>
                  </a:outerShdw>
                </a:effectLst>
                <a:latin typeface="Arial"/>
                <a:cs typeface="Arial"/>
              </a:rPr>
              <a:t>KHÁM PHÁ</a:t>
            </a:r>
          </a:p>
        </p:txBody>
      </p:sp>
      <p:pic>
        <p:nvPicPr>
          <p:cNvPr id="13496" name="Picture 184" descr="CAY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193925"/>
            <a:ext cx="4535488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97" name="WordArt 185"/>
          <p:cNvSpPr>
            <a:spLocks noChangeArrowheads="1" noChangeShapeType="1" noTextEdit="1"/>
          </p:cNvSpPr>
          <p:nvPr/>
        </p:nvSpPr>
        <p:spPr bwMode="auto">
          <a:xfrm>
            <a:off x="250825" y="2781300"/>
            <a:ext cx="287338" cy="587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normalizeH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13498" name="WordArt 186"/>
          <p:cNvSpPr>
            <a:spLocks noChangeArrowheads="1" noChangeShapeType="1" noTextEdit="1"/>
          </p:cNvSpPr>
          <p:nvPr/>
        </p:nvSpPr>
        <p:spPr bwMode="auto">
          <a:xfrm>
            <a:off x="684213" y="3860800"/>
            <a:ext cx="287337" cy="587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normalizeH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13499" name="WordArt 187"/>
          <p:cNvSpPr>
            <a:spLocks noChangeArrowheads="1" noChangeShapeType="1" noTextEdit="1"/>
          </p:cNvSpPr>
          <p:nvPr/>
        </p:nvSpPr>
        <p:spPr bwMode="auto">
          <a:xfrm>
            <a:off x="2051050" y="4365625"/>
            <a:ext cx="287338" cy="587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normalizeH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3500" name="WordArt 188"/>
          <p:cNvSpPr>
            <a:spLocks noChangeArrowheads="1" noChangeShapeType="1" noTextEdit="1"/>
          </p:cNvSpPr>
          <p:nvPr/>
        </p:nvSpPr>
        <p:spPr bwMode="auto">
          <a:xfrm>
            <a:off x="2700338" y="2852738"/>
            <a:ext cx="287337" cy="587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normalizeH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4</a:t>
            </a:r>
          </a:p>
        </p:txBody>
      </p:sp>
      <p:sp>
        <p:nvSpPr>
          <p:cNvPr id="13501" name="WordArt 189"/>
          <p:cNvSpPr>
            <a:spLocks noChangeArrowheads="1" noChangeShapeType="1" noTextEdit="1"/>
          </p:cNvSpPr>
          <p:nvPr/>
        </p:nvSpPr>
        <p:spPr bwMode="auto">
          <a:xfrm>
            <a:off x="3779838" y="2492375"/>
            <a:ext cx="287337" cy="587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normalizeH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5</a:t>
            </a:r>
          </a:p>
        </p:txBody>
      </p:sp>
      <p:grpSp>
        <p:nvGrpSpPr>
          <p:cNvPr id="3" name="Group 191"/>
          <p:cNvGrpSpPr>
            <a:grpSpLocks/>
          </p:cNvGrpSpPr>
          <p:nvPr/>
        </p:nvGrpSpPr>
        <p:grpSpPr bwMode="auto">
          <a:xfrm>
            <a:off x="5292725" y="2420938"/>
            <a:ext cx="3303588" cy="3803650"/>
            <a:chOff x="2154" y="3122"/>
            <a:chExt cx="2081" cy="2396"/>
          </a:xfrm>
        </p:grpSpPr>
        <p:grpSp>
          <p:nvGrpSpPr>
            <p:cNvPr id="2071" name="Group 16"/>
            <p:cNvGrpSpPr>
              <a:grpSpLocks/>
            </p:cNvGrpSpPr>
            <p:nvPr/>
          </p:nvGrpSpPr>
          <p:grpSpPr bwMode="auto">
            <a:xfrm>
              <a:off x="2154" y="3122"/>
              <a:ext cx="2081" cy="2396"/>
              <a:chOff x="47" y="0"/>
              <a:chExt cx="5713" cy="4320"/>
            </a:xfrm>
          </p:grpSpPr>
          <p:sp>
            <p:nvSpPr>
              <p:cNvPr id="2073" name="Freeform 17"/>
              <p:cNvSpPr>
                <a:spLocks/>
              </p:cNvSpPr>
              <p:nvPr/>
            </p:nvSpPr>
            <p:spPr bwMode="auto">
              <a:xfrm>
                <a:off x="47" y="0"/>
                <a:ext cx="5713" cy="4320"/>
              </a:xfrm>
              <a:custGeom>
                <a:avLst/>
                <a:gdLst>
                  <a:gd name="T0" fmla="*/ 3365 w 5713"/>
                  <a:gd name="T1" fmla="*/ 58 h 4320"/>
                  <a:gd name="T2" fmla="*/ 3390 w 5713"/>
                  <a:gd name="T3" fmla="*/ 142 h 4320"/>
                  <a:gd name="T4" fmla="*/ 3613 w 5713"/>
                  <a:gd name="T5" fmla="*/ 187 h 4320"/>
                  <a:gd name="T6" fmla="*/ 4015 w 5713"/>
                  <a:gd name="T7" fmla="*/ 178 h 4320"/>
                  <a:gd name="T8" fmla="*/ 4051 w 5713"/>
                  <a:gd name="T9" fmla="*/ 310 h 4320"/>
                  <a:gd name="T10" fmla="*/ 3735 w 5713"/>
                  <a:gd name="T11" fmla="*/ 420 h 4320"/>
                  <a:gd name="T12" fmla="*/ 3794 w 5713"/>
                  <a:gd name="T13" fmla="*/ 514 h 4320"/>
                  <a:gd name="T14" fmla="*/ 3699 w 5713"/>
                  <a:gd name="T15" fmla="*/ 610 h 4320"/>
                  <a:gd name="T16" fmla="*/ 3576 w 5713"/>
                  <a:gd name="T17" fmla="*/ 663 h 4320"/>
                  <a:gd name="T18" fmla="*/ 3529 w 5713"/>
                  <a:gd name="T19" fmla="*/ 765 h 4320"/>
                  <a:gd name="T20" fmla="*/ 3699 w 5713"/>
                  <a:gd name="T21" fmla="*/ 779 h 4320"/>
                  <a:gd name="T22" fmla="*/ 3838 w 5713"/>
                  <a:gd name="T23" fmla="*/ 866 h 4320"/>
                  <a:gd name="T24" fmla="*/ 3855 w 5713"/>
                  <a:gd name="T25" fmla="*/ 996 h 4320"/>
                  <a:gd name="T26" fmla="*/ 4086 w 5713"/>
                  <a:gd name="T27" fmla="*/ 1008 h 4320"/>
                  <a:gd name="T28" fmla="*/ 4093 w 5713"/>
                  <a:gd name="T29" fmla="*/ 1019 h 4320"/>
                  <a:gd name="T30" fmla="*/ 4213 w 5713"/>
                  <a:gd name="T31" fmla="*/ 990 h 4320"/>
                  <a:gd name="T32" fmla="*/ 4402 w 5713"/>
                  <a:gd name="T33" fmla="*/ 1022 h 4320"/>
                  <a:gd name="T34" fmla="*/ 5351 w 5713"/>
                  <a:gd name="T35" fmla="*/ 1452 h 4320"/>
                  <a:gd name="T36" fmla="*/ 5642 w 5713"/>
                  <a:gd name="T37" fmla="*/ 1563 h 4320"/>
                  <a:gd name="T38" fmla="*/ 5637 w 5713"/>
                  <a:gd name="T39" fmla="*/ 1877 h 4320"/>
                  <a:gd name="T40" fmla="*/ 5417 w 5713"/>
                  <a:gd name="T41" fmla="*/ 2071 h 4320"/>
                  <a:gd name="T42" fmla="*/ 5321 w 5713"/>
                  <a:gd name="T43" fmla="*/ 2666 h 4320"/>
                  <a:gd name="T44" fmla="*/ 5311 w 5713"/>
                  <a:gd name="T45" fmla="*/ 2755 h 4320"/>
                  <a:gd name="T46" fmla="*/ 4581 w 5713"/>
                  <a:gd name="T47" fmla="*/ 3818 h 4320"/>
                  <a:gd name="T48" fmla="*/ 4260 w 5713"/>
                  <a:gd name="T49" fmla="*/ 3877 h 4320"/>
                  <a:gd name="T50" fmla="*/ 4554 w 5713"/>
                  <a:gd name="T51" fmla="*/ 4005 h 4320"/>
                  <a:gd name="T52" fmla="*/ 4525 w 5713"/>
                  <a:gd name="T53" fmla="*/ 4188 h 4320"/>
                  <a:gd name="T54" fmla="*/ 3961 w 5713"/>
                  <a:gd name="T55" fmla="*/ 4303 h 4320"/>
                  <a:gd name="T56" fmla="*/ 3451 w 5713"/>
                  <a:gd name="T57" fmla="*/ 4237 h 4320"/>
                  <a:gd name="T58" fmla="*/ 3194 w 5713"/>
                  <a:gd name="T59" fmla="*/ 4093 h 4320"/>
                  <a:gd name="T60" fmla="*/ 2990 w 5713"/>
                  <a:gd name="T61" fmla="*/ 3942 h 4320"/>
                  <a:gd name="T62" fmla="*/ 3034 w 5713"/>
                  <a:gd name="T63" fmla="*/ 3838 h 4320"/>
                  <a:gd name="T64" fmla="*/ 2789 w 5713"/>
                  <a:gd name="T65" fmla="*/ 3815 h 4320"/>
                  <a:gd name="T66" fmla="*/ 2632 w 5713"/>
                  <a:gd name="T67" fmla="*/ 3852 h 4320"/>
                  <a:gd name="T68" fmla="*/ 2598 w 5713"/>
                  <a:gd name="T69" fmla="*/ 3974 h 4320"/>
                  <a:gd name="T70" fmla="*/ 2478 w 5713"/>
                  <a:gd name="T71" fmla="*/ 4184 h 4320"/>
                  <a:gd name="T72" fmla="*/ 2169 w 5713"/>
                  <a:gd name="T73" fmla="*/ 4316 h 4320"/>
                  <a:gd name="T74" fmla="*/ 1723 w 5713"/>
                  <a:gd name="T75" fmla="*/ 4236 h 4320"/>
                  <a:gd name="T76" fmla="*/ 1515 w 5713"/>
                  <a:gd name="T77" fmla="*/ 4069 h 4320"/>
                  <a:gd name="T78" fmla="*/ 1203 w 5713"/>
                  <a:gd name="T79" fmla="*/ 3952 h 4320"/>
                  <a:gd name="T80" fmla="*/ 1017 w 5713"/>
                  <a:gd name="T81" fmla="*/ 3803 h 4320"/>
                  <a:gd name="T82" fmla="*/ 154 w 5713"/>
                  <a:gd name="T83" fmla="*/ 2099 h 4320"/>
                  <a:gd name="T84" fmla="*/ 5 w 5713"/>
                  <a:gd name="T85" fmla="*/ 1861 h 4320"/>
                  <a:gd name="T86" fmla="*/ 365 w 5713"/>
                  <a:gd name="T87" fmla="*/ 1116 h 4320"/>
                  <a:gd name="T88" fmla="*/ 870 w 5713"/>
                  <a:gd name="T89" fmla="*/ 1116 h 4320"/>
                  <a:gd name="T90" fmla="*/ 1395 w 5713"/>
                  <a:gd name="T91" fmla="*/ 1046 h 4320"/>
                  <a:gd name="T92" fmla="*/ 1497 w 5713"/>
                  <a:gd name="T93" fmla="*/ 992 h 4320"/>
                  <a:gd name="T94" fmla="*/ 1664 w 5713"/>
                  <a:gd name="T95" fmla="*/ 999 h 4320"/>
                  <a:gd name="T96" fmla="*/ 1814 w 5713"/>
                  <a:gd name="T97" fmla="*/ 995 h 4320"/>
                  <a:gd name="T98" fmla="*/ 2017 w 5713"/>
                  <a:gd name="T99" fmla="*/ 866 h 4320"/>
                  <a:gd name="T100" fmla="*/ 2260 w 5713"/>
                  <a:gd name="T101" fmla="*/ 782 h 4320"/>
                  <a:gd name="T102" fmla="*/ 2191 w 5713"/>
                  <a:gd name="T103" fmla="*/ 726 h 4320"/>
                  <a:gd name="T104" fmla="*/ 2056 w 5713"/>
                  <a:gd name="T105" fmla="*/ 670 h 4320"/>
                  <a:gd name="T106" fmla="*/ 2044 w 5713"/>
                  <a:gd name="T107" fmla="*/ 612 h 4320"/>
                  <a:gd name="T108" fmla="*/ 1973 w 5713"/>
                  <a:gd name="T109" fmla="*/ 575 h 4320"/>
                  <a:gd name="T110" fmla="*/ 1870 w 5713"/>
                  <a:gd name="T111" fmla="*/ 557 h 4320"/>
                  <a:gd name="T112" fmla="*/ 1689 w 5713"/>
                  <a:gd name="T113" fmla="*/ 406 h 4320"/>
                  <a:gd name="T114" fmla="*/ 2125 w 5713"/>
                  <a:gd name="T115" fmla="*/ 336 h 4320"/>
                  <a:gd name="T116" fmla="*/ 2740 w 5713"/>
                  <a:gd name="T117" fmla="*/ 30 h 4320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5713"/>
                  <a:gd name="T178" fmla="*/ 0 h 4320"/>
                  <a:gd name="T179" fmla="*/ 5713 w 5713"/>
                  <a:gd name="T180" fmla="*/ 4320 h 4320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5713" h="4320">
                    <a:moveTo>
                      <a:pt x="3348" y="0"/>
                    </a:moveTo>
                    <a:lnTo>
                      <a:pt x="3355" y="8"/>
                    </a:lnTo>
                    <a:lnTo>
                      <a:pt x="3360" y="16"/>
                    </a:lnTo>
                    <a:lnTo>
                      <a:pt x="3363" y="24"/>
                    </a:lnTo>
                    <a:lnTo>
                      <a:pt x="3365" y="32"/>
                    </a:lnTo>
                    <a:lnTo>
                      <a:pt x="3365" y="40"/>
                    </a:lnTo>
                    <a:lnTo>
                      <a:pt x="3365" y="48"/>
                    </a:lnTo>
                    <a:lnTo>
                      <a:pt x="3365" y="58"/>
                    </a:lnTo>
                    <a:lnTo>
                      <a:pt x="3365" y="66"/>
                    </a:lnTo>
                    <a:lnTo>
                      <a:pt x="3368" y="74"/>
                    </a:lnTo>
                    <a:lnTo>
                      <a:pt x="3373" y="83"/>
                    </a:lnTo>
                    <a:lnTo>
                      <a:pt x="3375" y="95"/>
                    </a:lnTo>
                    <a:lnTo>
                      <a:pt x="3377" y="107"/>
                    </a:lnTo>
                    <a:lnTo>
                      <a:pt x="3380" y="119"/>
                    </a:lnTo>
                    <a:lnTo>
                      <a:pt x="3385" y="131"/>
                    </a:lnTo>
                    <a:lnTo>
                      <a:pt x="3390" y="142"/>
                    </a:lnTo>
                    <a:lnTo>
                      <a:pt x="3395" y="154"/>
                    </a:lnTo>
                    <a:lnTo>
                      <a:pt x="3402" y="165"/>
                    </a:lnTo>
                    <a:lnTo>
                      <a:pt x="3409" y="175"/>
                    </a:lnTo>
                    <a:lnTo>
                      <a:pt x="3417" y="187"/>
                    </a:lnTo>
                    <a:lnTo>
                      <a:pt x="3424" y="197"/>
                    </a:lnTo>
                    <a:lnTo>
                      <a:pt x="3493" y="195"/>
                    </a:lnTo>
                    <a:lnTo>
                      <a:pt x="3554" y="191"/>
                    </a:lnTo>
                    <a:lnTo>
                      <a:pt x="3613" y="187"/>
                    </a:lnTo>
                    <a:lnTo>
                      <a:pt x="3667" y="182"/>
                    </a:lnTo>
                    <a:lnTo>
                      <a:pt x="3721" y="179"/>
                    </a:lnTo>
                    <a:lnTo>
                      <a:pt x="3775" y="174"/>
                    </a:lnTo>
                    <a:lnTo>
                      <a:pt x="3831" y="170"/>
                    </a:lnTo>
                    <a:lnTo>
                      <a:pt x="3887" y="166"/>
                    </a:lnTo>
                    <a:lnTo>
                      <a:pt x="3946" y="164"/>
                    </a:lnTo>
                    <a:lnTo>
                      <a:pt x="4010" y="162"/>
                    </a:lnTo>
                    <a:lnTo>
                      <a:pt x="4015" y="178"/>
                    </a:lnTo>
                    <a:lnTo>
                      <a:pt x="4020" y="195"/>
                    </a:lnTo>
                    <a:lnTo>
                      <a:pt x="4025" y="211"/>
                    </a:lnTo>
                    <a:lnTo>
                      <a:pt x="4029" y="228"/>
                    </a:lnTo>
                    <a:lnTo>
                      <a:pt x="4037" y="244"/>
                    </a:lnTo>
                    <a:lnTo>
                      <a:pt x="4042" y="261"/>
                    </a:lnTo>
                    <a:lnTo>
                      <a:pt x="4044" y="277"/>
                    </a:lnTo>
                    <a:lnTo>
                      <a:pt x="4049" y="294"/>
                    </a:lnTo>
                    <a:lnTo>
                      <a:pt x="4051" y="310"/>
                    </a:lnTo>
                    <a:lnTo>
                      <a:pt x="4054" y="326"/>
                    </a:lnTo>
                    <a:lnTo>
                      <a:pt x="3701" y="371"/>
                    </a:lnTo>
                    <a:lnTo>
                      <a:pt x="3689" y="381"/>
                    </a:lnTo>
                    <a:lnTo>
                      <a:pt x="3686" y="390"/>
                    </a:lnTo>
                    <a:lnTo>
                      <a:pt x="3694" y="398"/>
                    </a:lnTo>
                    <a:lnTo>
                      <a:pt x="3703" y="406"/>
                    </a:lnTo>
                    <a:lnTo>
                      <a:pt x="3718" y="413"/>
                    </a:lnTo>
                    <a:lnTo>
                      <a:pt x="3735" y="420"/>
                    </a:lnTo>
                    <a:lnTo>
                      <a:pt x="3752" y="427"/>
                    </a:lnTo>
                    <a:lnTo>
                      <a:pt x="3770" y="435"/>
                    </a:lnTo>
                    <a:lnTo>
                      <a:pt x="3782" y="443"/>
                    </a:lnTo>
                    <a:lnTo>
                      <a:pt x="3789" y="453"/>
                    </a:lnTo>
                    <a:lnTo>
                      <a:pt x="3797" y="468"/>
                    </a:lnTo>
                    <a:lnTo>
                      <a:pt x="3799" y="484"/>
                    </a:lnTo>
                    <a:lnTo>
                      <a:pt x="3797" y="499"/>
                    </a:lnTo>
                    <a:lnTo>
                      <a:pt x="3794" y="514"/>
                    </a:lnTo>
                    <a:lnTo>
                      <a:pt x="3787" y="528"/>
                    </a:lnTo>
                    <a:lnTo>
                      <a:pt x="3777" y="542"/>
                    </a:lnTo>
                    <a:lnTo>
                      <a:pt x="3767" y="556"/>
                    </a:lnTo>
                    <a:lnTo>
                      <a:pt x="3755" y="570"/>
                    </a:lnTo>
                    <a:lnTo>
                      <a:pt x="3740" y="582"/>
                    </a:lnTo>
                    <a:lnTo>
                      <a:pt x="3725" y="594"/>
                    </a:lnTo>
                    <a:lnTo>
                      <a:pt x="3713" y="603"/>
                    </a:lnTo>
                    <a:lnTo>
                      <a:pt x="3699" y="610"/>
                    </a:lnTo>
                    <a:lnTo>
                      <a:pt x="3679" y="614"/>
                    </a:lnTo>
                    <a:lnTo>
                      <a:pt x="3659" y="619"/>
                    </a:lnTo>
                    <a:lnTo>
                      <a:pt x="3640" y="623"/>
                    </a:lnTo>
                    <a:lnTo>
                      <a:pt x="3620" y="628"/>
                    </a:lnTo>
                    <a:lnTo>
                      <a:pt x="3603" y="634"/>
                    </a:lnTo>
                    <a:lnTo>
                      <a:pt x="3591" y="642"/>
                    </a:lnTo>
                    <a:lnTo>
                      <a:pt x="3581" y="651"/>
                    </a:lnTo>
                    <a:lnTo>
                      <a:pt x="3576" y="663"/>
                    </a:lnTo>
                    <a:lnTo>
                      <a:pt x="3576" y="676"/>
                    </a:lnTo>
                    <a:lnTo>
                      <a:pt x="3574" y="688"/>
                    </a:lnTo>
                    <a:lnTo>
                      <a:pt x="3569" y="701"/>
                    </a:lnTo>
                    <a:lnTo>
                      <a:pt x="3564" y="714"/>
                    </a:lnTo>
                    <a:lnTo>
                      <a:pt x="3556" y="726"/>
                    </a:lnTo>
                    <a:lnTo>
                      <a:pt x="3547" y="739"/>
                    </a:lnTo>
                    <a:lnTo>
                      <a:pt x="3537" y="752"/>
                    </a:lnTo>
                    <a:lnTo>
                      <a:pt x="3529" y="765"/>
                    </a:lnTo>
                    <a:lnTo>
                      <a:pt x="3520" y="778"/>
                    </a:lnTo>
                    <a:lnTo>
                      <a:pt x="3512" y="790"/>
                    </a:lnTo>
                    <a:lnTo>
                      <a:pt x="3542" y="790"/>
                    </a:lnTo>
                    <a:lnTo>
                      <a:pt x="3574" y="789"/>
                    </a:lnTo>
                    <a:lnTo>
                      <a:pt x="3603" y="787"/>
                    </a:lnTo>
                    <a:lnTo>
                      <a:pt x="3635" y="783"/>
                    </a:lnTo>
                    <a:lnTo>
                      <a:pt x="3667" y="781"/>
                    </a:lnTo>
                    <a:lnTo>
                      <a:pt x="3699" y="779"/>
                    </a:lnTo>
                    <a:lnTo>
                      <a:pt x="3730" y="779"/>
                    </a:lnTo>
                    <a:lnTo>
                      <a:pt x="3760" y="779"/>
                    </a:lnTo>
                    <a:lnTo>
                      <a:pt x="3792" y="782"/>
                    </a:lnTo>
                    <a:lnTo>
                      <a:pt x="3821" y="787"/>
                    </a:lnTo>
                    <a:lnTo>
                      <a:pt x="3833" y="807"/>
                    </a:lnTo>
                    <a:lnTo>
                      <a:pt x="3838" y="827"/>
                    </a:lnTo>
                    <a:lnTo>
                      <a:pt x="3841" y="846"/>
                    </a:lnTo>
                    <a:lnTo>
                      <a:pt x="3838" y="866"/>
                    </a:lnTo>
                    <a:lnTo>
                      <a:pt x="3833" y="885"/>
                    </a:lnTo>
                    <a:lnTo>
                      <a:pt x="3828" y="904"/>
                    </a:lnTo>
                    <a:lnTo>
                      <a:pt x="3821" y="925"/>
                    </a:lnTo>
                    <a:lnTo>
                      <a:pt x="3814" y="944"/>
                    </a:lnTo>
                    <a:lnTo>
                      <a:pt x="3809" y="964"/>
                    </a:lnTo>
                    <a:lnTo>
                      <a:pt x="3806" y="984"/>
                    </a:lnTo>
                    <a:lnTo>
                      <a:pt x="3831" y="990"/>
                    </a:lnTo>
                    <a:lnTo>
                      <a:pt x="3855" y="996"/>
                    </a:lnTo>
                    <a:lnTo>
                      <a:pt x="3882" y="999"/>
                    </a:lnTo>
                    <a:lnTo>
                      <a:pt x="3912" y="1002"/>
                    </a:lnTo>
                    <a:lnTo>
                      <a:pt x="3944" y="1003"/>
                    </a:lnTo>
                    <a:lnTo>
                      <a:pt x="3973" y="1004"/>
                    </a:lnTo>
                    <a:lnTo>
                      <a:pt x="4005" y="1005"/>
                    </a:lnTo>
                    <a:lnTo>
                      <a:pt x="4034" y="1005"/>
                    </a:lnTo>
                    <a:lnTo>
                      <a:pt x="4061" y="1006"/>
                    </a:lnTo>
                    <a:lnTo>
                      <a:pt x="4086" y="1008"/>
                    </a:lnTo>
                    <a:lnTo>
                      <a:pt x="4086" y="1010"/>
                    </a:lnTo>
                    <a:lnTo>
                      <a:pt x="4086" y="1012"/>
                    </a:lnTo>
                    <a:lnTo>
                      <a:pt x="4088" y="1013"/>
                    </a:lnTo>
                    <a:lnTo>
                      <a:pt x="4088" y="1014"/>
                    </a:lnTo>
                    <a:lnTo>
                      <a:pt x="4088" y="1015"/>
                    </a:lnTo>
                    <a:lnTo>
                      <a:pt x="4088" y="1016"/>
                    </a:lnTo>
                    <a:lnTo>
                      <a:pt x="4091" y="1018"/>
                    </a:lnTo>
                    <a:lnTo>
                      <a:pt x="4093" y="1019"/>
                    </a:lnTo>
                    <a:lnTo>
                      <a:pt x="4096" y="1020"/>
                    </a:lnTo>
                    <a:lnTo>
                      <a:pt x="4098" y="1020"/>
                    </a:lnTo>
                    <a:lnTo>
                      <a:pt x="4115" y="1013"/>
                    </a:lnTo>
                    <a:lnTo>
                      <a:pt x="4132" y="1007"/>
                    </a:lnTo>
                    <a:lnTo>
                      <a:pt x="4152" y="1002"/>
                    </a:lnTo>
                    <a:lnTo>
                      <a:pt x="4172" y="997"/>
                    </a:lnTo>
                    <a:lnTo>
                      <a:pt x="4191" y="994"/>
                    </a:lnTo>
                    <a:lnTo>
                      <a:pt x="4213" y="990"/>
                    </a:lnTo>
                    <a:lnTo>
                      <a:pt x="4235" y="987"/>
                    </a:lnTo>
                    <a:lnTo>
                      <a:pt x="4255" y="984"/>
                    </a:lnTo>
                    <a:lnTo>
                      <a:pt x="4277" y="982"/>
                    </a:lnTo>
                    <a:lnTo>
                      <a:pt x="4299" y="979"/>
                    </a:lnTo>
                    <a:lnTo>
                      <a:pt x="4333" y="987"/>
                    </a:lnTo>
                    <a:lnTo>
                      <a:pt x="4360" y="997"/>
                    </a:lnTo>
                    <a:lnTo>
                      <a:pt x="4382" y="1008"/>
                    </a:lnTo>
                    <a:lnTo>
                      <a:pt x="4402" y="1022"/>
                    </a:lnTo>
                    <a:lnTo>
                      <a:pt x="4414" y="1037"/>
                    </a:lnTo>
                    <a:lnTo>
                      <a:pt x="4426" y="1052"/>
                    </a:lnTo>
                    <a:lnTo>
                      <a:pt x="4436" y="1068"/>
                    </a:lnTo>
                    <a:lnTo>
                      <a:pt x="4446" y="1085"/>
                    </a:lnTo>
                    <a:lnTo>
                      <a:pt x="4456" y="1101"/>
                    </a:lnTo>
                    <a:lnTo>
                      <a:pt x="4468" y="1116"/>
                    </a:lnTo>
                    <a:lnTo>
                      <a:pt x="5351" y="1119"/>
                    </a:lnTo>
                    <a:lnTo>
                      <a:pt x="5351" y="1452"/>
                    </a:lnTo>
                    <a:lnTo>
                      <a:pt x="5387" y="1466"/>
                    </a:lnTo>
                    <a:lnTo>
                      <a:pt x="5424" y="1478"/>
                    </a:lnTo>
                    <a:lnTo>
                      <a:pt x="5463" y="1492"/>
                    </a:lnTo>
                    <a:lnTo>
                      <a:pt x="5503" y="1504"/>
                    </a:lnTo>
                    <a:lnTo>
                      <a:pt x="5542" y="1517"/>
                    </a:lnTo>
                    <a:lnTo>
                      <a:pt x="5578" y="1531"/>
                    </a:lnTo>
                    <a:lnTo>
                      <a:pt x="5610" y="1547"/>
                    </a:lnTo>
                    <a:lnTo>
                      <a:pt x="5642" y="1563"/>
                    </a:lnTo>
                    <a:lnTo>
                      <a:pt x="5667" y="1581"/>
                    </a:lnTo>
                    <a:lnTo>
                      <a:pt x="5686" y="1602"/>
                    </a:lnTo>
                    <a:lnTo>
                      <a:pt x="5706" y="1648"/>
                    </a:lnTo>
                    <a:lnTo>
                      <a:pt x="5713" y="1695"/>
                    </a:lnTo>
                    <a:lnTo>
                      <a:pt x="5708" y="1742"/>
                    </a:lnTo>
                    <a:lnTo>
                      <a:pt x="5694" y="1788"/>
                    </a:lnTo>
                    <a:lnTo>
                      <a:pt x="5669" y="1834"/>
                    </a:lnTo>
                    <a:lnTo>
                      <a:pt x="5637" y="1877"/>
                    </a:lnTo>
                    <a:lnTo>
                      <a:pt x="5603" y="1922"/>
                    </a:lnTo>
                    <a:lnTo>
                      <a:pt x="5561" y="1964"/>
                    </a:lnTo>
                    <a:lnTo>
                      <a:pt x="5517" y="2005"/>
                    </a:lnTo>
                    <a:lnTo>
                      <a:pt x="5473" y="2045"/>
                    </a:lnTo>
                    <a:lnTo>
                      <a:pt x="5458" y="2052"/>
                    </a:lnTo>
                    <a:lnTo>
                      <a:pt x="5446" y="2059"/>
                    </a:lnTo>
                    <a:lnTo>
                      <a:pt x="5431" y="2066"/>
                    </a:lnTo>
                    <a:lnTo>
                      <a:pt x="5417" y="2071"/>
                    </a:lnTo>
                    <a:lnTo>
                      <a:pt x="5402" y="2077"/>
                    </a:lnTo>
                    <a:lnTo>
                      <a:pt x="5390" y="2083"/>
                    </a:lnTo>
                    <a:lnTo>
                      <a:pt x="5375" y="2088"/>
                    </a:lnTo>
                    <a:lnTo>
                      <a:pt x="5360" y="2094"/>
                    </a:lnTo>
                    <a:lnTo>
                      <a:pt x="5346" y="2101"/>
                    </a:lnTo>
                    <a:lnTo>
                      <a:pt x="5333" y="2107"/>
                    </a:lnTo>
                    <a:lnTo>
                      <a:pt x="5314" y="2654"/>
                    </a:lnTo>
                    <a:lnTo>
                      <a:pt x="5321" y="2666"/>
                    </a:lnTo>
                    <a:lnTo>
                      <a:pt x="5324" y="2677"/>
                    </a:lnTo>
                    <a:lnTo>
                      <a:pt x="5324" y="2688"/>
                    </a:lnTo>
                    <a:lnTo>
                      <a:pt x="5321" y="2700"/>
                    </a:lnTo>
                    <a:lnTo>
                      <a:pt x="5319" y="2711"/>
                    </a:lnTo>
                    <a:lnTo>
                      <a:pt x="5316" y="2723"/>
                    </a:lnTo>
                    <a:lnTo>
                      <a:pt x="5314" y="2733"/>
                    </a:lnTo>
                    <a:lnTo>
                      <a:pt x="5311" y="2744"/>
                    </a:lnTo>
                    <a:lnTo>
                      <a:pt x="5311" y="2755"/>
                    </a:lnTo>
                    <a:lnTo>
                      <a:pt x="5314" y="2765"/>
                    </a:lnTo>
                    <a:lnTo>
                      <a:pt x="5297" y="3818"/>
                    </a:lnTo>
                    <a:lnTo>
                      <a:pt x="5179" y="3818"/>
                    </a:lnTo>
                    <a:lnTo>
                      <a:pt x="5059" y="3818"/>
                    </a:lnTo>
                    <a:lnTo>
                      <a:pt x="4939" y="3818"/>
                    </a:lnTo>
                    <a:lnTo>
                      <a:pt x="4819" y="3818"/>
                    </a:lnTo>
                    <a:lnTo>
                      <a:pt x="4699" y="3818"/>
                    </a:lnTo>
                    <a:lnTo>
                      <a:pt x="4581" y="3818"/>
                    </a:lnTo>
                    <a:lnTo>
                      <a:pt x="4463" y="3818"/>
                    </a:lnTo>
                    <a:lnTo>
                      <a:pt x="4353" y="3818"/>
                    </a:lnTo>
                    <a:lnTo>
                      <a:pt x="4245" y="3818"/>
                    </a:lnTo>
                    <a:lnTo>
                      <a:pt x="4142" y="3818"/>
                    </a:lnTo>
                    <a:lnTo>
                      <a:pt x="4105" y="3847"/>
                    </a:lnTo>
                    <a:lnTo>
                      <a:pt x="4154" y="3859"/>
                    </a:lnTo>
                    <a:lnTo>
                      <a:pt x="4206" y="3868"/>
                    </a:lnTo>
                    <a:lnTo>
                      <a:pt x="4260" y="3877"/>
                    </a:lnTo>
                    <a:lnTo>
                      <a:pt x="4311" y="3886"/>
                    </a:lnTo>
                    <a:lnTo>
                      <a:pt x="4363" y="3895"/>
                    </a:lnTo>
                    <a:lnTo>
                      <a:pt x="4409" y="3907"/>
                    </a:lnTo>
                    <a:lnTo>
                      <a:pt x="4453" y="3920"/>
                    </a:lnTo>
                    <a:lnTo>
                      <a:pt x="4490" y="3936"/>
                    </a:lnTo>
                    <a:lnTo>
                      <a:pt x="4522" y="3957"/>
                    </a:lnTo>
                    <a:lnTo>
                      <a:pt x="4547" y="3982"/>
                    </a:lnTo>
                    <a:lnTo>
                      <a:pt x="4554" y="4005"/>
                    </a:lnTo>
                    <a:lnTo>
                      <a:pt x="4556" y="4028"/>
                    </a:lnTo>
                    <a:lnTo>
                      <a:pt x="4556" y="4051"/>
                    </a:lnTo>
                    <a:lnTo>
                      <a:pt x="4554" y="4074"/>
                    </a:lnTo>
                    <a:lnTo>
                      <a:pt x="4549" y="4098"/>
                    </a:lnTo>
                    <a:lnTo>
                      <a:pt x="4542" y="4120"/>
                    </a:lnTo>
                    <a:lnTo>
                      <a:pt x="4537" y="4143"/>
                    </a:lnTo>
                    <a:lnTo>
                      <a:pt x="4529" y="4165"/>
                    </a:lnTo>
                    <a:lnTo>
                      <a:pt x="4525" y="4188"/>
                    </a:lnTo>
                    <a:lnTo>
                      <a:pt x="4520" y="4208"/>
                    </a:lnTo>
                    <a:lnTo>
                      <a:pt x="4456" y="4242"/>
                    </a:lnTo>
                    <a:lnTo>
                      <a:pt x="4385" y="4267"/>
                    </a:lnTo>
                    <a:lnTo>
                      <a:pt x="4306" y="4284"/>
                    </a:lnTo>
                    <a:lnTo>
                      <a:pt x="4225" y="4296"/>
                    </a:lnTo>
                    <a:lnTo>
                      <a:pt x="4140" y="4302"/>
                    </a:lnTo>
                    <a:lnTo>
                      <a:pt x="4051" y="4304"/>
                    </a:lnTo>
                    <a:lnTo>
                      <a:pt x="3961" y="4303"/>
                    </a:lnTo>
                    <a:lnTo>
                      <a:pt x="3870" y="4300"/>
                    </a:lnTo>
                    <a:lnTo>
                      <a:pt x="3779" y="4294"/>
                    </a:lnTo>
                    <a:lnTo>
                      <a:pt x="3689" y="4287"/>
                    </a:lnTo>
                    <a:lnTo>
                      <a:pt x="3647" y="4278"/>
                    </a:lnTo>
                    <a:lnTo>
                      <a:pt x="3600" y="4269"/>
                    </a:lnTo>
                    <a:lnTo>
                      <a:pt x="3551" y="4260"/>
                    </a:lnTo>
                    <a:lnTo>
                      <a:pt x="3500" y="4248"/>
                    </a:lnTo>
                    <a:lnTo>
                      <a:pt x="3451" y="4237"/>
                    </a:lnTo>
                    <a:lnTo>
                      <a:pt x="3407" y="4223"/>
                    </a:lnTo>
                    <a:lnTo>
                      <a:pt x="3368" y="4207"/>
                    </a:lnTo>
                    <a:lnTo>
                      <a:pt x="3338" y="4189"/>
                    </a:lnTo>
                    <a:lnTo>
                      <a:pt x="3319" y="4166"/>
                    </a:lnTo>
                    <a:lnTo>
                      <a:pt x="3311" y="4140"/>
                    </a:lnTo>
                    <a:lnTo>
                      <a:pt x="3272" y="4125"/>
                    </a:lnTo>
                    <a:lnTo>
                      <a:pt x="3233" y="4109"/>
                    </a:lnTo>
                    <a:lnTo>
                      <a:pt x="3194" y="4093"/>
                    </a:lnTo>
                    <a:lnTo>
                      <a:pt x="3157" y="4076"/>
                    </a:lnTo>
                    <a:lnTo>
                      <a:pt x="3123" y="4058"/>
                    </a:lnTo>
                    <a:lnTo>
                      <a:pt x="3091" y="4039"/>
                    </a:lnTo>
                    <a:lnTo>
                      <a:pt x="3059" y="4020"/>
                    </a:lnTo>
                    <a:lnTo>
                      <a:pt x="3029" y="3999"/>
                    </a:lnTo>
                    <a:lnTo>
                      <a:pt x="3005" y="3978"/>
                    </a:lnTo>
                    <a:lnTo>
                      <a:pt x="2983" y="3955"/>
                    </a:lnTo>
                    <a:lnTo>
                      <a:pt x="2990" y="3942"/>
                    </a:lnTo>
                    <a:lnTo>
                      <a:pt x="2995" y="3928"/>
                    </a:lnTo>
                    <a:lnTo>
                      <a:pt x="3000" y="3916"/>
                    </a:lnTo>
                    <a:lnTo>
                      <a:pt x="3005" y="3902"/>
                    </a:lnTo>
                    <a:lnTo>
                      <a:pt x="3012" y="3888"/>
                    </a:lnTo>
                    <a:lnTo>
                      <a:pt x="3017" y="3876"/>
                    </a:lnTo>
                    <a:lnTo>
                      <a:pt x="3022" y="3863"/>
                    </a:lnTo>
                    <a:lnTo>
                      <a:pt x="3027" y="3851"/>
                    </a:lnTo>
                    <a:lnTo>
                      <a:pt x="3034" y="3838"/>
                    </a:lnTo>
                    <a:lnTo>
                      <a:pt x="3039" y="3827"/>
                    </a:lnTo>
                    <a:lnTo>
                      <a:pt x="3005" y="3819"/>
                    </a:lnTo>
                    <a:lnTo>
                      <a:pt x="2971" y="3813"/>
                    </a:lnTo>
                    <a:lnTo>
                      <a:pt x="2936" y="3812"/>
                    </a:lnTo>
                    <a:lnTo>
                      <a:pt x="2902" y="3812"/>
                    </a:lnTo>
                    <a:lnTo>
                      <a:pt x="2865" y="3813"/>
                    </a:lnTo>
                    <a:lnTo>
                      <a:pt x="2828" y="3814"/>
                    </a:lnTo>
                    <a:lnTo>
                      <a:pt x="2789" y="3815"/>
                    </a:lnTo>
                    <a:lnTo>
                      <a:pt x="2750" y="3816"/>
                    </a:lnTo>
                    <a:lnTo>
                      <a:pt x="2706" y="3815"/>
                    </a:lnTo>
                    <a:lnTo>
                      <a:pt x="2659" y="3811"/>
                    </a:lnTo>
                    <a:lnTo>
                      <a:pt x="2647" y="3818"/>
                    </a:lnTo>
                    <a:lnTo>
                      <a:pt x="2640" y="3824"/>
                    </a:lnTo>
                    <a:lnTo>
                      <a:pt x="2635" y="3834"/>
                    </a:lnTo>
                    <a:lnTo>
                      <a:pt x="2632" y="3843"/>
                    </a:lnTo>
                    <a:lnTo>
                      <a:pt x="2632" y="3852"/>
                    </a:lnTo>
                    <a:lnTo>
                      <a:pt x="2632" y="3861"/>
                    </a:lnTo>
                    <a:lnTo>
                      <a:pt x="2632" y="3870"/>
                    </a:lnTo>
                    <a:lnTo>
                      <a:pt x="2632" y="3879"/>
                    </a:lnTo>
                    <a:lnTo>
                      <a:pt x="2630" y="3886"/>
                    </a:lnTo>
                    <a:lnTo>
                      <a:pt x="2623" y="3893"/>
                    </a:lnTo>
                    <a:lnTo>
                      <a:pt x="2615" y="3920"/>
                    </a:lnTo>
                    <a:lnTo>
                      <a:pt x="2608" y="3947"/>
                    </a:lnTo>
                    <a:lnTo>
                      <a:pt x="2598" y="3974"/>
                    </a:lnTo>
                    <a:lnTo>
                      <a:pt x="2591" y="4003"/>
                    </a:lnTo>
                    <a:lnTo>
                      <a:pt x="2578" y="4030"/>
                    </a:lnTo>
                    <a:lnTo>
                      <a:pt x="2566" y="4058"/>
                    </a:lnTo>
                    <a:lnTo>
                      <a:pt x="2554" y="4084"/>
                    </a:lnTo>
                    <a:lnTo>
                      <a:pt x="2537" y="4110"/>
                    </a:lnTo>
                    <a:lnTo>
                      <a:pt x="2520" y="4136"/>
                    </a:lnTo>
                    <a:lnTo>
                      <a:pt x="2497" y="4160"/>
                    </a:lnTo>
                    <a:lnTo>
                      <a:pt x="2478" y="4184"/>
                    </a:lnTo>
                    <a:lnTo>
                      <a:pt x="2453" y="4206"/>
                    </a:lnTo>
                    <a:lnTo>
                      <a:pt x="2422" y="4228"/>
                    </a:lnTo>
                    <a:lnTo>
                      <a:pt x="2387" y="4248"/>
                    </a:lnTo>
                    <a:lnTo>
                      <a:pt x="2348" y="4267"/>
                    </a:lnTo>
                    <a:lnTo>
                      <a:pt x="2309" y="4283"/>
                    </a:lnTo>
                    <a:lnTo>
                      <a:pt x="2265" y="4296"/>
                    </a:lnTo>
                    <a:lnTo>
                      <a:pt x="2218" y="4308"/>
                    </a:lnTo>
                    <a:lnTo>
                      <a:pt x="2169" y="4316"/>
                    </a:lnTo>
                    <a:lnTo>
                      <a:pt x="2120" y="4320"/>
                    </a:lnTo>
                    <a:lnTo>
                      <a:pt x="2054" y="4319"/>
                    </a:lnTo>
                    <a:lnTo>
                      <a:pt x="1993" y="4312"/>
                    </a:lnTo>
                    <a:lnTo>
                      <a:pt x="1934" y="4303"/>
                    </a:lnTo>
                    <a:lnTo>
                      <a:pt x="1877" y="4290"/>
                    </a:lnTo>
                    <a:lnTo>
                      <a:pt x="1823" y="4274"/>
                    </a:lnTo>
                    <a:lnTo>
                      <a:pt x="1772" y="4255"/>
                    </a:lnTo>
                    <a:lnTo>
                      <a:pt x="1723" y="4236"/>
                    </a:lnTo>
                    <a:lnTo>
                      <a:pt x="1676" y="4215"/>
                    </a:lnTo>
                    <a:lnTo>
                      <a:pt x="1632" y="4194"/>
                    </a:lnTo>
                    <a:lnTo>
                      <a:pt x="1591" y="4173"/>
                    </a:lnTo>
                    <a:lnTo>
                      <a:pt x="1610" y="4143"/>
                    </a:lnTo>
                    <a:lnTo>
                      <a:pt x="1610" y="4119"/>
                    </a:lnTo>
                    <a:lnTo>
                      <a:pt x="1591" y="4100"/>
                    </a:lnTo>
                    <a:lnTo>
                      <a:pt x="1559" y="4083"/>
                    </a:lnTo>
                    <a:lnTo>
                      <a:pt x="1515" y="4069"/>
                    </a:lnTo>
                    <a:lnTo>
                      <a:pt x="1466" y="4056"/>
                    </a:lnTo>
                    <a:lnTo>
                      <a:pt x="1414" y="4044"/>
                    </a:lnTo>
                    <a:lnTo>
                      <a:pt x="1368" y="4032"/>
                    </a:lnTo>
                    <a:lnTo>
                      <a:pt x="1323" y="4019"/>
                    </a:lnTo>
                    <a:lnTo>
                      <a:pt x="1292" y="4003"/>
                    </a:lnTo>
                    <a:lnTo>
                      <a:pt x="1260" y="3987"/>
                    </a:lnTo>
                    <a:lnTo>
                      <a:pt x="1230" y="3971"/>
                    </a:lnTo>
                    <a:lnTo>
                      <a:pt x="1203" y="3952"/>
                    </a:lnTo>
                    <a:lnTo>
                      <a:pt x="1179" y="3934"/>
                    </a:lnTo>
                    <a:lnTo>
                      <a:pt x="1159" y="3915"/>
                    </a:lnTo>
                    <a:lnTo>
                      <a:pt x="1140" y="3895"/>
                    </a:lnTo>
                    <a:lnTo>
                      <a:pt x="1122" y="3875"/>
                    </a:lnTo>
                    <a:lnTo>
                      <a:pt x="1105" y="3855"/>
                    </a:lnTo>
                    <a:lnTo>
                      <a:pt x="1088" y="3835"/>
                    </a:lnTo>
                    <a:lnTo>
                      <a:pt x="1071" y="3814"/>
                    </a:lnTo>
                    <a:lnTo>
                      <a:pt x="1017" y="3803"/>
                    </a:lnTo>
                    <a:lnTo>
                      <a:pt x="348" y="3803"/>
                    </a:lnTo>
                    <a:lnTo>
                      <a:pt x="355" y="2144"/>
                    </a:lnTo>
                    <a:lnTo>
                      <a:pt x="319" y="2140"/>
                    </a:lnTo>
                    <a:lnTo>
                      <a:pt x="284" y="2133"/>
                    </a:lnTo>
                    <a:lnTo>
                      <a:pt x="250" y="2126"/>
                    </a:lnTo>
                    <a:lnTo>
                      <a:pt x="216" y="2118"/>
                    </a:lnTo>
                    <a:lnTo>
                      <a:pt x="184" y="2109"/>
                    </a:lnTo>
                    <a:lnTo>
                      <a:pt x="154" y="2099"/>
                    </a:lnTo>
                    <a:lnTo>
                      <a:pt x="127" y="2087"/>
                    </a:lnTo>
                    <a:lnTo>
                      <a:pt x="103" y="2074"/>
                    </a:lnTo>
                    <a:lnTo>
                      <a:pt x="81" y="2059"/>
                    </a:lnTo>
                    <a:lnTo>
                      <a:pt x="64" y="2042"/>
                    </a:lnTo>
                    <a:lnTo>
                      <a:pt x="46" y="1999"/>
                    </a:lnTo>
                    <a:lnTo>
                      <a:pt x="32" y="1955"/>
                    </a:lnTo>
                    <a:lnTo>
                      <a:pt x="15" y="1908"/>
                    </a:lnTo>
                    <a:lnTo>
                      <a:pt x="5" y="1861"/>
                    </a:lnTo>
                    <a:lnTo>
                      <a:pt x="0" y="1813"/>
                    </a:lnTo>
                    <a:lnTo>
                      <a:pt x="2" y="1766"/>
                    </a:lnTo>
                    <a:lnTo>
                      <a:pt x="17" y="1720"/>
                    </a:lnTo>
                    <a:lnTo>
                      <a:pt x="42" y="1677"/>
                    </a:lnTo>
                    <a:lnTo>
                      <a:pt x="81" y="1635"/>
                    </a:lnTo>
                    <a:lnTo>
                      <a:pt x="135" y="1596"/>
                    </a:lnTo>
                    <a:lnTo>
                      <a:pt x="348" y="1543"/>
                    </a:lnTo>
                    <a:lnTo>
                      <a:pt x="365" y="1116"/>
                    </a:lnTo>
                    <a:lnTo>
                      <a:pt x="421" y="1116"/>
                    </a:lnTo>
                    <a:lnTo>
                      <a:pt x="485" y="1116"/>
                    </a:lnTo>
                    <a:lnTo>
                      <a:pt x="556" y="1116"/>
                    </a:lnTo>
                    <a:lnTo>
                      <a:pt x="630" y="1116"/>
                    </a:lnTo>
                    <a:lnTo>
                      <a:pt x="701" y="1116"/>
                    </a:lnTo>
                    <a:lnTo>
                      <a:pt x="767" y="1116"/>
                    </a:lnTo>
                    <a:lnTo>
                      <a:pt x="823" y="1116"/>
                    </a:lnTo>
                    <a:lnTo>
                      <a:pt x="870" y="1116"/>
                    </a:lnTo>
                    <a:lnTo>
                      <a:pt x="899" y="1116"/>
                    </a:lnTo>
                    <a:lnTo>
                      <a:pt x="909" y="1116"/>
                    </a:lnTo>
                    <a:lnTo>
                      <a:pt x="1319" y="1111"/>
                    </a:lnTo>
                    <a:lnTo>
                      <a:pt x="1331" y="1100"/>
                    </a:lnTo>
                    <a:lnTo>
                      <a:pt x="1345" y="1086"/>
                    </a:lnTo>
                    <a:lnTo>
                      <a:pt x="1360" y="1074"/>
                    </a:lnTo>
                    <a:lnTo>
                      <a:pt x="1377" y="1060"/>
                    </a:lnTo>
                    <a:lnTo>
                      <a:pt x="1395" y="1046"/>
                    </a:lnTo>
                    <a:lnTo>
                      <a:pt x="1412" y="1035"/>
                    </a:lnTo>
                    <a:lnTo>
                      <a:pt x="1424" y="1024"/>
                    </a:lnTo>
                    <a:lnTo>
                      <a:pt x="1436" y="1016"/>
                    </a:lnTo>
                    <a:lnTo>
                      <a:pt x="1444" y="1011"/>
                    </a:lnTo>
                    <a:lnTo>
                      <a:pt x="1446" y="1008"/>
                    </a:lnTo>
                    <a:lnTo>
                      <a:pt x="1461" y="1003"/>
                    </a:lnTo>
                    <a:lnTo>
                      <a:pt x="1478" y="997"/>
                    </a:lnTo>
                    <a:lnTo>
                      <a:pt x="1497" y="992"/>
                    </a:lnTo>
                    <a:lnTo>
                      <a:pt x="1517" y="988"/>
                    </a:lnTo>
                    <a:lnTo>
                      <a:pt x="1539" y="986"/>
                    </a:lnTo>
                    <a:lnTo>
                      <a:pt x="1564" y="983"/>
                    </a:lnTo>
                    <a:lnTo>
                      <a:pt x="1586" y="983"/>
                    </a:lnTo>
                    <a:lnTo>
                      <a:pt x="1610" y="984"/>
                    </a:lnTo>
                    <a:lnTo>
                      <a:pt x="1632" y="988"/>
                    </a:lnTo>
                    <a:lnTo>
                      <a:pt x="1652" y="992"/>
                    </a:lnTo>
                    <a:lnTo>
                      <a:pt x="1664" y="999"/>
                    </a:lnTo>
                    <a:lnTo>
                      <a:pt x="1676" y="1003"/>
                    </a:lnTo>
                    <a:lnTo>
                      <a:pt x="1694" y="1005"/>
                    </a:lnTo>
                    <a:lnTo>
                      <a:pt x="1713" y="1005"/>
                    </a:lnTo>
                    <a:lnTo>
                      <a:pt x="1733" y="1004"/>
                    </a:lnTo>
                    <a:lnTo>
                      <a:pt x="1752" y="1002"/>
                    </a:lnTo>
                    <a:lnTo>
                      <a:pt x="1774" y="999"/>
                    </a:lnTo>
                    <a:lnTo>
                      <a:pt x="1794" y="997"/>
                    </a:lnTo>
                    <a:lnTo>
                      <a:pt x="1814" y="995"/>
                    </a:lnTo>
                    <a:lnTo>
                      <a:pt x="1828" y="992"/>
                    </a:lnTo>
                    <a:lnTo>
                      <a:pt x="1897" y="991"/>
                    </a:lnTo>
                    <a:lnTo>
                      <a:pt x="1941" y="982"/>
                    </a:lnTo>
                    <a:lnTo>
                      <a:pt x="1973" y="966"/>
                    </a:lnTo>
                    <a:lnTo>
                      <a:pt x="1990" y="944"/>
                    </a:lnTo>
                    <a:lnTo>
                      <a:pt x="2002" y="919"/>
                    </a:lnTo>
                    <a:lnTo>
                      <a:pt x="2010" y="893"/>
                    </a:lnTo>
                    <a:lnTo>
                      <a:pt x="2017" y="866"/>
                    </a:lnTo>
                    <a:lnTo>
                      <a:pt x="2032" y="840"/>
                    </a:lnTo>
                    <a:lnTo>
                      <a:pt x="2056" y="818"/>
                    </a:lnTo>
                    <a:lnTo>
                      <a:pt x="2093" y="799"/>
                    </a:lnTo>
                    <a:lnTo>
                      <a:pt x="2262" y="814"/>
                    </a:lnTo>
                    <a:lnTo>
                      <a:pt x="2267" y="806"/>
                    </a:lnTo>
                    <a:lnTo>
                      <a:pt x="2265" y="797"/>
                    </a:lnTo>
                    <a:lnTo>
                      <a:pt x="2262" y="790"/>
                    </a:lnTo>
                    <a:lnTo>
                      <a:pt x="2260" y="782"/>
                    </a:lnTo>
                    <a:lnTo>
                      <a:pt x="2255" y="775"/>
                    </a:lnTo>
                    <a:lnTo>
                      <a:pt x="2247" y="767"/>
                    </a:lnTo>
                    <a:lnTo>
                      <a:pt x="2243" y="759"/>
                    </a:lnTo>
                    <a:lnTo>
                      <a:pt x="2238" y="751"/>
                    </a:lnTo>
                    <a:lnTo>
                      <a:pt x="2235" y="742"/>
                    </a:lnTo>
                    <a:lnTo>
                      <a:pt x="2233" y="732"/>
                    </a:lnTo>
                    <a:lnTo>
                      <a:pt x="2213" y="730"/>
                    </a:lnTo>
                    <a:lnTo>
                      <a:pt x="2191" y="726"/>
                    </a:lnTo>
                    <a:lnTo>
                      <a:pt x="2172" y="723"/>
                    </a:lnTo>
                    <a:lnTo>
                      <a:pt x="2152" y="717"/>
                    </a:lnTo>
                    <a:lnTo>
                      <a:pt x="2132" y="711"/>
                    </a:lnTo>
                    <a:lnTo>
                      <a:pt x="2113" y="706"/>
                    </a:lnTo>
                    <a:lnTo>
                      <a:pt x="2098" y="698"/>
                    </a:lnTo>
                    <a:lnTo>
                      <a:pt x="2081" y="690"/>
                    </a:lnTo>
                    <a:lnTo>
                      <a:pt x="2069" y="680"/>
                    </a:lnTo>
                    <a:lnTo>
                      <a:pt x="2056" y="670"/>
                    </a:lnTo>
                    <a:lnTo>
                      <a:pt x="2051" y="663"/>
                    </a:lnTo>
                    <a:lnTo>
                      <a:pt x="2049" y="655"/>
                    </a:lnTo>
                    <a:lnTo>
                      <a:pt x="2049" y="647"/>
                    </a:lnTo>
                    <a:lnTo>
                      <a:pt x="2051" y="639"/>
                    </a:lnTo>
                    <a:lnTo>
                      <a:pt x="2054" y="631"/>
                    </a:lnTo>
                    <a:lnTo>
                      <a:pt x="2056" y="624"/>
                    </a:lnTo>
                    <a:lnTo>
                      <a:pt x="2054" y="618"/>
                    </a:lnTo>
                    <a:lnTo>
                      <a:pt x="2044" y="612"/>
                    </a:lnTo>
                    <a:lnTo>
                      <a:pt x="2029" y="608"/>
                    </a:lnTo>
                    <a:lnTo>
                      <a:pt x="2005" y="605"/>
                    </a:lnTo>
                    <a:lnTo>
                      <a:pt x="1997" y="602"/>
                    </a:lnTo>
                    <a:lnTo>
                      <a:pt x="1990" y="597"/>
                    </a:lnTo>
                    <a:lnTo>
                      <a:pt x="1985" y="592"/>
                    </a:lnTo>
                    <a:lnTo>
                      <a:pt x="1980" y="587"/>
                    </a:lnTo>
                    <a:lnTo>
                      <a:pt x="1975" y="581"/>
                    </a:lnTo>
                    <a:lnTo>
                      <a:pt x="1973" y="575"/>
                    </a:lnTo>
                    <a:lnTo>
                      <a:pt x="1968" y="570"/>
                    </a:lnTo>
                    <a:lnTo>
                      <a:pt x="1966" y="565"/>
                    </a:lnTo>
                    <a:lnTo>
                      <a:pt x="1963" y="559"/>
                    </a:lnTo>
                    <a:lnTo>
                      <a:pt x="1961" y="556"/>
                    </a:lnTo>
                    <a:lnTo>
                      <a:pt x="1941" y="554"/>
                    </a:lnTo>
                    <a:lnTo>
                      <a:pt x="1917" y="554"/>
                    </a:lnTo>
                    <a:lnTo>
                      <a:pt x="1895" y="555"/>
                    </a:lnTo>
                    <a:lnTo>
                      <a:pt x="1870" y="557"/>
                    </a:lnTo>
                    <a:lnTo>
                      <a:pt x="1846" y="559"/>
                    </a:lnTo>
                    <a:lnTo>
                      <a:pt x="1821" y="563"/>
                    </a:lnTo>
                    <a:lnTo>
                      <a:pt x="1794" y="565"/>
                    </a:lnTo>
                    <a:lnTo>
                      <a:pt x="1767" y="567"/>
                    </a:lnTo>
                    <a:lnTo>
                      <a:pt x="1743" y="568"/>
                    </a:lnTo>
                    <a:lnTo>
                      <a:pt x="1716" y="567"/>
                    </a:lnTo>
                    <a:lnTo>
                      <a:pt x="1635" y="416"/>
                    </a:lnTo>
                    <a:lnTo>
                      <a:pt x="1689" y="406"/>
                    </a:lnTo>
                    <a:lnTo>
                      <a:pt x="1740" y="396"/>
                    </a:lnTo>
                    <a:lnTo>
                      <a:pt x="1794" y="387"/>
                    </a:lnTo>
                    <a:lnTo>
                      <a:pt x="1850" y="376"/>
                    </a:lnTo>
                    <a:lnTo>
                      <a:pt x="1904" y="368"/>
                    </a:lnTo>
                    <a:lnTo>
                      <a:pt x="1958" y="359"/>
                    </a:lnTo>
                    <a:lnTo>
                      <a:pt x="2015" y="351"/>
                    </a:lnTo>
                    <a:lnTo>
                      <a:pt x="2071" y="343"/>
                    </a:lnTo>
                    <a:lnTo>
                      <a:pt x="2125" y="336"/>
                    </a:lnTo>
                    <a:lnTo>
                      <a:pt x="2181" y="330"/>
                    </a:lnTo>
                    <a:lnTo>
                      <a:pt x="2218" y="314"/>
                    </a:lnTo>
                    <a:lnTo>
                      <a:pt x="2145" y="100"/>
                    </a:lnTo>
                    <a:lnTo>
                      <a:pt x="2262" y="84"/>
                    </a:lnTo>
                    <a:lnTo>
                      <a:pt x="2380" y="69"/>
                    </a:lnTo>
                    <a:lnTo>
                      <a:pt x="2500" y="54"/>
                    </a:lnTo>
                    <a:lnTo>
                      <a:pt x="2620" y="42"/>
                    </a:lnTo>
                    <a:lnTo>
                      <a:pt x="2740" y="30"/>
                    </a:lnTo>
                    <a:lnTo>
                      <a:pt x="2863" y="20"/>
                    </a:lnTo>
                    <a:lnTo>
                      <a:pt x="2985" y="12"/>
                    </a:lnTo>
                    <a:lnTo>
                      <a:pt x="3108" y="6"/>
                    </a:lnTo>
                    <a:lnTo>
                      <a:pt x="3228" y="3"/>
                    </a:lnTo>
                    <a:lnTo>
                      <a:pt x="3348" y="2"/>
                    </a:lnTo>
                    <a:lnTo>
                      <a:pt x="3348" y="0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" name="Freeform 18"/>
              <p:cNvSpPr>
                <a:spLocks/>
              </p:cNvSpPr>
              <p:nvPr/>
            </p:nvSpPr>
            <p:spPr bwMode="auto">
              <a:xfrm>
                <a:off x="2380" y="83"/>
                <a:ext cx="890" cy="144"/>
              </a:xfrm>
              <a:custGeom>
                <a:avLst/>
                <a:gdLst>
                  <a:gd name="T0" fmla="*/ 890 w 890"/>
                  <a:gd name="T1" fmla="*/ 41 h 144"/>
                  <a:gd name="T2" fmla="*/ 890 w 890"/>
                  <a:gd name="T3" fmla="*/ 58 h 144"/>
                  <a:gd name="T4" fmla="*/ 804 w 890"/>
                  <a:gd name="T5" fmla="*/ 64 h 144"/>
                  <a:gd name="T6" fmla="*/ 716 w 890"/>
                  <a:gd name="T7" fmla="*/ 69 h 144"/>
                  <a:gd name="T8" fmla="*/ 630 w 890"/>
                  <a:gd name="T9" fmla="*/ 76 h 144"/>
                  <a:gd name="T10" fmla="*/ 540 w 890"/>
                  <a:gd name="T11" fmla="*/ 83 h 144"/>
                  <a:gd name="T12" fmla="*/ 451 w 890"/>
                  <a:gd name="T13" fmla="*/ 90 h 144"/>
                  <a:gd name="T14" fmla="*/ 365 w 890"/>
                  <a:gd name="T15" fmla="*/ 98 h 144"/>
                  <a:gd name="T16" fmla="*/ 277 w 890"/>
                  <a:gd name="T17" fmla="*/ 107 h 144"/>
                  <a:gd name="T18" fmla="*/ 191 w 890"/>
                  <a:gd name="T19" fmla="*/ 117 h 144"/>
                  <a:gd name="T20" fmla="*/ 108 w 890"/>
                  <a:gd name="T21" fmla="*/ 130 h 144"/>
                  <a:gd name="T22" fmla="*/ 25 w 890"/>
                  <a:gd name="T23" fmla="*/ 144 h 144"/>
                  <a:gd name="T24" fmla="*/ 0 w 890"/>
                  <a:gd name="T25" fmla="*/ 79 h 144"/>
                  <a:gd name="T26" fmla="*/ 81 w 890"/>
                  <a:gd name="T27" fmla="*/ 64 h 144"/>
                  <a:gd name="T28" fmla="*/ 164 w 890"/>
                  <a:gd name="T29" fmla="*/ 51 h 144"/>
                  <a:gd name="T30" fmla="*/ 248 w 890"/>
                  <a:gd name="T31" fmla="*/ 40 h 144"/>
                  <a:gd name="T32" fmla="*/ 334 w 890"/>
                  <a:gd name="T33" fmla="*/ 31 h 144"/>
                  <a:gd name="T34" fmla="*/ 422 w 890"/>
                  <a:gd name="T35" fmla="*/ 23 h 144"/>
                  <a:gd name="T36" fmla="*/ 510 w 890"/>
                  <a:gd name="T37" fmla="*/ 16 h 144"/>
                  <a:gd name="T38" fmla="*/ 598 w 890"/>
                  <a:gd name="T39" fmla="*/ 10 h 144"/>
                  <a:gd name="T40" fmla="*/ 687 w 890"/>
                  <a:gd name="T41" fmla="*/ 5 h 144"/>
                  <a:gd name="T42" fmla="*/ 775 w 890"/>
                  <a:gd name="T43" fmla="*/ 2 h 144"/>
                  <a:gd name="T44" fmla="*/ 863 w 890"/>
                  <a:gd name="T45" fmla="*/ 0 h 144"/>
                  <a:gd name="T46" fmla="*/ 890 w 890"/>
                  <a:gd name="T47" fmla="*/ 41 h 144"/>
                  <a:gd name="T48" fmla="*/ 890 w 890"/>
                  <a:gd name="T49" fmla="*/ 41 h 14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90"/>
                  <a:gd name="T76" fmla="*/ 0 h 144"/>
                  <a:gd name="T77" fmla="*/ 890 w 890"/>
                  <a:gd name="T78" fmla="*/ 144 h 14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90" h="144">
                    <a:moveTo>
                      <a:pt x="890" y="41"/>
                    </a:moveTo>
                    <a:lnTo>
                      <a:pt x="890" y="58"/>
                    </a:lnTo>
                    <a:lnTo>
                      <a:pt x="804" y="64"/>
                    </a:lnTo>
                    <a:lnTo>
                      <a:pt x="716" y="69"/>
                    </a:lnTo>
                    <a:lnTo>
                      <a:pt x="630" y="76"/>
                    </a:lnTo>
                    <a:lnTo>
                      <a:pt x="540" y="83"/>
                    </a:lnTo>
                    <a:lnTo>
                      <a:pt x="451" y="90"/>
                    </a:lnTo>
                    <a:lnTo>
                      <a:pt x="365" y="98"/>
                    </a:lnTo>
                    <a:lnTo>
                      <a:pt x="277" y="107"/>
                    </a:lnTo>
                    <a:lnTo>
                      <a:pt x="191" y="117"/>
                    </a:lnTo>
                    <a:lnTo>
                      <a:pt x="108" y="130"/>
                    </a:lnTo>
                    <a:lnTo>
                      <a:pt x="25" y="144"/>
                    </a:lnTo>
                    <a:lnTo>
                      <a:pt x="0" y="79"/>
                    </a:lnTo>
                    <a:lnTo>
                      <a:pt x="81" y="64"/>
                    </a:lnTo>
                    <a:lnTo>
                      <a:pt x="164" y="51"/>
                    </a:lnTo>
                    <a:lnTo>
                      <a:pt x="248" y="40"/>
                    </a:lnTo>
                    <a:lnTo>
                      <a:pt x="334" y="31"/>
                    </a:lnTo>
                    <a:lnTo>
                      <a:pt x="422" y="23"/>
                    </a:lnTo>
                    <a:lnTo>
                      <a:pt x="510" y="16"/>
                    </a:lnTo>
                    <a:lnTo>
                      <a:pt x="598" y="10"/>
                    </a:lnTo>
                    <a:lnTo>
                      <a:pt x="687" y="5"/>
                    </a:lnTo>
                    <a:lnTo>
                      <a:pt x="775" y="2"/>
                    </a:lnTo>
                    <a:lnTo>
                      <a:pt x="863" y="0"/>
                    </a:lnTo>
                    <a:lnTo>
                      <a:pt x="890" y="41"/>
                    </a:lnTo>
                    <a:close/>
                  </a:path>
                </a:pathLst>
              </a:custGeom>
              <a:solidFill>
                <a:srgbClr val="FFB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" name="Freeform 19"/>
              <p:cNvSpPr>
                <a:spLocks/>
              </p:cNvSpPr>
              <p:nvPr/>
            </p:nvSpPr>
            <p:spPr bwMode="auto">
              <a:xfrm>
                <a:off x="2412" y="162"/>
                <a:ext cx="875" cy="114"/>
              </a:xfrm>
              <a:custGeom>
                <a:avLst/>
                <a:gdLst>
                  <a:gd name="T0" fmla="*/ 875 w 875"/>
                  <a:gd name="T1" fmla="*/ 20 h 114"/>
                  <a:gd name="T2" fmla="*/ 858 w 875"/>
                  <a:gd name="T3" fmla="*/ 24 h 114"/>
                  <a:gd name="T4" fmla="*/ 838 w 875"/>
                  <a:gd name="T5" fmla="*/ 26 h 114"/>
                  <a:gd name="T6" fmla="*/ 816 w 875"/>
                  <a:gd name="T7" fmla="*/ 28 h 114"/>
                  <a:gd name="T8" fmla="*/ 794 w 875"/>
                  <a:gd name="T9" fmla="*/ 29 h 114"/>
                  <a:gd name="T10" fmla="*/ 770 w 875"/>
                  <a:gd name="T11" fmla="*/ 30 h 114"/>
                  <a:gd name="T12" fmla="*/ 745 w 875"/>
                  <a:gd name="T13" fmla="*/ 32 h 114"/>
                  <a:gd name="T14" fmla="*/ 723 w 875"/>
                  <a:gd name="T15" fmla="*/ 33 h 114"/>
                  <a:gd name="T16" fmla="*/ 699 w 875"/>
                  <a:gd name="T17" fmla="*/ 35 h 114"/>
                  <a:gd name="T18" fmla="*/ 677 w 875"/>
                  <a:gd name="T19" fmla="*/ 37 h 114"/>
                  <a:gd name="T20" fmla="*/ 655 w 875"/>
                  <a:gd name="T21" fmla="*/ 41 h 114"/>
                  <a:gd name="T22" fmla="*/ 588 w 875"/>
                  <a:gd name="T23" fmla="*/ 46 h 114"/>
                  <a:gd name="T24" fmla="*/ 522 w 875"/>
                  <a:gd name="T25" fmla="*/ 52 h 114"/>
                  <a:gd name="T26" fmla="*/ 456 w 875"/>
                  <a:gd name="T27" fmla="*/ 58 h 114"/>
                  <a:gd name="T28" fmla="*/ 392 w 875"/>
                  <a:gd name="T29" fmla="*/ 65 h 114"/>
                  <a:gd name="T30" fmla="*/ 329 w 875"/>
                  <a:gd name="T31" fmla="*/ 72 h 114"/>
                  <a:gd name="T32" fmla="*/ 265 w 875"/>
                  <a:gd name="T33" fmla="*/ 78 h 114"/>
                  <a:gd name="T34" fmla="*/ 204 w 875"/>
                  <a:gd name="T35" fmla="*/ 86 h 114"/>
                  <a:gd name="T36" fmla="*/ 142 w 875"/>
                  <a:gd name="T37" fmla="*/ 96 h 114"/>
                  <a:gd name="T38" fmla="*/ 81 w 875"/>
                  <a:gd name="T39" fmla="*/ 105 h 114"/>
                  <a:gd name="T40" fmla="*/ 20 w 875"/>
                  <a:gd name="T41" fmla="*/ 114 h 114"/>
                  <a:gd name="T42" fmla="*/ 0 w 875"/>
                  <a:gd name="T43" fmla="*/ 85 h 114"/>
                  <a:gd name="T44" fmla="*/ 79 w 875"/>
                  <a:gd name="T45" fmla="*/ 69 h 114"/>
                  <a:gd name="T46" fmla="*/ 162 w 875"/>
                  <a:gd name="T47" fmla="*/ 56 h 114"/>
                  <a:gd name="T48" fmla="*/ 245 w 875"/>
                  <a:gd name="T49" fmla="*/ 44 h 114"/>
                  <a:gd name="T50" fmla="*/ 333 w 875"/>
                  <a:gd name="T51" fmla="*/ 34 h 114"/>
                  <a:gd name="T52" fmla="*/ 422 w 875"/>
                  <a:gd name="T53" fmla="*/ 25 h 114"/>
                  <a:gd name="T54" fmla="*/ 512 w 875"/>
                  <a:gd name="T55" fmla="*/ 18 h 114"/>
                  <a:gd name="T56" fmla="*/ 603 w 875"/>
                  <a:gd name="T57" fmla="*/ 11 h 114"/>
                  <a:gd name="T58" fmla="*/ 694 w 875"/>
                  <a:gd name="T59" fmla="*/ 6 h 114"/>
                  <a:gd name="T60" fmla="*/ 782 w 875"/>
                  <a:gd name="T61" fmla="*/ 3 h 114"/>
                  <a:gd name="T62" fmla="*/ 868 w 875"/>
                  <a:gd name="T63" fmla="*/ 0 h 114"/>
                  <a:gd name="T64" fmla="*/ 875 w 875"/>
                  <a:gd name="T65" fmla="*/ 20 h 114"/>
                  <a:gd name="T66" fmla="*/ 875 w 875"/>
                  <a:gd name="T67" fmla="*/ 20 h 11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875"/>
                  <a:gd name="T103" fmla="*/ 0 h 114"/>
                  <a:gd name="T104" fmla="*/ 875 w 875"/>
                  <a:gd name="T105" fmla="*/ 114 h 11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875" h="114">
                    <a:moveTo>
                      <a:pt x="875" y="20"/>
                    </a:moveTo>
                    <a:lnTo>
                      <a:pt x="858" y="24"/>
                    </a:lnTo>
                    <a:lnTo>
                      <a:pt x="838" y="26"/>
                    </a:lnTo>
                    <a:lnTo>
                      <a:pt x="816" y="28"/>
                    </a:lnTo>
                    <a:lnTo>
                      <a:pt x="794" y="29"/>
                    </a:lnTo>
                    <a:lnTo>
                      <a:pt x="770" y="30"/>
                    </a:lnTo>
                    <a:lnTo>
                      <a:pt x="745" y="32"/>
                    </a:lnTo>
                    <a:lnTo>
                      <a:pt x="723" y="33"/>
                    </a:lnTo>
                    <a:lnTo>
                      <a:pt x="699" y="35"/>
                    </a:lnTo>
                    <a:lnTo>
                      <a:pt x="677" y="37"/>
                    </a:lnTo>
                    <a:lnTo>
                      <a:pt x="655" y="41"/>
                    </a:lnTo>
                    <a:lnTo>
                      <a:pt x="588" y="46"/>
                    </a:lnTo>
                    <a:lnTo>
                      <a:pt x="522" y="52"/>
                    </a:lnTo>
                    <a:lnTo>
                      <a:pt x="456" y="58"/>
                    </a:lnTo>
                    <a:lnTo>
                      <a:pt x="392" y="65"/>
                    </a:lnTo>
                    <a:lnTo>
                      <a:pt x="329" y="72"/>
                    </a:lnTo>
                    <a:lnTo>
                      <a:pt x="265" y="78"/>
                    </a:lnTo>
                    <a:lnTo>
                      <a:pt x="204" y="86"/>
                    </a:lnTo>
                    <a:lnTo>
                      <a:pt x="142" y="96"/>
                    </a:lnTo>
                    <a:lnTo>
                      <a:pt x="81" y="105"/>
                    </a:lnTo>
                    <a:lnTo>
                      <a:pt x="20" y="114"/>
                    </a:lnTo>
                    <a:lnTo>
                      <a:pt x="0" y="85"/>
                    </a:lnTo>
                    <a:lnTo>
                      <a:pt x="79" y="69"/>
                    </a:lnTo>
                    <a:lnTo>
                      <a:pt x="162" y="56"/>
                    </a:lnTo>
                    <a:lnTo>
                      <a:pt x="245" y="44"/>
                    </a:lnTo>
                    <a:lnTo>
                      <a:pt x="333" y="34"/>
                    </a:lnTo>
                    <a:lnTo>
                      <a:pt x="422" y="25"/>
                    </a:lnTo>
                    <a:lnTo>
                      <a:pt x="512" y="18"/>
                    </a:lnTo>
                    <a:lnTo>
                      <a:pt x="603" y="11"/>
                    </a:lnTo>
                    <a:lnTo>
                      <a:pt x="694" y="6"/>
                    </a:lnTo>
                    <a:lnTo>
                      <a:pt x="782" y="3"/>
                    </a:lnTo>
                    <a:lnTo>
                      <a:pt x="868" y="0"/>
                    </a:lnTo>
                    <a:lnTo>
                      <a:pt x="875" y="20"/>
                    </a:lnTo>
                    <a:close/>
                  </a:path>
                </a:pathLst>
              </a:custGeom>
              <a:solidFill>
                <a:srgbClr val="FF00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" name="Freeform 20"/>
              <p:cNvSpPr>
                <a:spLocks/>
              </p:cNvSpPr>
              <p:nvPr/>
            </p:nvSpPr>
            <p:spPr bwMode="auto">
              <a:xfrm>
                <a:off x="2442" y="238"/>
                <a:ext cx="865" cy="124"/>
              </a:xfrm>
              <a:custGeom>
                <a:avLst/>
                <a:gdLst>
                  <a:gd name="T0" fmla="*/ 865 w 865"/>
                  <a:gd name="T1" fmla="*/ 30 h 124"/>
                  <a:gd name="T2" fmla="*/ 774 w 865"/>
                  <a:gd name="T3" fmla="*/ 40 h 124"/>
                  <a:gd name="T4" fmla="*/ 686 w 865"/>
                  <a:gd name="T5" fmla="*/ 49 h 124"/>
                  <a:gd name="T6" fmla="*/ 603 w 865"/>
                  <a:gd name="T7" fmla="*/ 60 h 124"/>
                  <a:gd name="T8" fmla="*/ 519 w 865"/>
                  <a:gd name="T9" fmla="*/ 70 h 124"/>
                  <a:gd name="T10" fmla="*/ 438 w 865"/>
                  <a:gd name="T11" fmla="*/ 79 h 124"/>
                  <a:gd name="T12" fmla="*/ 355 w 865"/>
                  <a:gd name="T13" fmla="*/ 89 h 124"/>
                  <a:gd name="T14" fmla="*/ 272 w 865"/>
                  <a:gd name="T15" fmla="*/ 98 h 124"/>
                  <a:gd name="T16" fmla="*/ 188 w 865"/>
                  <a:gd name="T17" fmla="*/ 108 h 124"/>
                  <a:gd name="T18" fmla="*/ 100 w 865"/>
                  <a:gd name="T19" fmla="*/ 116 h 124"/>
                  <a:gd name="T20" fmla="*/ 7 w 865"/>
                  <a:gd name="T21" fmla="*/ 124 h 124"/>
                  <a:gd name="T22" fmla="*/ 0 w 865"/>
                  <a:gd name="T23" fmla="*/ 92 h 124"/>
                  <a:gd name="T24" fmla="*/ 83 w 865"/>
                  <a:gd name="T25" fmla="*/ 78 h 124"/>
                  <a:gd name="T26" fmla="*/ 166 w 865"/>
                  <a:gd name="T27" fmla="*/ 66 h 124"/>
                  <a:gd name="T28" fmla="*/ 250 w 865"/>
                  <a:gd name="T29" fmla="*/ 56 h 124"/>
                  <a:gd name="T30" fmla="*/ 333 w 865"/>
                  <a:gd name="T31" fmla="*/ 47 h 124"/>
                  <a:gd name="T32" fmla="*/ 416 w 865"/>
                  <a:gd name="T33" fmla="*/ 39 h 124"/>
                  <a:gd name="T34" fmla="*/ 502 w 865"/>
                  <a:gd name="T35" fmla="*/ 31 h 124"/>
                  <a:gd name="T36" fmla="*/ 585 w 865"/>
                  <a:gd name="T37" fmla="*/ 24 h 124"/>
                  <a:gd name="T38" fmla="*/ 671 w 865"/>
                  <a:gd name="T39" fmla="*/ 16 h 124"/>
                  <a:gd name="T40" fmla="*/ 759 w 865"/>
                  <a:gd name="T41" fmla="*/ 8 h 124"/>
                  <a:gd name="T42" fmla="*/ 845 w 865"/>
                  <a:gd name="T43" fmla="*/ 0 h 124"/>
                  <a:gd name="T44" fmla="*/ 850 w 865"/>
                  <a:gd name="T45" fmla="*/ 4 h 124"/>
                  <a:gd name="T46" fmla="*/ 853 w 865"/>
                  <a:gd name="T47" fmla="*/ 6 h 124"/>
                  <a:gd name="T48" fmla="*/ 855 w 865"/>
                  <a:gd name="T49" fmla="*/ 9 h 124"/>
                  <a:gd name="T50" fmla="*/ 857 w 865"/>
                  <a:gd name="T51" fmla="*/ 12 h 124"/>
                  <a:gd name="T52" fmla="*/ 857 w 865"/>
                  <a:gd name="T53" fmla="*/ 15 h 124"/>
                  <a:gd name="T54" fmla="*/ 860 w 865"/>
                  <a:gd name="T55" fmla="*/ 17 h 124"/>
                  <a:gd name="T56" fmla="*/ 860 w 865"/>
                  <a:gd name="T57" fmla="*/ 21 h 124"/>
                  <a:gd name="T58" fmla="*/ 862 w 865"/>
                  <a:gd name="T59" fmla="*/ 24 h 124"/>
                  <a:gd name="T60" fmla="*/ 862 w 865"/>
                  <a:gd name="T61" fmla="*/ 26 h 124"/>
                  <a:gd name="T62" fmla="*/ 865 w 865"/>
                  <a:gd name="T63" fmla="*/ 30 h 124"/>
                  <a:gd name="T64" fmla="*/ 865 w 865"/>
                  <a:gd name="T65" fmla="*/ 30 h 12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865"/>
                  <a:gd name="T100" fmla="*/ 0 h 124"/>
                  <a:gd name="T101" fmla="*/ 865 w 865"/>
                  <a:gd name="T102" fmla="*/ 124 h 12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865" h="124">
                    <a:moveTo>
                      <a:pt x="865" y="30"/>
                    </a:moveTo>
                    <a:lnTo>
                      <a:pt x="774" y="40"/>
                    </a:lnTo>
                    <a:lnTo>
                      <a:pt x="686" y="49"/>
                    </a:lnTo>
                    <a:lnTo>
                      <a:pt x="603" y="60"/>
                    </a:lnTo>
                    <a:lnTo>
                      <a:pt x="519" y="70"/>
                    </a:lnTo>
                    <a:lnTo>
                      <a:pt x="438" y="79"/>
                    </a:lnTo>
                    <a:lnTo>
                      <a:pt x="355" y="89"/>
                    </a:lnTo>
                    <a:lnTo>
                      <a:pt x="272" y="98"/>
                    </a:lnTo>
                    <a:lnTo>
                      <a:pt x="188" y="108"/>
                    </a:lnTo>
                    <a:lnTo>
                      <a:pt x="100" y="116"/>
                    </a:lnTo>
                    <a:lnTo>
                      <a:pt x="7" y="124"/>
                    </a:lnTo>
                    <a:lnTo>
                      <a:pt x="0" y="92"/>
                    </a:lnTo>
                    <a:lnTo>
                      <a:pt x="83" y="78"/>
                    </a:lnTo>
                    <a:lnTo>
                      <a:pt x="166" y="66"/>
                    </a:lnTo>
                    <a:lnTo>
                      <a:pt x="250" y="56"/>
                    </a:lnTo>
                    <a:lnTo>
                      <a:pt x="333" y="47"/>
                    </a:lnTo>
                    <a:lnTo>
                      <a:pt x="416" y="39"/>
                    </a:lnTo>
                    <a:lnTo>
                      <a:pt x="502" y="31"/>
                    </a:lnTo>
                    <a:lnTo>
                      <a:pt x="585" y="24"/>
                    </a:lnTo>
                    <a:lnTo>
                      <a:pt x="671" y="16"/>
                    </a:lnTo>
                    <a:lnTo>
                      <a:pt x="759" y="8"/>
                    </a:lnTo>
                    <a:lnTo>
                      <a:pt x="845" y="0"/>
                    </a:lnTo>
                    <a:lnTo>
                      <a:pt x="850" y="4"/>
                    </a:lnTo>
                    <a:lnTo>
                      <a:pt x="853" y="6"/>
                    </a:lnTo>
                    <a:lnTo>
                      <a:pt x="855" y="9"/>
                    </a:lnTo>
                    <a:lnTo>
                      <a:pt x="857" y="12"/>
                    </a:lnTo>
                    <a:lnTo>
                      <a:pt x="857" y="15"/>
                    </a:lnTo>
                    <a:lnTo>
                      <a:pt x="860" y="17"/>
                    </a:lnTo>
                    <a:lnTo>
                      <a:pt x="860" y="21"/>
                    </a:lnTo>
                    <a:lnTo>
                      <a:pt x="862" y="24"/>
                    </a:lnTo>
                    <a:lnTo>
                      <a:pt x="862" y="26"/>
                    </a:lnTo>
                    <a:lnTo>
                      <a:pt x="865" y="30"/>
                    </a:lnTo>
                    <a:close/>
                  </a:path>
                </a:pathLst>
              </a:custGeom>
              <a:solidFill>
                <a:srgbClr val="FF00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7" name="Freeform 21"/>
              <p:cNvSpPr>
                <a:spLocks/>
              </p:cNvSpPr>
              <p:nvPr/>
            </p:nvSpPr>
            <p:spPr bwMode="auto">
              <a:xfrm>
                <a:off x="1900" y="245"/>
                <a:ext cx="2005" cy="246"/>
              </a:xfrm>
              <a:custGeom>
                <a:avLst/>
                <a:gdLst>
                  <a:gd name="T0" fmla="*/ 2005 w 2005"/>
                  <a:gd name="T1" fmla="*/ 23 h 246"/>
                  <a:gd name="T2" fmla="*/ 2005 w 2005"/>
                  <a:gd name="T3" fmla="*/ 34 h 246"/>
                  <a:gd name="T4" fmla="*/ 1809 w 2005"/>
                  <a:gd name="T5" fmla="*/ 56 h 246"/>
                  <a:gd name="T6" fmla="*/ 1610 w 2005"/>
                  <a:gd name="T7" fmla="*/ 77 h 246"/>
                  <a:gd name="T8" fmla="*/ 1412 w 2005"/>
                  <a:gd name="T9" fmla="*/ 98 h 246"/>
                  <a:gd name="T10" fmla="*/ 1216 w 2005"/>
                  <a:gd name="T11" fmla="*/ 119 h 246"/>
                  <a:gd name="T12" fmla="*/ 1017 w 2005"/>
                  <a:gd name="T13" fmla="*/ 141 h 246"/>
                  <a:gd name="T14" fmla="*/ 819 w 2005"/>
                  <a:gd name="T15" fmla="*/ 161 h 246"/>
                  <a:gd name="T16" fmla="*/ 620 w 2005"/>
                  <a:gd name="T17" fmla="*/ 183 h 246"/>
                  <a:gd name="T18" fmla="*/ 421 w 2005"/>
                  <a:gd name="T19" fmla="*/ 203 h 246"/>
                  <a:gd name="T20" fmla="*/ 220 w 2005"/>
                  <a:gd name="T21" fmla="*/ 224 h 246"/>
                  <a:gd name="T22" fmla="*/ 19 w 2005"/>
                  <a:gd name="T23" fmla="*/ 246 h 246"/>
                  <a:gd name="T24" fmla="*/ 17 w 2005"/>
                  <a:gd name="T25" fmla="*/ 242 h 246"/>
                  <a:gd name="T26" fmla="*/ 15 w 2005"/>
                  <a:gd name="T27" fmla="*/ 239 h 246"/>
                  <a:gd name="T28" fmla="*/ 12 w 2005"/>
                  <a:gd name="T29" fmla="*/ 235 h 246"/>
                  <a:gd name="T30" fmla="*/ 10 w 2005"/>
                  <a:gd name="T31" fmla="*/ 232 h 246"/>
                  <a:gd name="T32" fmla="*/ 5 w 2005"/>
                  <a:gd name="T33" fmla="*/ 229 h 246"/>
                  <a:gd name="T34" fmla="*/ 2 w 2005"/>
                  <a:gd name="T35" fmla="*/ 224 h 246"/>
                  <a:gd name="T36" fmla="*/ 2 w 2005"/>
                  <a:gd name="T37" fmla="*/ 221 h 246"/>
                  <a:gd name="T38" fmla="*/ 0 w 2005"/>
                  <a:gd name="T39" fmla="*/ 217 h 246"/>
                  <a:gd name="T40" fmla="*/ 0 w 2005"/>
                  <a:gd name="T41" fmla="*/ 213 h 246"/>
                  <a:gd name="T42" fmla="*/ 2 w 2005"/>
                  <a:gd name="T43" fmla="*/ 208 h 246"/>
                  <a:gd name="T44" fmla="*/ 159 w 2005"/>
                  <a:gd name="T45" fmla="*/ 183 h 246"/>
                  <a:gd name="T46" fmla="*/ 319 w 2005"/>
                  <a:gd name="T47" fmla="*/ 161 h 246"/>
                  <a:gd name="T48" fmla="*/ 480 w 2005"/>
                  <a:gd name="T49" fmla="*/ 141 h 246"/>
                  <a:gd name="T50" fmla="*/ 642 w 2005"/>
                  <a:gd name="T51" fmla="*/ 121 h 246"/>
                  <a:gd name="T52" fmla="*/ 806 w 2005"/>
                  <a:gd name="T53" fmla="*/ 104 h 246"/>
                  <a:gd name="T54" fmla="*/ 970 w 2005"/>
                  <a:gd name="T55" fmla="*/ 87 h 246"/>
                  <a:gd name="T56" fmla="*/ 1135 w 2005"/>
                  <a:gd name="T57" fmla="*/ 71 h 246"/>
                  <a:gd name="T58" fmla="*/ 1301 w 2005"/>
                  <a:gd name="T59" fmla="*/ 54 h 246"/>
                  <a:gd name="T60" fmla="*/ 1468 w 2005"/>
                  <a:gd name="T61" fmla="*/ 38 h 246"/>
                  <a:gd name="T62" fmla="*/ 1635 w 2005"/>
                  <a:gd name="T63" fmla="*/ 19 h 246"/>
                  <a:gd name="T64" fmla="*/ 1667 w 2005"/>
                  <a:gd name="T65" fmla="*/ 17 h 246"/>
                  <a:gd name="T66" fmla="*/ 1698 w 2005"/>
                  <a:gd name="T67" fmla="*/ 15 h 246"/>
                  <a:gd name="T68" fmla="*/ 1735 w 2005"/>
                  <a:gd name="T69" fmla="*/ 11 h 246"/>
                  <a:gd name="T70" fmla="*/ 1772 w 2005"/>
                  <a:gd name="T71" fmla="*/ 9 h 246"/>
                  <a:gd name="T72" fmla="*/ 1811 w 2005"/>
                  <a:gd name="T73" fmla="*/ 6 h 246"/>
                  <a:gd name="T74" fmla="*/ 1850 w 2005"/>
                  <a:gd name="T75" fmla="*/ 3 h 246"/>
                  <a:gd name="T76" fmla="*/ 1887 w 2005"/>
                  <a:gd name="T77" fmla="*/ 1 h 246"/>
                  <a:gd name="T78" fmla="*/ 1926 w 2005"/>
                  <a:gd name="T79" fmla="*/ 0 h 246"/>
                  <a:gd name="T80" fmla="*/ 1963 w 2005"/>
                  <a:gd name="T81" fmla="*/ 0 h 246"/>
                  <a:gd name="T82" fmla="*/ 1997 w 2005"/>
                  <a:gd name="T83" fmla="*/ 2 h 246"/>
                  <a:gd name="T84" fmla="*/ 2005 w 2005"/>
                  <a:gd name="T85" fmla="*/ 23 h 246"/>
                  <a:gd name="T86" fmla="*/ 2005 w 2005"/>
                  <a:gd name="T87" fmla="*/ 23 h 24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2005"/>
                  <a:gd name="T133" fmla="*/ 0 h 246"/>
                  <a:gd name="T134" fmla="*/ 2005 w 2005"/>
                  <a:gd name="T135" fmla="*/ 246 h 24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2005" h="246">
                    <a:moveTo>
                      <a:pt x="2005" y="23"/>
                    </a:moveTo>
                    <a:lnTo>
                      <a:pt x="2005" y="34"/>
                    </a:lnTo>
                    <a:lnTo>
                      <a:pt x="1809" y="56"/>
                    </a:lnTo>
                    <a:lnTo>
                      <a:pt x="1610" y="77"/>
                    </a:lnTo>
                    <a:lnTo>
                      <a:pt x="1412" y="98"/>
                    </a:lnTo>
                    <a:lnTo>
                      <a:pt x="1216" y="119"/>
                    </a:lnTo>
                    <a:lnTo>
                      <a:pt x="1017" y="141"/>
                    </a:lnTo>
                    <a:lnTo>
                      <a:pt x="819" y="161"/>
                    </a:lnTo>
                    <a:lnTo>
                      <a:pt x="620" y="183"/>
                    </a:lnTo>
                    <a:lnTo>
                      <a:pt x="421" y="203"/>
                    </a:lnTo>
                    <a:lnTo>
                      <a:pt x="220" y="224"/>
                    </a:lnTo>
                    <a:lnTo>
                      <a:pt x="19" y="246"/>
                    </a:lnTo>
                    <a:lnTo>
                      <a:pt x="17" y="242"/>
                    </a:lnTo>
                    <a:lnTo>
                      <a:pt x="15" y="239"/>
                    </a:lnTo>
                    <a:lnTo>
                      <a:pt x="12" y="235"/>
                    </a:lnTo>
                    <a:lnTo>
                      <a:pt x="10" y="232"/>
                    </a:lnTo>
                    <a:lnTo>
                      <a:pt x="5" y="229"/>
                    </a:lnTo>
                    <a:lnTo>
                      <a:pt x="2" y="224"/>
                    </a:lnTo>
                    <a:lnTo>
                      <a:pt x="2" y="221"/>
                    </a:lnTo>
                    <a:lnTo>
                      <a:pt x="0" y="217"/>
                    </a:lnTo>
                    <a:lnTo>
                      <a:pt x="0" y="213"/>
                    </a:lnTo>
                    <a:lnTo>
                      <a:pt x="2" y="208"/>
                    </a:lnTo>
                    <a:lnTo>
                      <a:pt x="159" y="183"/>
                    </a:lnTo>
                    <a:lnTo>
                      <a:pt x="319" y="161"/>
                    </a:lnTo>
                    <a:lnTo>
                      <a:pt x="480" y="141"/>
                    </a:lnTo>
                    <a:lnTo>
                      <a:pt x="642" y="121"/>
                    </a:lnTo>
                    <a:lnTo>
                      <a:pt x="806" y="104"/>
                    </a:lnTo>
                    <a:lnTo>
                      <a:pt x="970" y="87"/>
                    </a:lnTo>
                    <a:lnTo>
                      <a:pt x="1135" y="71"/>
                    </a:lnTo>
                    <a:lnTo>
                      <a:pt x="1301" y="54"/>
                    </a:lnTo>
                    <a:lnTo>
                      <a:pt x="1468" y="38"/>
                    </a:lnTo>
                    <a:lnTo>
                      <a:pt x="1635" y="19"/>
                    </a:lnTo>
                    <a:lnTo>
                      <a:pt x="1667" y="17"/>
                    </a:lnTo>
                    <a:lnTo>
                      <a:pt x="1698" y="15"/>
                    </a:lnTo>
                    <a:lnTo>
                      <a:pt x="1735" y="11"/>
                    </a:lnTo>
                    <a:lnTo>
                      <a:pt x="1772" y="9"/>
                    </a:lnTo>
                    <a:lnTo>
                      <a:pt x="1811" y="6"/>
                    </a:lnTo>
                    <a:lnTo>
                      <a:pt x="1850" y="3"/>
                    </a:lnTo>
                    <a:lnTo>
                      <a:pt x="1887" y="1"/>
                    </a:lnTo>
                    <a:lnTo>
                      <a:pt x="1926" y="0"/>
                    </a:lnTo>
                    <a:lnTo>
                      <a:pt x="1963" y="0"/>
                    </a:lnTo>
                    <a:lnTo>
                      <a:pt x="1997" y="2"/>
                    </a:lnTo>
                    <a:lnTo>
                      <a:pt x="2005" y="23"/>
                    </a:lnTo>
                    <a:close/>
                  </a:path>
                </a:pathLst>
              </a:custGeom>
              <a:solidFill>
                <a:srgbClr val="FFB3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8" name="Freeform 22"/>
              <p:cNvSpPr>
                <a:spLocks/>
              </p:cNvSpPr>
              <p:nvPr/>
            </p:nvSpPr>
            <p:spPr bwMode="auto">
              <a:xfrm>
                <a:off x="3358" y="349"/>
                <a:ext cx="331" cy="232"/>
              </a:xfrm>
              <a:custGeom>
                <a:avLst/>
                <a:gdLst>
                  <a:gd name="T0" fmla="*/ 204 w 331"/>
                  <a:gd name="T1" fmla="*/ 18 h 232"/>
                  <a:gd name="T2" fmla="*/ 221 w 331"/>
                  <a:gd name="T3" fmla="*/ 30 h 232"/>
                  <a:gd name="T4" fmla="*/ 228 w 331"/>
                  <a:gd name="T5" fmla="*/ 41 h 232"/>
                  <a:gd name="T6" fmla="*/ 231 w 331"/>
                  <a:gd name="T7" fmla="*/ 54 h 232"/>
                  <a:gd name="T8" fmla="*/ 221 w 331"/>
                  <a:gd name="T9" fmla="*/ 66 h 232"/>
                  <a:gd name="T10" fmla="*/ 206 w 331"/>
                  <a:gd name="T11" fmla="*/ 73 h 232"/>
                  <a:gd name="T12" fmla="*/ 191 w 331"/>
                  <a:gd name="T13" fmla="*/ 78 h 232"/>
                  <a:gd name="T14" fmla="*/ 177 w 331"/>
                  <a:gd name="T15" fmla="*/ 81 h 232"/>
                  <a:gd name="T16" fmla="*/ 164 w 331"/>
                  <a:gd name="T17" fmla="*/ 86 h 232"/>
                  <a:gd name="T18" fmla="*/ 155 w 331"/>
                  <a:gd name="T19" fmla="*/ 91 h 232"/>
                  <a:gd name="T20" fmla="*/ 167 w 331"/>
                  <a:gd name="T21" fmla="*/ 97 h 232"/>
                  <a:gd name="T22" fmla="*/ 206 w 331"/>
                  <a:gd name="T23" fmla="*/ 96 h 232"/>
                  <a:gd name="T24" fmla="*/ 250 w 331"/>
                  <a:gd name="T25" fmla="*/ 95 h 232"/>
                  <a:gd name="T26" fmla="*/ 289 w 331"/>
                  <a:gd name="T27" fmla="*/ 98 h 232"/>
                  <a:gd name="T28" fmla="*/ 319 w 331"/>
                  <a:gd name="T29" fmla="*/ 112 h 232"/>
                  <a:gd name="T30" fmla="*/ 331 w 331"/>
                  <a:gd name="T31" fmla="*/ 136 h 232"/>
                  <a:gd name="T32" fmla="*/ 329 w 331"/>
                  <a:gd name="T33" fmla="*/ 155 h 232"/>
                  <a:gd name="T34" fmla="*/ 319 w 331"/>
                  <a:gd name="T35" fmla="*/ 175 h 232"/>
                  <a:gd name="T36" fmla="*/ 302 w 331"/>
                  <a:gd name="T37" fmla="*/ 192 h 232"/>
                  <a:gd name="T38" fmla="*/ 280 w 331"/>
                  <a:gd name="T39" fmla="*/ 208 h 232"/>
                  <a:gd name="T40" fmla="*/ 255 w 331"/>
                  <a:gd name="T41" fmla="*/ 218 h 232"/>
                  <a:gd name="T42" fmla="*/ 238 w 331"/>
                  <a:gd name="T43" fmla="*/ 223 h 232"/>
                  <a:gd name="T44" fmla="*/ 218 w 331"/>
                  <a:gd name="T45" fmla="*/ 226 h 232"/>
                  <a:gd name="T46" fmla="*/ 199 w 331"/>
                  <a:gd name="T47" fmla="*/ 229 h 232"/>
                  <a:gd name="T48" fmla="*/ 179 w 331"/>
                  <a:gd name="T49" fmla="*/ 231 h 232"/>
                  <a:gd name="T50" fmla="*/ 167 w 331"/>
                  <a:gd name="T51" fmla="*/ 207 h 232"/>
                  <a:gd name="T52" fmla="*/ 150 w 331"/>
                  <a:gd name="T53" fmla="*/ 159 h 232"/>
                  <a:gd name="T54" fmla="*/ 118 w 331"/>
                  <a:gd name="T55" fmla="*/ 114 h 232"/>
                  <a:gd name="T56" fmla="*/ 76 w 331"/>
                  <a:gd name="T57" fmla="*/ 71 h 232"/>
                  <a:gd name="T58" fmla="*/ 27 w 331"/>
                  <a:gd name="T59" fmla="*/ 30 h 232"/>
                  <a:gd name="T60" fmla="*/ 17 w 331"/>
                  <a:gd name="T61" fmla="*/ 6 h 232"/>
                  <a:gd name="T62" fmla="*/ 57 w 331"/>
                  <a:gd name="T63" fmla="*/ 1 h 232"/>
                  <a:gd name="T64" fmla="*/ 101 w 331"/>
                  <a:gd name="T65" fmla="*/ 0 h 232"/>
                  <a:gd name="T66" fmla="*/ 142 w 331"/>
                  <a:gd name="T67" fmla="*/ 1 h 232"/>
                  <a:gd name="T68" fmla="*/ 179 w 331"/>
                  <a:gd name="T69" fmla="*/ 8 h 232"/>
                  <a:gd name="T70" fmla="*/ 194 w 331"/>
                  <a:gd name="T71" fmla="*/ 13 h 23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31"/>
                  <a:gd name="T109" fmla="*/ 0 h 232"/>
                  <a:gd name="T110" fmla="*/ 331 w 331"/>
                  <a:gd name="T111" fmla="*/ 232 h 232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31" h="232">
                    <a:moveTo>
                      <a:pt x="194" y="13"/>
                    </a:moveTo>
                    <a:lnTo>
                      <a:pt x="204" y="18"/>
                    </a:lnTo>
                    <a:lnTo>
                      <a:pt x="213" y="23"/>
                    </a:lnTo>
                    <a:lnTo>
                      <a:pt x="221" y="30"/>
                    </a:lnTo>
                    <a:lnTo>
                      <a:pt x="226" y="35"/>
                    </a:lnTo>
                    <a:lnTo>
                      <a:pt x="228" y="41"/>
                    </a:lnTo>
                    <a:lnTo>
                      <a:pt x="231" y="48"/>
                    </a:lnTo>
                    <a:lnTo>
                      <a:pt x="231" y="54"/>
                    </a:lnTo>
                    <a:lnTo>
                      <a:pt x="228" y="61"/>
                    </a:lnTo>
                    <a:lnTo>
                      <a:pt x="221" y="66"/>
                    </a:lnTo>
                    <a:lnTo>
                      <a:pt x="213" y="71"/>
                    </a:lnTo>
                    <a:lnTo>
                      <a:pt x="206" y="73"/>
                    </a:lnTo>
                    <a:lnTo>
                      <a:pt x="199" y="75"/>
                    </a:lnTo>
                    <a:lnTo>
                      <a:pt x="191" y="78"/>
                    </a:lnTo>
                    <a:lnTo>
                      <a:pt x="184" y="80"/>
                    </a:lnTo>
                    <a:lnTo>
                      <a:pt x="177" y="81"/>
                    </a:lnTo>
                    <a:lnTo>
                      <a:pt x="169" y="83"/>
                    </a:lnTo>
                    <a:lnTo>
                      <a:pt x="164" y="86"/>
                    </a:lnTo>
                    <a:lnTo>
                      <a:pt x="157" y="88"/>
                    </a:lnTo>
                    <a:lnTo>
                      <a:pt x="155" y="91"/>
                    </a:lnTo>
                    <a:lnTo>
                      <a:pt x="150" y="95"/>
                    </a:lnTo>
                    <a:lnTo>
                      <a:pt x="167" y="97"/>
                    </a:lnTo>
                    <a:lnTo>
                      <a:pt x="187" y="97"/>
                    </a:lnTo>
                    <a:lnTo>
                      <a:pt x="206" y="96"/>
                    </a:lnTo>
                    <a:lnTo>
                      <a:pt x="228" y="95"/>
                    </a:lnTo>
                    <a:lnTo>
                      <a:pt x="250" y="95"/>
                    </a:lnTo>
                    <a:lnTo>
                      <a:pt x="270" y="95"/>
                    </a:lnTo>
                    <a:lnTo>
                      <a:pt x="289" y="98"/>
                    </a:lnTo>
                    <a:lnTo>
                      <a:pt x="307" y="103"/>
                    </a:lnTo>
                    <a:lnTo>
                      <a:pt x="319" y="112"/>
                    </a:lnTo>
                    <a:lnTo>
                      <a:pt x="326" y="125"/>
                    </a:lnTo>
                    <a:lnTo>
                      <a:pt x="331" y="136"/>
                    </a:lnTo>
                    <a:lnTo>
                      <a:pt x="331" y="146"/>
                    </a:lnTo>
                    <a:lnTo>
                      <a:pt x="329" y="155"/>
                    </a:lnTo>
                    <a:lnTo>
                      <a:pt x="326" y="166"/>
                    </a:lnTo>
                    <a:lnTo>
                      <a:pt x="319" y="175"/>
                    </a:lnTo>
                    <a:lnTo>
                      <a:pt x="312" y="183"/>
                    </a:lnTo>
                    <a:lnTo>
                      <a:pt x="302" y="192"/>
                    </a:lnTo>
                    <a:lnTo>
                      <a:pt x="292" y="200"/>
                    </a:lnTo>
                    <a:lnTo>
                      <a:pt x="280" y="208"/>
                    </a:lnTo>
                    <a:lnTo>
                      <a:pt x="265" y="215"/>
                    </a:lnTo>
                    <a:lnTo>
                      <a:pt x="255" y="218"/>
                    </a:lnTo>
                    <a:lnTo>
                      <a:pt x="248" y="222"/>
                    </a:lnTo>
                    <a:lnTo>
                      <a:pt x="238" y="223"/>
                    </a:lnTo>
                    <a:lnTo>
                      <a:pt x="228" y="225"/>
                    </a:lnTo>
                    <a:lnTo>
                      <a:pt x="218" y="226"/>
                    </a:lnTo>
                    <a:lnTo>
                      <a:pt x="209" y="227"/>
                    </a:lnTo>
                    <a:lnTo>
                      <a:pt x="199" y="229"/>
                    </a:lnTo>
                    <a:lnTo>
                      <a:pt x="189" y="230"/>
                    </a:lnTo>
                    <a:lnTo>
                      <a:pt x="179" y="231"/>
                    </a:lnTo>
                    <a:lnTo>
                      <a:pt x="169" y="232"/>
                    </a:lnTo>
                    <a:lnTo>
                      <a:pt x="167" y="207"/>
                    </a:lnTo>
                    <a:lnTo>
                      <a:pt x="160" y="183"/>
                    </a:lnTo>
                    <a:lnTo>
                      <a:pt x="150" y="159"/>
                    </a:lnTo>
                    <a:lnTo>
                      <a:pt x="135" y="136"/>
                    </a:lnTo>
                    <a:lnTo>
                      <a:pt x="118" y="114"/>
                    </a:lnTo>
                    <a:lnTo>
                      <a:pt x="98" y="93"/>
                    </a:lnTo>
                    <a:lnTo>
                      <a:pt x="76" y="71"/>
                    </a:lnTo>
                    <a:lnTo>
                      <a:pt x="52" y="50"/>
                    </a:lnTo>
                    <a:lnTo>
                      <a:pt x="27" y="30"/>
                    </a:lnTo>
                    <a:lnTo>
                      <a:pt x="0" y="9"/>
                    </a:lnTo>
                    <a:lnTo>
                      <a:pt x="17" y="6"/>
                    </a:lnTo>
                    <a:lnTo>
                      <a:pt x="37" y="3"/>
                    </a:lnTo>
                    <a:lnTo>
                      <a:pt x="57" y="1"/>
                    </a:lnTo>
                    <a:lnTo>
                      <a:pt x="79" y="0"/>
                    </a:lnTo>
                    <a:lnTo>
                      <a:pt x="101" y="0"/>
                    </a:lnTo>
                    <a:lnTo>
                      <a:pt x="120" y="0"/>
                    </a:lnTo>
                    <a:lnTo>
                      <a:pt x="142" y="1"/>
                    </a:lnTo>
                    <a:lnTo>
                      <a:pt x="162" y="5"/>
                    </a:lnTo>
                    <a:lnTo>
                      <a:pt x="179" y="8"/>
                    </a:lnTo>
                    <a:lnTo>
                      <a:pt x="194" y="13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9" name="Freeform 23"/>
              <p:cNvSpPr>
                <a:spLocks/>
              </p:cNvSpPr>
              <p:nvPr/>
            </p:nvSpPr>
            <p:spPr bwMode="auto">
              <a:xfrm>
                <a:off x="2405" y="362"/>
                <a:ext cx="1095" cy="609"/>
              </a:xfrm>
              <a:custGeom>
                <a:avLst/>
                <a:gdLst>
                  <a:gd name="T0" fmla="*/ 1059 w 1095"/>
                  <a:gd name="T1" fmla="*/ 118 h 609"/>
                  <a:gd name="T2" fmla="*/ 1095 w 1095"/>
                  <a:gd name="T3" fmla="*/ 205 h 609"/>
                  <a:gd name="T4" fmla="*/ 1078 w 1095"/>
                  <a:gd name="T5" fmla="*/ 293 h 609"/>
                  <a:gd name="T6" fmla="*/ 1022 w 1095"/>
                  <a:gd name="T7" fmla="*/ 379 h 609"/>
                  <a:gd name="T8" fmla="*/ 943 w 1095"/>
                  <a:gd name="T9" fmla="*/ 460 h 609"/>
                  <a:gd name="T10" fmla="*/ 870 w 1095"/>
                  <a:gd name="T11" fmla="*/ 516 h 609"/>
                  <a:gd name="T12" fmla="*/ 796 w 1095"/>
                  <a:gd name="T13" fmla="*/ 552 h 609"/>
                  <a:gd name="T14" fmla="*/ 713 w 1095"/>
                  <a:gd name="T15" fmla="*/ 582 h 609"/>
                  <a:gd name="T16" fmla="*/ 622 w 1095"/>
                  <a:gd name="T17" fmla="*/ 603 h 609"/>
                  <a:gd name="T18" fmla="*/ 522 w 1095"/>
                  <a:gd name="T19" fmla="*/ 609 h 609"/>
                  <a:gd name="T20" fmla="*/ 402 w 1095"/>
                  <a:gd name="T21" fmla="*/ 596 h 609"/>
                  <a:gd name="T22" fmla="*/ 284 w 1095"/>
                  <a:gd name="T23" fmla="*/ 568 h 609"/>
                  <a:gd name="T24" fmla="*/ 184 w 1095"/>
                  <a:gd name="T25" fmla="*/ 524 h 609"/>
                  <a:gd name="T26" fmla="*/ 103 w 1095"/>
                  <a:gd name="T27" fmla="*/ 473 h 609"/>
                  <a:gd name="T28" fmla="*/ 41 w 1095"/>
                  <a:gd name="T29" fmla="*/ 417 h 609"/>
                  <a:gd name="T30" fmla="*/ 5 w 1095"/>
                  <a:gd name="T31" fmla="*/ 355 h 609"/>
                  <a:gd name="T32" fmla="*/ 0 w 1095"/>
                  <a:gd name="T33" fmla="*/ 292 h 609"/>
                  <a:gd name="T34" fmla="*/ 17 w 1095"/>
                  <a:gd name="T35" fmla="*/ 230 h 609"/>
                  <a:gd name="T36" fmla="*/ 54 w 1095"/>
                  <a:gd name="T37" fmla="*/ 171 h 609"/>
                  <a:gd name="T38" fmla="*/ 100 w 1095"/>
                  <a:gd name="T39" fmla="*/ 115 h 609"/>
                  <a:gd name="T40" fmla="*/ 139 w 1095"/>
                  <a:gd name="T41" fmla="*/ 84 h 609"/>
                  <a:gd name="T42" fmla="*/ 166 w 1095"/>
                  <a:gd name="T43" fmla="*/ 78 h 609"/>
                  <a:gd name="T44" fmla="*/ 191 w 1095"/>
                  <a:gd name="T45" fmla="*/ 73 h 609"/>
                  <a:gd name="T46" fmla="*/ 215 w 1095"/>
                  <a:gd name="T47" fmla="*/ 70 h 609"/>
                  <a:gd name="T48" fmla="*/ 242 w 1095"/>
                  <a:gd name="T49" fmla="*/ 73 h 609"/>
                  <a:gd name="T50" fmla="*/ 247 w 1095"/>
                  <a:gd name="T51" fmla="*/ 76 h 609"/>
                  <a:gd name="T52" fmla="*/ 230 w 1095"/>
                  <a:gd name="T53" fmla="*/ 80 h 609"/>
                  <a:gd name="T54" fmla="*/ 215 w 1095"/>
                  <a:gd name="T55" fmla="*/ 85 h 609"/>
                  <a:gd name="T56" fmla="*/ 201 w 1095"/>
                  <a:gd name="T57" fmla="*/ 92 h 609"/>
                  <a:gd name="T58" fmla="*/ 189 w 1095"/>
                  <a:gd name="T59" fmla="*/ 100 h 609"/>
                  <a:gd name="T60" fmla="*/ 184 w 1095"/>
                  <a:gd name="T61" fmla="*/ 116 h 609"/>
                  <a:gd name="T62" fmla="*/ 220 w 1095"/>
                  <a:gd name="T63" fmla="*/ 109 h 609"/>
                  <a:gd name="T64" fmla="*/ 262 w 1095"/>
                  <a:gd name="T65" fmla="*/ 100 h 609"/>
                  <a:gd name="T66" fmla="*/ 304 w 1095"/>
                  <a:gd name="T67" fmla="*/ 92 h 609"/>
                  <a:gd name="T68" fmla="*/ 350 w 1095"/>
                  <a:gd name="T69" fmla="*/ 90 h 609"/>
                  <a:gd name="T70" fmla="*/ 397 w 1095"/>
                  <a:gd name="T71" fmla="*/ 96 h 609"/>
                  <a:gd name="T72" fmla="*/ 407 w 1095"/>
                  <a:gd name="T73" fmla="*/ 90 h 609"/>
                  <a:gd name="T74" fmla="*/ 409 w 1095"/>
                  <a:gd name="T75" fmla="*/ 84 h 609"/>
                  <a:gd name="T76" fmla="*/ 407 w 1095"/>
                  <a:gd name="T77" fmla="*/ 78 h 609"/>
                  <a:gd name="T78" fmla="*/ 402 w 1095"/>
                  <a:gd name="T79" fmla="*/ 73 h 609"/>
                  <a:gd name="T80" fmla="*/ 397 w 1095"/>
                  <a:gd name="T81" fmla="*/ 67 h 609"/>
                  <a:gd name="T82" fmla="*/ 392 w 1095"/>
                  <a:gd name="T83" fmla="*/ 67 h 609"/>
                  <a:gd name="T84" fmla="*/ 387 w 1095"/>
                  <a:gd name="T85" fmla="*/ 67 h 609"/>
                  <a:gd name="T86" fmla="*/ 380 w 1095"/>
                  <a:gd name="T87" fmla="*/ 66 h 609"/>
                  <a:gd name="T88" fmla="*/ 375 w 1095"/>
                  <a:gd name="T89" fmla="*/ 65 h 609"/>
                  <a:gd name="T90" fmla="*/ 372 w 1095"/>
                  <a:gd name="T91" fmla="*/ 61 h 609"/>
                  <a:gd name="T92" fmla="*/ 426 w 1095"/>
                  <a:gd name="T93" fmla="*/ 52 h 609"/>
                  <a:gd name="T94" fmla="*/ 537 w 1095"/>
                  <a:gd name="T95" fmla="*/ 42 h 609"/>
                  <a:gd name="T96" fmla="*/ 647 w 1095"/>
                  <a:gd name="T97" fmla="*/ 29 h 609"/>
                  <a:gd name="T98" fmla="*/ 755 w 1095"/>
                  <a:gd name="T99" fmla="*/ 18 h 609"/>
                  <a:gd name="T100" fmla="*/ 865 w 1095"/>
                  <a:gd name="T101" fmla="*/ 6 h 609"/>
                  <a:gd name="T102" fmla="*/ 1015 w 1095"/>
                  <a:gd name="T103" fmla="*/ 75 h 60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095"/>
                  <a:gd name="T157" fmla="*/ 0 h 609"/>
                  <a:gd name="T158" fmla="*/ 1095 w 1095"/>
                  <a:gd name="T159" fmla="*/ 609 h 60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095" h="609">
                    <a:moveTo>
                      <a:pt x="1015" y="75"/>
                    </a:moveTo>
                    <a:lnTo>
                      <a:pt x="1059" y="118"/>
                    </a:lnTo>
                    <a:lnTo>
                      <a:pt x="1083" y="162"/>
                    </a:lnTo>
                    <a:lnTo>
                      <a:pt x="1095" y="205"/>
                    </a:lnTo>
                    <a:lnTo>
                      <a:pt x="1091" y="249"/>
                    </a:lnTo>
                    <a:lnTo>
                      <a:pt x="1078" y="293"/>
                    </a:lnTo>
                    <a:lnTo>
                      <a:pt x="1054" y="337"/>
                    </a:lnTo>
                    <a:lnTo>
                      <a:pt x="1022" y="379"/>
                    </a:lnTo>
                    <a:lnTo>
                      <a:pt x="985" y="420"/>
                    </a:lnTo>
                    <a:lnTo>
                      <a:pt x="943" y="460"/>
                    </a:lnTo>
                    <a:lnTo>
                      <a:pt x="902" y="499"/>
                    </a:lnTo>
                    <a:lnTo>
                      <a:pt x="870" y="516"/>
                    </a:lnTo>
                    <a:lnTo>
                      <a:pt x="833" y="534"/>
                    </a:lnTo>
                    <a:lnTo>
                      <a:pt x="796" y="552"/>
                    </a:lnTo>
                    <a:lnTo>
                      <a:pt x="757" y="568"/>
                    </a:lnTo>
                    <a:lnTo>
                      <a:pt x="713" y="582"/>
                    </a:lnTo>
                    <a:lnTo>
                      <a:pt x="669" y="594"/>
                    </a:lnTo>
                    <a:lnTo>
                      <a:pt x="622" y="603"/>
                    </a:lnTo>
                    <a:lnTo>
                      <a:pt x="571" y="609"/>
                    </a:lnTo>
                    <a:lnTo>
                      <a:pt x="522" y="609"/>
                    </a:lnTo>
                    <a:lnTo>
                      <a:pt x="468" y="605"/>
                    </a:lnTo>
                    <a:lnTo>
                      <a:pt x="402" y="596"/>
                    </a:lnTo>
                    <a:lnTo>
                      <a:pt x="340" y="584"/>
                    </a:lnTo>
                    <a:lnTo>
                      <a:pt x="284" y="568"/>
                    </a:lnTo>
                    <a:lnTo>
                      <a:pt x="233" y="547"/>
                    </a:lnTo>
                    <a:lnTo>
                      <a:pt x="184" y="524"/>
                    </a:lnTo>
                    <a:lnTo>
                      <a:pt x="142" y="500"/>
                    </a:lnTo>
                    <a:lnTo>
                      <a:pt x="103" y="473"/>
                    </a:lnTo>
                    <a:lnTo>
                      <a:pt x="71" y="445"/>
                    </a:lnTo>
                    <a:lnTo>
                      <a:pt x="41" y="417"/>
                    </a:lnTo>
                    <a:lnTo>
                      <a:pt x="19" y="387"/>
                    </a:lnTo>
                    <a:lnTo>
                      <a:pt x="5" y="355"/>
                    </a:lnTo>
                    <a:lnTo>
                      <a:pt x="0" y="323"/>
                    </a:lnTo>
                    <a:lnTo>
                      <a:pt x="0" y="292"/>
                    </a:lnTo>
                    <a:lnTo>
                      <a:pt x="5" y="261"/>
                    </a:lnTo>
                    <a:lnTo>
                      <a:pt x="17" y="230"/>
                    </a:lnTo>
                    <a:lnTo>
                      <a:pt x="34" y="201"/>
                    </a:lnTo>
                    <a:lnTo>
                      <a:pt x="54" y="171"/>
                    </a:lnTo>
                    <a:lnTo>
                      <a:pt x="76" y="142"/>
                    </a:lnTo>
                    <a:lnTo>
                      <a:pt x="100" y="115"/>
                    </a:lnTo>
                    <a:lnTo>
                      <a:pt x="125" y="88"/>
                    </a:lnTo>
                    <a:lnTo>
                      <a:pt x="139" y="84"/>
                    </a:lnTo>
                    <a:lnTo>
                      <a:pt x="154" y="82"/>
                    </a:lnTo>
                    <a:lnTo>
                      <a:pt x="166" y="78"/>
                    </a:lnTo>
                    <a:lnTo>
                      <a:pt x="179" y="76"/>
                    </a:lnTo>
                    <a:lnTo>
                      <a:pt x="191" y="73"/>
                    </a:lnTo>
                    <a:lnTo>
                      <a:pt x="203" y="72"/>
                    </a:lnTo>
                    <a:lnTo>
                      <a:pt x="215" y="70"/>
                    </a:lnTo>
                    <a:lnTo>
                      <a:pt x="230" y="70"/>
                    </a:lnTo>
                    <a:lnTo>
                      <a:pt x="242" y="73"/>
                    </a:lnTo>
                    <a:lnTo>
                      <a:pt x="257" y="75"/>
                    </a:lnTo>
                    <a:lnTo>
                      <a:pt x="247" y="76"/>
                    </a:lnTo>
                    <a:lnTo>
                      <a:pt x="240" y="77"/>
                    </a:lnTo>
                    <a:lnTo>
                      <a:pt x="230" y="80"/>
                    </a:lnTo>
                    <a:lnTo>
                      <a:pt x="223" y="82"/>
                    </a:lnTo>
                    <a:lnTo>
                      <a:pt x="215" y="85"/>
                    </a:lnTo>
                    <a:lnTo>
                      <a:pt x="208" y="89"/>
                    </a:lnTo>
                    <a:lnTo>
                      <a:pt x="201" y="92"/>
                    </a:lnTo>
                    <a:lnTo>
                      <a:pt x="196" y="96"/>
                    </a:lnTo>
                    <a:lnTo>
                      <a:pt x="189" y="100"/>
                    </a:lnTo>
                    <a:lnTo>
                      <a:pt x="184" y="102"/>
                    </a:lnTo>
                    <a:lnTo>
                      <a:pt x="184" y="116"/>
                    </a:lnTo>
                    <a:lnTo>
                      <a:pt x="203" y="114"/>
                    </a:lnTo>
                    <a:lnTo>
                      <a:pt x="220" y="109"/>
                    </a:lnTo>
                    <a:lnTo>
                      <a:pt x="242" y="105"/>
                    </a:lnTo>
                    <a:lnTo>
                      <a:pt x="262" y="100"/>
                    </a:lnTo>
                    <a:lnTo>
                      <a:pt x="284" y="96"/>
                    </a:lnTo>
                    <a:lnTo>
                      <a:pt x="304" y="92"/>
                    </a:lnTo>
                    <a:lnTo>
                      <a:pt x="328" y="91"/>
                    </a:lnTo>
                    <a:lnTo>
                      <a:pt x="350" y="90"/>
                    </a:lnTo>
                    <a:lnTo>
                      <a:pt x="375" y="92"/>
                    </a:lnTo>
                    <a:lnTo>
                      <a:pt x="397" y="96"/>
                    </a:lnTo>
                    <a:lnTo>
                      <a:pt x="404" y="93"/>
                    </a:lnTo>
                    <a:lnTo>
                      <a:pt x="407" y="90"/>
                    </a:lnTo>
                    <a:lnTo>
                      <a:pt x="409" y="88"/>
                    </a:lnTo>
                    <a:lnTo>
                      <a:pt x="409" y="84"/>
                    </a:lnTo>
                    <a:lnTo>
                      <a:pt x="409" y="82"/>
                    </a:lnTo>
                    <a:lnTo>
                      <a:pt x="407" y="78"/>
                    </a:lnTo>
                    <a:lnTo>
                      <a:pt x="404" y="76"/>
                    </a:lnTo>
                    <a:lnTo>
                      <a:pt x="402" y="73"/>
                    </a:lnTo>
                    <a:lnTo>
                      <a:pt x="399" y="70"/>
                    </a:lnTo>
                    <a:lnTo>
                      <a:pt x="397" y="67"/>
                    </a:lnTo>
                    <a:lnTo>
                      <a:pt x="394" y="67"/>
                    </a:lnTo>
                    <a:lnTo>
                      <a:pt x="392" y="67"/>
                    </a:lnTo>
                    <a:lnTo>
                      <a:pt x="390" y="67"/>
                    </a:lnTo>
                    <a:lnTo>
                      <a:pt x="387" y="67"/>
                    </a:lnTo>
                    <a:lnTo>
                      <a:pt x="385" y="66"/>
                    </a:lnTo>
                    <a:lnTo>
                      <a:pt x="380" y="66"/>
                    </a:lnTo>
                    <a:lnTo>
                      <a:pt x="377" y="65"/>
                    </a:lnTo>
                    <a:lnTo>
                      <a:pt x="375" y="65"/>
                    </a:lnTo>
                    <a:lnTo>
                      <a:pt x="372" y="64"/>
                    </a:lnTo>
                    <a:lnTo>
                      <a:pt x="372" y="61"/>
                    </a:lnTo>
                    <a:lnTo>
                      <a:pt x="372" y="58"/>
                    </a:lnTo>
                    <a:lnTo>
                      <a:pt x="426" y="52"/>
                    </a:lnTo>
                    <a:lnTo>
                      <a:pt x="483" y="46"/>
                    </a:lnTo>
                    <a:lnTo>
                      <a:pt x="537" y="42"/>
                    </a:lnTo>
                    <a:lnTo>
                      <a:pt x="590" y="36"/>
                    </a:lnTo>
                    <a:lnTo>
                      <a:pt x="647" y="29"/>
                    </a:lnTo>
                    <a:lnTo>
                      <a:pt x="701" y="24"/>
                    </a:lnTo>
                    <a:lnTo>
                      <a:pt x="755" y="18"/>
                    </a:lnTo>
                    <a:lnTo>
                      <a:pt x="811" y="12"/>
                    </a:lnTo>
                    <a:lnTo>
                      <a:pt x="865" y="6"/>
                    </a:lnTo>
                    <a:lnTo>
                      <a:pt x="919" y="0"/>
                    </a:lnTo>
                    <a:lnTo>
                      <a:pt x="1015" y="75"/>
                    </a:lnTo>
                    <a:close/>
                  </a:path>
                </a:pathLst>
              </a:custGeom>
              <a:solidFill>
                <a:srgbClr val="E2FFE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0" name="Freeform 24"/>
              <p:cNvSpPr>
                <a:spLocks/>
              </p:cNvSpPr>
              <p:nvPr/>
            </p:nvSpPr>
            <p:spPr bwMode="auto">
              <a:xfrm>
                <a:off x="3049" y="403"/>
                <a:ext cx="238" cy="47"/>
              </a:xfrm>
              <a:custGeom>
                <a:avLst/>
                <a:gdLst>
                  <a:gd name="T0" fmla="*/ 238 w 238"/>
                  <a:gd name="T1" fmla="*/ 34 h 47"/>
                  <a:gd name="T2" fmla="*/ 238 w 238"/>
                  <a:gd name="T3" fmla="*/ 47 h 47"/>
                  <a:gd name="T4" fmla="*/ 216 w 238"/>
                  <a:gd name="T5" fmla="*/ 44 h 47"/>
                  <a:gd name="T6" fmla="*/ 192 w 238"/>
                  <a:gd name="T7" fmla="*/ 41 h 47"/>
                  <a:gd name="T8" fmla="*/ 167 w 238"/>
                  <a:gd name="T9" fmla="*/ 39 h 47"/>
                  <a:gd name="T10" fmla="*/ 143 w 238"/>
                  <a:gd name="T11" fmla="*/ 36 h 47"/>
                  <a:gd name="T12" fmla="*/ 118 w 238"/>
                  <a:gd name="T13" fmla="*/ 35 h 47"/>
                  <a:gd name="T14" fmla="*/ 94 w 238"/>
                  <a:gd name="T15" fmla="*/ 35 h 47"/>
                  <a:gd name="T16" fmla="*/ 69 w 238"/>
                  <a:gd name="T17" fmla="*/ 36 h 47"/>
                  <a:gd name="T18" fmla="*/ 45 w 238"/>
                  <a:gd name="T19" fmla="*/ 37 h 47"/>
                  <a:gd name="T20" fmla="*/ 22 w 238"/>
                  <a:gd name="T21" fmla="*/ 41 h 47"/>
                  <a:gd name="T22" fmla="*/ 0 w 238"/>
                  <a:gd name="T23" fmla="*/ 47 h 47"/>
                  <a:gd name="T24" fmla="*/ 3 w 238"/>
                  <a:gd name="T25" fmla="*/ 40 h 47"/>
                  <a:gd name="T26" fmla="*/ 8 w 238"/>
                  <a:gd name="T27" fmla="*/ 33 h 47"/>
                  <a:gd name="T28" fmla="*/ 15 w 238"/>
                  <a:gd name="T29" fmla="*/ 27 h 47"/>
                  <a:gd name="T30" fmla="*/ 25 w 238"/>
                  <a:gd name="T31" fmla="*/ 23 h 47"/>
                  <a:gd name="T32" fmla="*/ 37 w 238"/>
                  <a:gd name="T33" fmla="*/ 18 h 47"/>
                  <a:gd name="T34" fmla="*/ 49 w 238"/>
                  <a:gd name="T35" fmla="*/ 13 h 47"/>
                  <a:gd name="T36" fmla="*/ 62 w 238"/>
                  <a:gd name="T37" fmla="*/ 10 h 47"/>
                  <a:gd name="T38" fmla="*/ 74 w 238"/>
                  <a:gd name="T39" fmla="*/ 7 h 47"/>
                  <a:gd name="T40" fmla="*/ 89 w 238"/>
                  <a:gd name="T41" fmla="*/ 3 h 47"/>
                  <a:gd name="T42" fmla="*/ 98 w 238"/>
                  <a:gd name="T43" fmla="*/ 0 h 47"/>
                  <a:gd name="T44" fmla="*/ 116 w 238"/>
                  <a:gd name="T45" fmla="*/ 0 h 47"/>
                  <a:gd name="T46" fmla="*/ 133 w 238"/>
                  <a:gd name="T47" fmla="*/ 0 h 47"/>
                  <a:gd name="T48" fmla="*/ 147 w 238"/>
                  <a:gd name="T49" fmla="*/ 1 h 47"/>
                  <a:gd name="T50" fmla="*/ 162 w 238"/>
                  <a:gd name="T51" fmla="*/ 4 h 47"/>
                  <a:gd name="T52" fmla="*/ 177 w 238"/>
                  <a:gd name="T53" fmla="*/ 8 h 47"/>
                  <a:gd name="T54" fmla="*/ 189 w 238"/>
                  <a:gd name="T55" fmla="*/ 12 h 47"/>
                  <a:gd name="T56" fmla="*/ 201 w 238"/>
                  <a:gd name="T57" fmla="*/ 17 h 47"/>
                  <a:gd name="T58" fmla="*/ 214 w 238"/>
                  <a:gd name="T59" fmla="*/ 23 h 47"/>
                  <a:gd name="T60" fmla="*/ 226 w 238"/>
                  <a:gd name="T61" fmla="*/ 28 h 47"/>
                  <a:gd name="T62" fmla="*/ 238 w 238"/>
                  <a:gd name="T63" fmla="*/ 34 h 47"/>
                  <a:gd name="T64" fmla="*/ 238 w 238"/>
                  <a:gd name="T65" fmla="*/ 34 h 4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38"/>
                  <a:gd name="T100" fmla="*/ 0 h 47"/>
                  <a:gd name="T101" fmla="*/ 238 w 238"/>
                  <a:gd name="T102" fmla="*/ 47 h 4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38" h="47">
                    <a:moveTo>
                      <a:pt x="238" y="34"/>
                    </a:moveTo>
                    <a:lnTo>
                      <a:pt x="238" y="47"/>
                    </a:lnTo>
                    <a:lnTo>
                      <a:pt x="216" y="44"/>
                    </a:lnTo>
                    <a:lnTo>
                      <a:pt x="192" y="41"/>
                    </a:lnTo>
                    <a:lnTo>
                      <a:pt x="167" y="39"/>
                    </a:lnTo>
                    <a:lnTo>
                      <a:pt x="143" y="36"/>
                    </a:lnTo>
                    <a:lnTo>
                      <a:pt x="118" y="35"/>
                    </a:lnTo>
                    <a:lnTo>
                      <a:pt x="94" y="35"/>
                    </a:lnTo>
                    <a:lnTo>
                      <a:pt x="69" y="36"/>
                    </a:lnTo>
                    <a:lnTo>
                      <a:pt x="45" y="37"/>
                    </a:lnTo>
                    <a:lnTo>
                      <a:pt x="22" y="41"/>
                    </a:lnTo>
                    <a:lnTo>
                      <a:pt x="0" y="47"/>
                    </a:lnTo>
                    <a:lnTo>
                      <a:pt x="3" y="40"/>
                    </a:lnTo>
                    <a:lnTo>
                      <a:pt x="8" y="33"/>
                    </a:lnTo>
                    <a:lnTo>
                      <a:pt x="15" y="27"/>
                    </a:lnTo>
                    <a:lnTo>
                      <a:pt x="25" y="23"/>
                    </a:lnTo>
                    <a:lnTo>
                      <a:pt x="37" y="18"/>
                    </a:lnTo>
                    <a:lnTo>
                      <a:pt x="49" y="13"/>
                    </a:lnTo>
                    <a:lnTo>
                      <a:pt x="62" y="10"/>
                    </a:lnTo>
                    <a:lnTo>
                      <a:pt x="74" y="7"/>
                    </a:lnTo>
                    <a:lnTo>
                      <a:pt x="89" y="3"/>
                    </a:lnTo>
                    <a:lnTo>
                      <a:pt x="98" y="0"/>
                    </a:lnTo>
                    <a:lnTo>
                      <a:pt x="116" y="0"/>
                    </a:lnTo>
                    <a:lnTo>
                      <a:pt x="133" y="0"/>
                    </a:lnTo>
                    <a:lnTo>
                      <a:pt x="147" y="1"/>
                    </a:lnTo>
                    <a:lnTo>
                      <a:pt x="162" y="4"/>
                    </a:lnTo>
                    <a:lnTo>
                      <a:pt x="177" y="8"/>
                    </a:lnTo>
                    <a:lnTo>
                      <a:pt x="189" y="12"/>
                    </a:lnTo>
                    <a:lnTo>
                      <a:pt x="201" y="17"/>
                    </a:lnTo>
                    <a:lnTo>
                      <a:pt x="214" y="23"/>
                    </a:lnTo>
                    <a:lnTo>
                      <a:pt x="226" y="28"/>
                    </a:lnTo>
                    <a:lnTo>
                      <a:pt x="238" y="34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" name="Freeform 25"/>
              <p:cNvSpPr>
                <a:spLocks/>
              </p:cNvSpPr>
              <p:nvPr/>
            </p:nvSpPr>
            <p:spPr bwMode="auto">
              <a:xfrm>
                <a:off x="2201" y="450"/>
                <a:ext cx="285" cy="209"/>
              </a:xfrm>
              <a:custGeom>
                <a:avLst/>
                <a:gdLst>
                  <a:gd name="T0" fmla="*/ 270 w 285"/>
                  <a:gd name="T1" fmla="*/ 19 h 209"/>
                  <a:gd name="T2" fmla="*/ 238 w 285"/>
                  <a:gd name="T3" fmla="*/ 59 h 209"/>
                  <a:gd name="T4" fmla="*/ 209 w 285"/>
                  <a:gd name="T5" fmla="*/ 100 h 209"/>
                  <a:gd name="T6" fmla="*/ 184 w 285"/>
                  <a:gd name="T7" fmla="*/ 141 h 209"/>
                  <a:gd name="T8" fmla="*/ 169 w 285"/>
                  <a:gd name="T9" fmla="*/ 184 h 209"/>
                  <a:gd name="T10" fmla="*/ 157 w 285"/>
                  <a:gd name="T11" fmla="*/ 208 h 209"/>
                  <a:gd name="T12" fmla="*/ 138 w 285"/>
                  <a:gd name="T13" fmla="*/ 209 h 209"/>
                  <a:gd name="T14" fmla="*/ 116 w 285"/>
                  <a:gd name="T15" fmla="*/ 206 h 209"/>
                  <a:gd name="T16" fmla="*/ 93 w 285"/>
                  <a:gd name="T17" fmla="*/ 203 h 209"/>
                  <a:gd name="T18" fmla="*/ 74 w 285"/>
                  <a:gd name="T19" fmla="*/ 198 h 209"/>
                  <a:gd name="T20" fmla="*/ 54 w 285"/>
                  <a:gd name="T21" fmla="*/ 190 h 209"/>
                  <a:gd name="T22" fmla="*/ 42 w 285"/>
                  <a:gd name="T23" fmla="*/ 180 h 209"/>
                  <a:gd name="T24" fmla="*/ 37 w 285"/>
                  <a:gd name="T25" fmla="*/ 168 h 209"/>
                  <a:gd name="T26" fmla="*/ 42 w 285"/>
                  <a:gd name="T27" fmla="*/ 156 h 209"/>
                  <a:gd name="T28" fmla="*/ 54 w 285"/>
                  <a:gd name="T29" fmla="*/ 145 h 209"/>
                  <a:gd name="T30" fmla="*/ 69 w 285"/>
                  <a:gd name="T31" fmla="*/ 136 h 209"/>
                  <a:gd name="T32" fmla="*/ 76 w 285"/>
                  <a:gd name="T33" fmla="*/ 132 h 209"/>
                  <a:gd name="T34" fmla="*/ 89 w 285"/>
                  <a:gd name="T35" fmla="*/ 130 h 209"/>
                  <a:gd name="T36" fmla="*/ 98 w 285"/>
                  <a:gd name="T37" fmla="*/ 128 h 209"/>
                  <a:gd name="T38" fmla="*/ 101 w 285"/>
                  <a:gd name="T39" fmla="*/ 122 h 209"/>
                  <a:gd name="T40" fmla="*/ 89 w 285"/>
                  <a:gd name="T41" fmla="*/ 115 h 209"/>
                  <a:gd name="T42" fmla="*/ 69 w 285"/>
                  <a:gd name="T43" fmla="*/ 114 h 209"/>
                  <a:gd name="T44" fmla="*/ 49 w 285"/>
                  <a:gd name="T45" fmla="*/ 116 h 209"/>
                  <a:gd name="T46" fmla="*/ 32 w 285"/>
                  <a:gd name="T47" fmla="*/ 118 h 209"/>
                  <a:gd name="T48" fmla="*/ 13 w 285"/>
                  <a:gd name="T49" fmla="*/ 117 h 209"/>
                  <a:gd name="T50" fmla="*/ 0 w 285"/>
                  <a:gd name="T51" fmla="*/ 102 h 209"/>
                  <a:gd name="T52" fmla="*/ 8 w 285"/>
                  <a:gd name="T53" fmla="*/ 80 h 209"/>
                  <a:gd name="T54" fmla="*/ 27 w 285"/>
                  <a:gd name="T55" fmla="*/ 56 h 209"/>
                  <a:gd name="T56" fmla="*/ 57 w 285"/>
                  <a:gd name="T57" fmla="*/ 35 h 209"/>
                  <a:gd name="T58" fmla="*/ 93 w 285"/>
                  <a:gd name="T59" fmla="*/ 18 h 209"/>
                  <a:gd name="T60" fmla="*/ 133 w 285"/>
                  <a:gd name="T61" fmla="*/ 10 h 209"/>
                  <a:gd name="T62" fmla="*/ 167 w 285"/>
                  <a:gd name="T63" fmla="*/ 8 h 209"/>
                  <a:gd name="T64" fmla="*/ 201 w 285"/>
                  <a:gd name="T65" fmla="*/ 5 h 209"/>
                  <a:gd name="T66" fmla="*/ 236 w 285"/>
                  <a:gd name="T67" fmla="*/ 3 h 209"/>
                  <a:gd name="T68" fmla="*/ 270 w 285"/>
                  <a:gd name="T69" fmla="*/ 1 h 209"/>
                  <a:gd name="T70" fmla="*/ 285 w 285"/>
                  <a:gd name="T71" fmla="*/ 0 h 2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85"/>
                  <a:gd name="T109" fmla="*/ 0 h 209"/>
                  <a:gd name="T110" fmla="*/ 285 w 285"/>
                  <a:gd name="T111" fmla="*/ 209 h 2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85" h="209">
                    <a:moveTo>
                      <a:pt x="285" y="0"/>
                    </a:moveTo>
                    <a:lnTo>
                      <a:pt x="270" y="19"/>
                    </a:lnTo>
                    <a:lnTo>
                      <a:pt x="253" y="38"/>
                    </a:lnTo>
                    <a:lnTo>
                      <a:pt x="238" y="59"/>
                    </a:lnTo>
                    <a:lnTo>
                      <a:pt x="221" y="80"/>
                    </a:lnTo>
                    <a:lnTo>
                      <a:pt x="209" y="100"/>
                    </a:lnTo>
                    <a:lnTo>
                      <a:pt x="194" y="121"/>
                    </a:lnTo>
                    <a:lnTo>
                      <a:pt x="184" y="141"/>
                    </a:lnTo>
                    <a:lnTo>
                      <a:pt x="174" y="162"/>
                    </a:lnTo>
                    <a:lnTo>
                      <a:pt x="169" y="184"/>
                    </a:lnTo>
                    <a:lnTo>
                      <a:pt x="167" y="205"/>
                    </a:lnTo>
                    <a:lnTo>
                      <a:pt x="157" y="208"/>
                    </a:lnTo>
                    <a:lnTo>
                      <a:pt x="147" y="209"/>
                    </a:lnTo>
                    <a:lnTo>
                      <a:pt x="138" y="209"/>
                    </a:lnTo>
                    <a:lnTo>
                      <a:pt x="125" y="208"/>
                    </a:lnTo>
                    <a:lnTo>
                      <a:pt x="116" y="206"/>
                    </a:lnTo>
                    <a:lnTo>
                      <a:pt x="103" y="205"/>
                    </a:lnTo>
                    <a:lnTo>
                      <a:pt x="93" y="203"/>
                    </a:lnTo>
                    <a:lnTo>
                      <a:pt x="84" y="201"/>
                    </a:lnTo>
                    <a:lnTo>
                      <a:pt x="74" y="198"/>
                    </a:lnTo>
                    <a:lnTo>
                      <a:pt x="64" y="196"/>
                    </a:lnTo>
                    <a:lnTo>
                      <a:pt x="54" y="190"/>
                    </a:lnTo>
                    <a:lnTo>
                      <a:pt x="47" y="185"/>
                    </a:lnTo>
                    <a:lnTo>
                      <a:pt x="42" y="180"/>
                    </a:lnTo>
                    <a:lnTo>
                      <a:pt x="40" y="174"/>
                    </a:lnTo>
                    <a:lnTo>
                      <a:pt x="37" y="168"/>
                    </a:lnTo>
                    <a:lnTo>
                      <a:pt x="40" y="162"/>
                    </a:lnTo>
                    <a:lnTo>
                      <a:pt x="42" y="156"/>
                    </a:lnTo>
                    <a:lnTo>
                      <a:pt x="47" y="150"/>
                    </a:lnTo>
                    <a:lnTo>
                      <a:pt x="54" y="145"/>
                    </a:lnTo>
                    <a:lnTo>
                      <a:pt x="64" y="138"/>
                    </a:lnTo>
                    <a:lnTo>
                      <a:pt x="69" y="136"/>
                    </a:lnTo>
                    <a:lnTo>
                      <a:pt x="71" y="133"/>
                    </a:lnTo>
                    <a:lnTo>
                      <a:pt x="76" y="132"/>
                    </a:lnTo>
                    <a:lnTo>
                      <a:pt x="84" y="131"/>
                    </a:lnTo>
                    <a:lnTo>
                      <a:pt x="89" y="130"/>
                    </a:lnTo>
                    <a:lnTo>
                      <a:pt x="93" y="129"/>
                    </a:lnTo>
                    <a:lnTo>
                      <a:pt x="98" y="128"/>
                    </a:lnTo>
                    <a:lnTo>
                      <a:pt x="101" y="125"/>
                    </a:lnTo>
                    <a:lnTo>
                      <a:pt x="101" y="122"/>
                    </a:lnTo>
                    <a:lnTo>
                      <a:pt x="98" y="117"/>
                    </a:lnTo>
                    <a:lnTo>
                      <a:pt x="89" y="115"/>
                    </a:lnTo>
                    <a:lnTo>
                      <a:pt x="79" y="114"/>
                    </a:lnTo>
                    <a:lnTo>
                      <a:pt x="69" y="114"/>
                    </a:lnTo>
                    <a:lnTo>
                      <a:pt x="59" y="115"/>
                    </a:lnTo>
                    <a:lnTo>
                      <a:pt x="49" y="116"/>
                    </a:lnTo>
                    <a:lnTo>
                      <a:pt x="42" y="118"/>
                    </a:lnTo>
                    <a:lnTo>
                      <a:pt x="32" y="118"/>
                    </a:lnTo>
                    <a:lnTo>
                      <a:pt x="22" y="118"/>
                    </a:lnTo>
                    <a:lnTo>
                      <a:pt x="13" y="117"/>
                    </a:lnTo>
                    <a:lnTo>
                      <a:pt x="3" y="114"/>
                    </a:lnTo>
                    <a:lnTo>
                      <a:pt x="0" y="102"/>
                    </a:lnTo>
                    <a:lnTo>
                      <a:pt x="3" y="91"/>
                    </a:lnTo>
                    <a:lnTo>
                      <a:pt x="8" y="80"/>
                    </a:lnTo>
                    <a:lnTo>
                      <a:pt x="15" y="67"/>
                    </a:lnTo>
                    <a:lnTo>
                      <a:pt x="27" y="56"/>
                    </a:lnTo>
                    <a:lnTo>
                      <a:pt x="40" y="45"/>
                    </a:lnTo>
                    <a:lnTo>
                      <a:pt x="57" y="35"/>
                    </a:lnTo>
                    <a:lnTo>
                      <a:pt x="74" y="26"/>
                    </a:lnTo>
                    <a:lnTo>
                      <a:pt x="93" y="18"/>
                    </a:lnTo>
                    <a:lnTo>
                      <a:pt x="116" y="11"/>
                    </a:lnTo>
                    <a:lnTo>
                      <a:pt x="133" y="10"/>
                    </a:lnTo>
                    <a:lnTo>
                      <a:pt x="150" y="9"/>
                    </a:lnTo>
                    <a:lnTo>
                      <a:pt x="167" y="8"/>
                    </a:lnTo>
                    <a:lnTo>
                      <a:pt x="184" y="6"/>
                    </a:lnTo>
                    <a:lnTo>
                      <a:pt x="201" y="5"/>
                    </a:lnTo>
                    <a:lnTo>
                      <a:pt x="218" y="4"/>
                    </a:lnTo>
                    <a:lnTo>
                      <a:pt x="236" y="3"/>
                    </a:lnTo>
                    <a:lnTo>
                      <a:pt x="253" y="2"/>
                    </a:lnTo>
                    <a:lnTo>
                      <a:pt x="270" y="1"/>
                    </a:lnTo>
                    <a:lnTo>
                      <a:pt x="285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2" name="Freeform 26"/>
              <p:cNvSpPr>
                <a:spLocks/>
              </p:cNvSpPr>
              <p:nvPr/>
            </p:nvSpPr>
            <p:spPr bwMode="auto">
              <a:xfrm>
                <a:off x="3059" y="478"/>
                <a:ext cx="177" cy="119"/>
              </a:xfrm>
              <a:custGeom>
                <a:avLst/>
                <a:gdLst>
                  <a:gd name="T0" fmla="*/ 177 w 177"/>
                  <a:gd name="T1" fmla="*/ 74 h 119"/>
                  <a:gd name="T2" fmla="*/ 172 w 177"/>
                  <a:gd name="T3" fmla="*/ 79 h 119"/>
                  <a:gd name="T4" fmla="*/ 167 w 177"/>
                  <a:gd name="T5" fmla="*/ 85 h 119"/>
                  <a:gd name="T6" fmla="*/ 160 w 177"/>
                  <a:gd name="T7" fmla="*/ 89 h 119"/>
                  <a:gd name="T8" fmla="*/ 155 w 177"/>
                  <a:gd name="T9" fmla="*/ 95 h 119"/>
                  <a:gd name="T10" fmla="*/ 150 w 177"/>
                  <a:gd name="T11" fmla="*/ 100 h 119"/>
                  <a:gd name="T12" fmla="*/ 142 w 177"/>
                  <a:gd name="T13" fmla="*/ 104 h 119"/>
                  <a:gd name="T14" fmla="*/ 135 w 177"/>
                  <a:gd name="T15" fmla="*/ 109 h 119"/>
                  <a:gd name="T16" fmla="*/ 128 w 177"/>
                  <a:gd name="T17" fmla="*/ 113 h 119"/>
                  <a:gd name="T18" fmla="*/ 115 w 177"/>
                  <a:gd name="T19" fmla="*/ 117 h 119"/>
                  <a:gd name="T20" fmla="*/ 103 w 177"/>
                  <a:gd name="T21" fmla="*/ 119 h 119"/>
                  <a:gd name="T22" fmla="*/ 93 w 177"/>
                  <a:gd name="T23" fmla="*/ 118 h 119"/>
                  <a:gd name="T24" fmla="*/ 81 w 177"/>
                  <a:gd name="T25" fmla="*/ 117 h 119"/>
                  <a:gd name="T26" fmla="*/ 71 w 177"/>
                  <a:gd name="T27" fmla="*/ 114 h 119"/>
                  <a:gd name="T28" fmla="*/ 59 w 177"/>
                  <a:gd name="T29" fmla="*/ 112 h 119"/>
                  <a:gd name="T30" fmla="*/ 49 w 177"/>
                  <a:gd name="T31" fmla="*/ 109 h 119"/>
                  <a:gd name="T32" fmla="*/ 39 w 177"/>
                  <a:gd name="T33" fmla="*/ 104 h 119"/>
                  <a:gd name="T34" fmla="*/ 30 w 177"/>
                  <a:gd name="T35" fmla="*/ 101 h 119"/>
                  <a:gd name="T36" fmla="*/ 22 w 177"/>
                  <a:gd name="T37" fmla="*/ 96 h 119"/>
                  <a:gd name="T38" fmla="*/ 15 w 177"/>
                  <a:gd name="T39" fmla="*/ 92 h 119"/>
                  <a:gd name="T40" fmla="*/ 8 w 177"/>
                  <a:gd name="T41" fmla="*/ 86 h 119"/>
                  <a:gd name="T42" fmla="*/ 5 w 177"/>
                  <a:gd name="T43" fmla="*/ 78 h 119"/>
                  <a:gd name="T44" fmla="*/ 3 w 177"/>
                  <a:gd name="T45" fmla="*/ 69 h 119"/>
                  <a:gd name="T46" fmla="*/ 0 w 177"/>
                  <a:gd name="T47" fmla="*/ 58 h 119"/>
                  <a:gd name="T48" fmla="*/ 0 w 177"/>
                  <a:gd name="T49" fmla="*/ 48 h 119"/>
                  <a:gd name="T50" fmla="*/ 0 w 177"/>
                  <a:gd name="T51" fmla="*/ 38 h 119"/>
                  <a:gd name="T52" fmla="*/ 5 w 177"/>
                  <a:gd name="T53" fmla="*/ 28 h 119"/>
                  <a:gd name="T54" fmla="*/ 12 w 177"/>
                  <a:gd name="T55" fmla="*/ 18 h 119"/>
                  <a:gd name="T56" fmla="*/ 22 w 177"/>
                  <a:gd name="T57" fmla="*/ 10 h 119"/>
                  <a:gd name="T58" fmla="*/ 39 w 177"/>
                  <a:gd name="T59" fmla="*/ 5 h 119"/>
                  <a:gd name="T60" fmla="*/ 59 w 177"/>
                  <a:gd name="T61" fmla="*/ 0 h 119"/>
                  <a:gd name="T62" fmla="*/ 84 w 177"/>
                  <a:gd name="T63" fmla="*/ 2 h 119"/>
                  <a:gd name="T64" fmla="*/ 103 w 177"/>
                  <a:gd name="T65" fmla="*/ 7 h 119"/>
                  <a:gd name="T66" fmla="*/ 120 w 177"/>
                  <a:gd name="T67" fmla="*/ 12 h 119"/>
                  <a:gd name="T68" fmla="*/ 135 w 177"/>
                  <a:gd name="T69" fmla="*/ 18 h 119"/>
                  <a:gd name="T70" fmla="*/ 145 w 177"/>
                  <a:gd name="T71" fmla="*/ 26 h 119"/>
                  <a:gd name="T72" fmla="*/ 155 w 177"/>
                  <a:gd name="T73" fmla="*/ 36 h 119"/>
                  <a:gd name="T74" fmla="*/ 162 w 177"/>
                  <a:gd name="T75" fmla="*/ 45 h 119"/>
                  <a:gd name="T76" fmla="*/ 167 w 177"/>
                  <a:gd name="T77" fmla="*/ 55 h 119"/>
                  <a:gd name="T78" fmla="*/ 172 w 177"/>
                  <a:gd name="T79" fmla="*/ 64 h 119"/>
                  <a:gd name="T80" fmla="*/ 177 w 177"/>
                  <a:gd name="T81" fmla="*/ 74 h 119"/>
                  <a:gd name="T82" fmla="*/ 177 w 177"/>
                  <a:gd name="T83" fmla="*/ 74 h 119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77"/>
                  <a:gd name="T127" fmla="*/ 0 h 119"/>
                  <a:gd name="T128" fmla="*/ 177 w 177"/>
                  <a:gd name="T129" fmla="*/ 119 h 119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77" h="119">
                    <a:moveTo>
                      <a:pt x="177" y="74"/>
                    </a:moveTo>
                    <a:lnTo>
                      <a:pt x="172" y="79"/>
                    </a:lnTo>
                    <a:lnTo>
                      <a:pt x="167" y="85"/>
                    </a:lnTo>
                    <a:lnTo>
                      <a:pt x="160" y="89"/>
                    </a:lnTo>
                    <a:lnTo>
                      <a:pt x="155" y="95"/>
                    </a:lnTo>
                    <a:lnTo>
                      <a:pt x="150" y="100"/>
                    </a:lnTo>
                    <a:lnTo>
                      <a:pt x="142" y="104"/>
                    </a:lnTo>
                    <a:lnTo>
                      <a:pt x="135" y="109"/>
                    </a:lnTo>
                    <a:lnTo>
                      <a:pt x="128" y="113"/>
                    </a:lnTo>
                    <a:lnTo>
                      <a:pt x="115" y="117"/>
                    </a:lnTo>
                    <a:lnTo>
                      <a:pt x="103" y="119"/>
                    </a:lnTo>
                    <a:lnTo>
                      <a:pt x="93" y="118"/>
                    </a:lnTo>
                    <a:lnTo>
                      <a:pt x="81" y="117"/>
                    </a:lnTo>
                    <a:lnTo>
                      <a:pt x="71" y="114"/>
                    </a:lnTo>
                    <a:lnTo>
                      <a:pt x="59" y="112"/>
                    </a:lnTo>
                    <a:lnTo>
                      <a:pt x="49" y="109"/>
                    </a:lnTo>
                    <a:lnTo>
                      <a:pt x="39" y="104"/>
                    </a:lnTo>
                    <a:lnTo>
                      <a:pt x="30" y="101"/>
                    </a:lnTo>
                    <a:lnTo>
                      <a:pt x="22" y="96"/>
                    </a:lnTo>
                    <a:lnTo>
                      <a:pt x="15" y="92"/>
                    </a:lnTo>
                    <a:lnTo>
                      <a:pt x="8" y="86"/>
                    </a:lnTo>
                    <a:lnTo>
                      <a:pt x="5" y="78"/>
                    </a:lnTo>
                    <a:lnTo>
                      <a:pt x="3" y="69"/>
                    </a:lnTo>
                    <a:lnTo>
                      <a:pt x="0" y="58"/>
                    </a:lnTo>
                    <a:lnTo>
                      <a:pt x="0" y="48"/>
                    </a:lnTo>
                    <a:lnTo>
                      <a:pt x="0" y="38"/>
                    </a:lnTo>
                    <a:lnTo>
                      <a:pt x="5" y="28"/>
                    </a:lnTo>
                    <a:lnTo>
                      <a:pt x="12" y="18"/>
                    </a:lnTo>
                    <a:lnTo>
                      <a:pt x="22" y="10"/>
                    </a:lnTo>
                    <a:lnTo>
                      <a:pt x="39" y="5"/>
                    </a:lnTo>
                    <a:lnTo>
                      <a:pt x="59" y="0"/>
                    </a:lnTo>
                    <a:lnTo>
                      <a:pt x="84" y="2"/>
                    </a:lnTo>
                    <a:lnTo>
                      <a:pt x="103" y="7"/>
                    </a:lnTo>
                    <a:lnTo>
                      <a:pt x="120" y="12"/>
                    </a:lnTo>
                    <a:lnTo>
                      <a:pt x="135" y="18"/>
                    </a:lnTo>
                    <a:lnTo>
                      <a:pt x="145" y="26"/>
                    </a:lnTo>
                    <a:lnTo>
                      <a:pt x="155" y="36"/>
                    </a:lnTo>
                    <a:lnTo>
                      <a:pt x="162" y="45"/>
                    </a:lnTo>
                    <a:lnTo>
                      <a:pt x="167" y="55"/>
                    </a:lnTo>
                    <a:lnTo>
                      <a:pt x="172" y="64"/>
                    </a:lnTo>
                    <a:lnTo>
                      <a:pt x="177" y="74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3" name="Freeform 27"/>
              <p:cNvSpPr>
                <a:spLocks/>
              </p:cNvSpPr>
              <p:nvPr/>
            </p:nvSpPr>
            <p:spPr bwMode="auto">
              <a:xfrm>
                <a:off x="2618" y="498"/>
                <a:ext cx="169" cy="117"/>
              </a:xfrm>
              <a:custGeom>
                <a:avLst/>
                <a:gdLst>
                  <a:gd name="T0" fmla="*/ 167 w 169"/>
                  <a:gd name="T1" fmla="*/ 25 h 117"/>
                  <a:gd name="T2" fmla="*/ 169 w 169"/>
                  <a:gd name="T3" fmla="*/ 36 h 117"/>
                  <a:gd name="T4" fmla="*/ 169 w 169"/>
                  <a:gd name="T5" fmla="*/ 46 h 117"/>
                  <a:gd name="T6" fmla="*/ 167 w 169"/>
                  <a:gd name="T7" fmla="*/ 58 h 117"/>
                  <a:gd name="T8" fmla="*/ 164 w 169"/>
                  <a:gd name="T9" fmla="*/ 68 h 117"/>
                  <a:gd name="T10" fmla="*/ 159 w 169"/>
                  <a:gd name="T11" fmla="*/ 77 h 117"/>
                  <a:gd name="T12" fmla="*/ 154 w 169"/>
                  <a:gd name="T13" fmla="*/ 88 h 117"/>
                  <a:gd name="T14" fmla="*/ 145 w 169"/>
                  <a:gd name="T15" fmla="*/ 96 h 117"/>
                  <a:gd name="T16" fmla="*/ 132 w 169"/>
                  <a:gd name="T17" fmla="*/ 104 h 117"/>
                  <a:gd name="T18" fmla="*/ 115 w 169"/>
                  <a:gd name="T19" fmla="*/ 110 h 117"/>
                  <a:gd name="T20" fmla="*/ 96 w 169"/>
                  <a:gd name="T21" fmla="*/ 116 h 117"/>
                  <a:gd name="T22" fmla="*/ 83 w 169"/>
                  <a:gd name="T23" fmla="*/ 117 h 117"/>
                  <a:gd name="T24" fmla="*/ 71 w 169"/>
                  <a:gd name="T25" fmla="*/ 116 h 117"/>
                  <a:gd name="T26" fmla="*/ 59 w 169"/>
                  <a:gd name="T27" fmla="*/ 115 h 117"/>
                  <a:gd name="T28" fmla="*/ 52 w 169"/>
                  <a:gd name="T29" fmla="*/ 112 h 117"/>
                  <a:gd name="T30" fmla="*/ 42 w 169"/>
                  <a:gd name="T31" fmla="*/ 108 h 117"/>
                  <a:gd name="T32" fmla="*/ 37 w 169"/>
                  <a:gd name="T33" fmla="*/ 105 h 117"/>
                  <a:gd name="T34" fmla="*/ 29 w 169"/>
                  <a:gd name="T35" fmla="*/ 100 h 117"/>
                  <a:gd name="T36" fmla="*/ 22 w 169"/>
                  <a:gd name="T37" fmla="*/ 96 h 117"/>
                  <a:gd name="T38" fmla="*/ 15 w 169"/>
                  <a:gd name="T39" fmla="*/ 91 h 117"/>
                  <a:gd name="T40" fmla="*/ 7 w 169"/>
                  <a:gd name="T41" fmla="*/ 86 h 117"/>
                  <a:gd name="T42" fmla="*/ 5 w 169"/>
                  <a:gd name="T43" fmla="*/ 80 h 117"/>
                  <a:gd name="T44" fmla="*/ 0 w 169"/>
                  <a:gd name="T45" fmla="*/ 72 h 117"/>
                  <a:gd name="T46" fmla="*/ 0 w 169"/>
                  <a:gd name="T47" fmla="*/ 64 h 117"/>
                  <a:gd name="T48" fmla="*/ 0 w 169"/>
                  <a:gd name="T49" fmla="*/ 56 h 117"/>
                  <a:gd name="T50" fmla="*/ 2 w 169"/>
                  <a:gd name="T51" fmla="*/ 48 h 117"/>
                  <a:gd name="T52" fmla="*/ 5 w 169"/>
                  <a:gd name="T53" fmla="*/ 41 h 117"/>
                  <a:gd name="T54" fmla="*/ 10 w 169"/>
                  <a:gd name="T55" fmla="*/ 33 h 117"/>
                  <a:gd name="T56" fmla="*/ 17 w 169"/>
                  <a:gd name="T57" fmla="*/ 26 h 117"/>
                  <a:gd name="T58" fmla="*/ 25 w 169"/>
                  <a:gd name="T59" fmla="*/ 19 h 117"/>
                  <a:gd name="T60" fmla="*/ 34 w 169"/>
                  <a:gd name="T61" fmla="*/ 13 h 117"/>
                  <a:gd name="T62" fmla="*/ 49 w 169"/>
                  <a:gd name="T63" fmla="*/ 8 h 117"/>
                  <a:gd name="T64" fmla="*/ 64 w 169"/>
                  <a:gd name="T65" fmla="*/ 4 h 117"/>
                  <a:gd name="T66" fmla="*/ 78 w 169"/>
                  <a:gd name="T67" fmla="*/ 1 h 117"/>
                  <a:gd name="T68" fmla="*/ 93 w 169"/>
                  <a:gd name="T69" fmla="*/ 0 h 117"/>
                  <a:gd name="T70" fmla="*/ 108 w 169"/>
                  <a:gd name="T71" fmla="*/ 1 h 117"/>
                  <a:gd name="T72" fmla="*/ 123 w 169"/>
                  <a:gd name="T73" fmla="*/ 3 h 117"/>
                  <a:gd name="T74" fmla="*/ 137 w 169"/>
                  <a:gd name="T75" fmla="*/ 5 h 117"/>
                  <a:gd name="T76" fmla="*/ 150 w 169"/>
                  <a:gd name="T77" fmla="*/ 11 h 117"/>
                  <a:gd name="T78" fmla="*/ 159 w 169"/>
                  <a:gd name="T79" fmla="*/ 17 h 117"/>
                  <a:gd name="T80" fmla="*/ 167 w 169"/>
                  <a:gd name="T81" fmla="*/ 25 h 117"/>
                  <a:gd name="T82" fmla="*/ 167 w 169"/>
                  <a:gd name="T83" fmla="*/ 25 h 11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69"/>
                  <a:gd name="T127" fmla="*/ 0 h 117"/>
                  <a:gd name="T128" fmla="*/ 169 w 169"/>
                  <a:gd name="T129" fmla="*/ 117 h 11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69" h="117">
                    <a:moveTo>
                      <a:pt x="167" y="25"/>
                    </a:moveTo>
                    <a:lnTo>
                      <a:pt x="169" y="36"/>
                    </a:lnTo>
                    <a:lnTo>
                      <a:pt x="169" y="46"/>
                    </a:lnTo>
                    <a:lnTo>
                      <a:pt x="167" y="58"/>
                    </a:lnTo>
                    <a:lnTo>
                      <a:pt x="164" y="68"/>
                    </a:lnTo>
                    <a:lnTo>
                      <a:pt x="159" y="77"/>
                    </a:lnTo>
                    <a:lnTo>
                      <a:pt x="154" y="88"/>
                    </a:lnTo>
                    <a:lnTo>
                      <a:pt x="145" y="96"/>
                    </a:lnTo>
                    <a:lnTo>
                      <a:pt x="132" y="104"/>
                    </a:lnTo>
                    <a:lnTo>
                      <a:pt x="115" y="110"/>
                    </a:lnTo>
                    <a:lnTo>
                      <a:pt x="96" y="116"/>
                    </a:lnTo>
                    <a:lnTo>
                      <a:pt x="83" y="117"/>
                    </a:lnTo>
                    <a:lnTo>
                      <a:pt x="71" y="116"/>
                    </a:lnTo>
                    <a:lnTo>
                      <a:pt x="59" y="115"/>
                    </a:lnTo>
                    <a:lnTo>
                      <a:pt x="52" y="112"/>
                    </a:lnTo>
                    <a:lnTo>
                      <a:pt x="42" y="108"/>
                    </a:lnTo>
                    <a:lnTo>
                      <a:pt x="37" y="105"/>
                    </a:lnTo>
                    <a:lnTo>
                      <a:pt x="29" y="100"/>
                    </a:lnTo>
                    <a:lnTo>
                      <a:pt x="22" y="96"/>
                    </a:lnTo>
                    <a:lnTo>
                      <a:pt x="15" y="91"/>
                    </a:lnTo>
                    <a:lnTo>
                      <a:pt x="7" y="86"/>
                    </a:lnTo>
                    <a:lnTo>
                      <a:pt x="5" y="80"/>
                    </a:lnTo>
                    <a:lnTo>
                      <a:pt x="0" y="72"/>
                    </a:lnTo>
                    <a:lnTo>
                      <a:pt x="0" y="64"/>
                    </a:lnTo>
                    <a:lnTo>
                      <a:pt x="0" y="56"/>
                    </a:lnTo>
                    <a:lnTo>
                      <a:pt x="2" y="48"/>
                    </a:lnTo>
                    <a:lnTo>
                      <a:pt x="5" y="41"/>
                    </a:lnTo>
                    <a:lnTo>
                      <a:pt x="10" y="33"/>
                    </a:lnTo>
                    <a:lnTo>
                      <a:pt x="17" y="26"/>
                    </a:lnTo>
                    <a:lnTo>
                      <a:pt x="25" y="19"/>
                    </a:lnTo>
                    <a:lnTo>
                      <a:pt x="34" y="13"/>
                    </a:lnTo>
                    <a:lnTo>
                      <a:pt x="49" y="8"/>
                    </a:lnTo>
                    <a:lnTo>
                      <a:pt x="64" y="4"/>
                    </a:lnTo>
                    <a:lnTo>
                      <a:pt x="78" y="1"/>
                    </a:lnTo>
                    <a:lnTo>
                      <a:pt x="93" y="0"/>
                    </a:lnTo>
                    <a:lnTo>
                      <a:pt x="108" y="1"/>
                    </a:lnTo>
                    <a:lnTo>
                      <a:pt x="123" y="3"/>
                    </a:lnTo>
                    <a:lnTo>
                      <a:pt x="137" y="5"/>
                    </a:lnTo>
                    <a:lnTo>
                      <a:pt x="150" y="11"/>
                    </a:lnTo>
                    <a:lnTo>
                      <a:pt x="159" y="17"/>
                    </a:lnTo>
                    <a:lnTo>
                      <a:pt x="167" y="25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4" name="Freeform 28"/>
              <p:cNvSpPr>
                <a:spLocks/>
              </p:cNvSpPr>
              <p:nvPr/>
            </p:nvSpPr>
            <p:spPr bwMode="auto">
              <a:xfrm>
                <a:off x="3074" y="494"/>
                <a:ext cx="132" cy="88"/>
              </a:xfrm>
              <a:custGeom>
                <a:avLst/>
                <a:gdLst>
                  <a:gd name="T0" fmla="*/ 132 w 132"/>
                  <a:gd name="T1" fmla="*/ 53 h 88"/>
                  <a:gd name="T2" fmla="*/ 130 w 132"/>
                  <a:gd name="T3" fmla="*/ 56 h 88"/>
                  <a:gd name="T4" fmla="*/ 127 w 132"/>
                  <a:gd name="T5" fmla="*/ 60 h 88"/>
                  <a:gd name="T6" fmla="*/ 125 w 132"/>
                  <a:gd name="T7" fmla="*/ 63 h 88"/>
                  <a:gd name="T8" fmla="*/ 125 w 132"/>
                  <a:gd name="T9" fmla="*/ 68 h 88"/>
                  <a:gd name="T10" fmla="*/ 122 w 132"/>
                  <a:gd name="T11" fmla="*/ 71 h 88"/>
                  <a:gd name="T12" fmla="*/ 122 w 132"/>
                  <a:gd name="T13" fmla="*/ 74 h 88"/>
                  <a:gd name="T14" fmla="*/ 120 w 132"/>
                  <a:gd name="T15" fmla="*/ 78 h 88"/>
                  <a:gd name="T16" fmla="*/ 115 w 132"/>
                  <a:gd name="T17" fmla="*/ 81 h 88"/>
                  <a:gd name="T18" fmla="*/ 108 w 132"/>
                  <a:gd name="T19" fmla="*/ 85 h 88"/>
                  <a:gd name="T20" fmla="*/ 100 w 132"/>
                  <a:gd name="T21" fmla="*/ 87 h 88"/>
                  <a:gd name="T22" fmla="*/ 83 w 132"/>
                  <a:gd name="T23" fmla="*/ 88 h 88"/>
                  <a:gd name="T24" fmla="*/ 69 w 132"/>
                  <a:gd name="T25" fmla="*/ 87 h 88"/>
                  <a:gd name="T26" fmla="*/ 54 w 132"/>
                  <a:gd name="T27" fmla="*/ 85 h 88"/>
                  <a:gd name="T28" fmla="*/ 44 w 132"/>
                  <a:gd name="T29" fmla="*/ 80 h 88"/>
                  <a:gd name="T30" fmla="*/ 32 w 132"/>
                  <a:gd name="T31" fmla="*/ 76 h 88"/>
                  <a:gd name="T32" fmla="*/ 24 w 132"/>
                  <a:gd name="T33" fmla="*/ 70 h 88"/>
                  <a:gd name="T34" fmla="*/ 17 w 132"/>
                  <a:gd name="T35" fmla="*/ 64 h 88"/>
                  <a:gd name="T36" fmla="*/ 10 w 132"/>
                  <a:gd name="T37" fmla="*/ 58 h 88"/>
                  <a:gd name="T38" fmla="*/ 5 w 132"/>
                  <a:gd name="T39" fmla="*/ 53 h 88"/>
                  <a:gd name="T40" fmla="*/ 0 w 132"/>
                  <a:gd name="T41" fmla="*/ 46 h 88"/>
                  <a:gd name="T42" fmla="*/ 29 w 132"/>
                  <a:gd name="T43" fmla="*/ 0 h 88"/>
                  <a:gd name="T44" fmla="*/ 51 w 132"/>
                  <a:gd name="T45" fmla="*/ 0 h 88"/>
                  <a:gd name="T46" fmla="*/ 69 w 132"/>
                  <a:gd name="T47" fmla="*/ 1 h 88"/>
                  <a:gd name="T48" fmla="*/ 83 w 132"/>
                  <a:gd name="T49" fmla="*/ 5 h 88"/>
                  <a:gd name="T50" fmla="*/ 93 w 132"/>
                  <a:gd name="T51" fmla="*/ 9 h 88"/>
                  <a:gd name="T52" fmla="*/ 103 w 132"/>
                  <a:gd name="T53" fmla="*/ 16 h 88"/>
                  <a:gd name="T54" fmla="*/ 113 w 132"/>
                  <a:gd name="T55" fmla="*/ 22 h 88"/>
                  <a:gd name="T56" fmla="*/ 118 w 132"/>
                  <a:gd name="T57" fmla="*/ 30 h 88"/>
                  <a:gd name="T58" fmla="*/ 125 w 132"/>
                  <a:gd name="T59" fmla="*/ 38 h 88"/>
                  <a:gd name="T60" fmla="*/ 130 w 132"/>
                  <a:gd name="T61" fmla="*/ 46 h 88"/>
                  <a:gd name="T62" fmla="*/ 132 w 132"/>
                  <a:gd name="T63" fmla="*/ 53 h 88"/>
                  <a:gd name="T64" fmla="*/ 132 w 132"/>
                  <a:gd name="T65" fmla="*/ 53 h 8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32"/>
                  <a:gd name="T100" fmla="*/ 0 h 88"/>
                  <a:gd name="T101" fmla="*/ 132 w 132"/>
                  <a:gd name="T102" fmla="*/ 88 h 8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32" h="88">
                    <a:moveTo>
                      <a:pt x="132" y="53"/>
                    </a:moveTo>
                    <a:lnTo>
                      <a:pt x="130" y="56"/>
                    </a:lnTo>
                    <a:lnTo>
                      <a:pt x="127" y="60"/>
                    </a:lnTo>
                    <a:lnTo>
                      <a:pt x="125" y="63"/>
                    </a:lnTo>
                    <a:lnTo>
                      <a:pt x="125" y="68"/>
                    </a:lnTo>
                    <a:lnTo>
                      <a:pt x="122" y="71"/>
                    </a:lnTo>
                    <a:lnTo>
                      <a:pt x="122" y="74"/>
                    </a:lnTo>
                    <a:lnTo>
                      <a:pt x="120" y="78"/>
                    </a:lnTo>
                    <a:lnTo>
                      <a:pt x="115" y="81"/>
                    </a:lnTo>
                    <a:lnTo>
                      <a:pt x="108" y="85"/>
                    </a:lnTo>
                    <a:lnTo>
                      <a:pt x="100" y="87"/>
                    </a:lnTo>
                    <a:lnTo>
                      <a:pt x="83" y="88"/>
                    </a:lnTo>
                    <a:lnTo>
                      <a:pt x="69" y="87"/>
                    </a:lnTo>
                    <a:lnTo>
                      <a:pt x="54" y="85"/>
                    </a:lnTo>
                    <a:lnTo>
                      <a:pt x="44" y="80"/>
                    </a:lnTo>
                    <a:lnTo>
                      <a:pt x="32" y="76"/>
                    </a:lnTo>
                    <a:lnTo>
                      <a:pt x="24" y="70"/>
                    </a:lnTo>
                    <a:lnTo>
                      <a:pt x="17" y="64"/>
                    </a:lnTo>
                    <a:lnTo>
                      <a:pt x="10" y="58"/>
                    </a:lnTo>
                    <a:lnTo>
                      <a:pt x="5" y="53"/>
                    </a:lnTo>
                    <a:lnTo>
                      <a:pt x="0" y="46"/>
                    </a:lnTo>
                    <a:lnTo>
                      <a:pt x="29" y="0"/>
                    </a:lnTo>
                    <a:lnTo>
                      <a:pt x="51" y="0"/>
                    </a:lnTo>
                    <a:lnTo>
                      <a:pt x="69" y="1"/>
                    </a:lnTo>
                    <a:lnTo>
                      <a:pt x="83" y="5"/>
                    </a:lnTo>
                    <a:lnTo>
                      <a:pt x="93" y="9"/>
                    </a:lnTo>
                    <a:lnTo>
                      <a:pt x="103" y="16"/>
                    </a:lnTo>
                    <a:lnTo>
                      <a:pt x="113" y="22"/>
                    </a:lnTo>
                    <a:lnTo>
                      <a:pt x="118" y="30"/>
                    </a:lnTo>
                    <a:lnTo>
                      <a:pt x="125" y="38"/>
                    </a:lnTo>
                    <a:lnTo>
                      <a:pt x="130" y="46"/>
                    </a:lnTo>
                    <a:lnTo>
                      <a:pt x="13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5" name="Freeform 29"/>
              <p:cNvSpPr>
                <a:spLocks/>
              </p:cNvSpPr>
              <p:nvPr/>
            </p:nvSpPr>
            <p:spPr bwMode="auto">
              <a:xfrm>
                <a:off x="2645" y="510"/>
                <a:ext cx="115" cy="92"/>
              </a:xfrm>
              <a:custGeom>
                <a:avLst/>
                <a:gdLst>
                  <a:gd name="T0" fmla="*/ 113 w 115"/>
                  <a:gd name="T1" fmla="*/ 30 h 92"/>
                  <a:gd name="T2" fmla="*/ 115 w 115"/>
                  <a:gd name="T3" fmla="*/ 38 h 92"/>
                  <a:gd name="T4" fmla="*/ 115 w 115"/>
                  <a:gd name="T5" fmla="*/ 46 h 92"/>
                  <a:gd name="T6" fmla="*/ 115 w 115"/>
                  <a:gd name="T7" fmla="*/ 54 h 92"/>
                  <a:gd name="T8" fmla="*/ 110 w 115"/>
                  <a:gd name="T9" fmla="*/ 61 h 92"/>
                  <a:gd name="T10" fmla="*/ 108 w 115"/>
                  <a:gd name="T11" fmla="*/ 68 h 92"/>
                  <a:gd name="T12" fmla="*/ 100 w 115"/>
                  <a:gd name="T13" fmla="*/ 74 h 92"/>
                  <a:gd name="T14" fmla="*/ 93 w 115"/>
                  <a:gd name="T15" fmla="*/ 80 h 92"/>
                  <a:gd name="T16" fmla="*/ 86 w 115"/>
                  <a:gd name="T17" fmla="*/ 85 h 92"/>
                  <a:gd name="T18" fmla="*/ 74 w 115"/>
                  <a:gd name="T19" fmla="*/ 89 h 92"/>
                  <a:gd name="T20" fmla="*/ 61 w 115"/>
                  <a:gd name="T21" fmla="*/ 92 h 92"/>
                  <a:gd name="T22" fmla="*/ 51 w 115"/>
                  <a:gd name="T23" fmla="*/ 90 h 92"/>
                  <a:gd name="T24" fmla="*/ 39 w 115"/>
                  <a:gd name="T25" fmla="*/ 88 h 92"/>
                  <a:gd name="T26" fmla="*/ 32 w 115"/>
                  <a:gd name="T27" fmla="*/ 86 h 92"/>
                  <a:gd name="T28" fmla="*/ 22 w 115"/>
                  <a:gd name="T29" fmla="*/ 81 h 92"/>
                  <a:gd name="T30" fmla="*/ 15 w 115"/>
                  <a:gd name="T31" fmla="*/ 78 h 92"/>
                  <a:gd name="T32" fmla="*/ 10 w 115"/>
                  <a:gd name="T33" fmla="*/ 73 h 92"/>
                  <a:gd name="T34" fmla="*/ 5 w 115"/>
                  <a:gd name="T35" fmla="*/ 69 h 92"/>
                  <a:gd name="T36" fmla="*/ 2 w 115"/>
                  <a:gd name="T37" fmla="*/ 64 h 92"/>
                  <a:gd name="T38" fmla="*/ 0 w 115"/>
                  <a:gd name="T39" fmla="*/ 60 h 92"/>
                  <a:gd name="T40" fmla="*/ 0 w 115"/>
                  <a:gd name="T41" fmla="*/ 54 h 92"/>
                  <a:gd name="T42" fmla="*/ 2 w 115"/>
                  <a:gd name="T43" fmla="*/ 49 h 92"/>
                  <a:gd name="T44" fmla="*/ 5 w 115"/>
                  <a:gd name="T45" fmla="*/ 44 h 92"/>
                  <a:gd name="T46" fmla="*/ 7 w 115"/>
                  <a:gd name="T47" fmla="*/ 38 h 92"/>
                  <a:gd name="T48" fmla="*/ 10 w 115"/>
                  <a:gd name="T49" fmla="*/ 32 h 92"/>
                  <a:gd name="T50" fmla="*/ 10 w 115"/>
                  <a:gd name="T51" fmla="*/ 25 h 92"/>
                  <a:gd name="T52" fmla="*/ 15 w 115"/>
                  <a:gd name="T53" fmla="*/ 20 h 92"/>
                  <a:gd name="T54" fmla="*/ 17 w 115"/>
                  <a:gd name="T55" fmla="*/ 15 h 92"/>
                  <a:gd name="T56" fmla="*/ 25 w 115"/>
                  <a:gd name="T57" fmla="*/ 9 h 92"/>
                  <a:gd name="T58" fmla="*/ 32 w 115"/>
                  <a:gd name="T59" fmla="*/ 5 h 92"/>
                  <a:gd name="T60" fmla="*/ 44 w 115"/>
                  <a:gd name="T61" fmla="*/ 1 h 92"/>
                  <a:gd name="T62" fmla="*/ 56 w 115"/>
                  <a:gd name="T63" fmla="*/ 0 h 92"/>
                  <a:gd name="T64" fmla="*/ 69 w 115"/>
                  <a:gd name="T65" fmla="*/ 0 h 92"/>
                  <a:gd name="T66" fmla="*/ 78 w 115"/>
                  <a:gd name="T67" fmla="*/ 1 h 92"/>
                  <a:gd name="T68" fmla="*/ 88 w 115"/>
                  <a:gd name="T69" fmla="*/ 4 h 92"/>
                  <a:gd name="T70" fmla="*/ 96 w 115"/>
                  <a:gd name="T71" fmla="*/ 7 h 92"/>
                  <a:gd name="T72" fmla="*/ 103 w 115"/>
                  <a:gd name="T73" fmla="*/ 10 h 92"/>
                  <a:gd name="T74" fmla="*/ 108 w 115"/>
                  <a:gd name="T75" fmla="*/ 15 h 92"/>
                  <a:gd name="T76" fmla="*/ 110 w 115"/>
                  <a:gd name="T77" fmla="*/ 20 h 92"/>
                  <a:gd name="T78" fmla="*/ 113 w 115"/>
                  <a:gd name="T79" fmla="*/ 25 h 92"/>
                  <a:gd name="T80" fmla="*/ 113 w 115"/>
                  <a:gd name="T81" fmla="*/ 30 h 92"/>
                  <a:gd name="T82" fmla="*/ 113 w 115"/>
                  <a:gd name="T83" fmla="*/ 30 h 9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15"/>
                  <a:gd name="T127" fmla="*/ 0 h 92"/>
                  <a:gd name="T128" fmla="*/ 115 w 115"/>
                  <a:gd name="T129" fmla="*/ 92 h 92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15" h="92">
                    <a:moveTo>
                      <a:pt x="113" y="30"/>
                    </a:moveTo>
                    <a:lnTo>
                      <a:pt x="115" y="38"/>
                    </a:lnTo>
                    <a:lnTo>
                      <a:pt x="115" y="46"/>
                    </a:lnTo>
                    <a:lnTo>
                      <a:pt x="115" y="54"/>
                    </a:lnTo>
                    <a:lnTo>
                      <a:pt x="110" y="61"/>
                    </a:lnTo>
                    <a:lnTo>
                      <a:pt x="108" y="68"/>
                    </a:lnTo>
                    <a:lnTo>
                      <a:pt x="100" y="74"/>
                    </a:lnTo>
                    <a:lnTo>
                      <a:pt x="93" y="80"/>
                    </a:lnTo>
                    <a:lnTo>
                      <a:pt x="86" y="85"/>
                    </a:lnTo>
                    <a:lnTo>
                      <a:pt x="74" y="89"/>
                    </a:lnTo>
                    <a:lnTo>
                      <a:pt x="61" y="92"/>
                    </a:lnTo>
                    <a:lnTo>
                      <a:pt x="51" y="90"/>
                    </a:lnTo>
                    <a:lnTo>
                      <a:pt x="39" y="88"/>
                    </a:lnTo>
                    <a:lnTo>
                      <a:pt x="32" y="86"/>
                    </a:lnTo>
                    <a:lnTo>
                      <a:pt x="22" y="81"/>
                    </a:lnTo>
                    <a:lnTo>
                      <a:pt x="15" y="78"/>
                    </a:lnTo>
                    <a:lnTo>
                      <a:pt x="10" y="73"/>
                    </a:lnTo>
                    <a:lnTo>
                      <a:pt x="5" y="69"/>
                    </a:lnTo>
                    <a:lnTo>
                      <a:pt x="2" y="64"/>
                    </a:lnTo>
                    <a:lnTo>
                      <a:pt x="0" y="60"/>
                    </a:lnTo>
                    <a:lnTo>
                      <a:pt x="0" y="54"/>
                    </a:lnTo>
                    <a:lnTo>
                      <a:pt x="2" y="49"/>
                    </a:lnTo>
                    <a:lnTo>
                      <a:pt x="5" y="44"/>
                    </a:lnTo>
                    <a:lnTo>
                      <a:pt x="7" y="38"/>
                    </a:lnTo>
                    <a:lnTo>
                      <a:pt x="10" y="32"/>
                    </a:lnTo>
                    <a:lnTo>
                      <a:pt x="10" y="25"/>
                    </a:lnTo>
                    <a:lnTo>
                      <a:pt x="15" y="20"/>
                    </a:lnTo>
                    <a:lnTo>
                      <a:pt x="17" y="15"/>
                    </a:lnTo>
                    <a:lnTo>
                      <a:pt x="25" y="9"/>
                    </a:lnTo>
                    <a:lnTo>
                      <a:pt x="32" y="5"/>
                    </a:lnTo>
                    <a:lnTo>
                      <a:pt x="44" y="1"/>
                    </a:lnTo>
                    <a:lnTo>
                      <a:pt x="56" y="0"/>
                    </a:lnTo>
                    <a:lnTo>
                      <a:pt x="69" y="0"/>
                    </a:lnTo>
                    <a:lnTo>
                      <a:pt x="78" y="1"/>
                    </a:lnTo>
                    <a:lnTo>
                      <a:pt x="88" y="4"/>
                    </a:lnTo>
                    <a:lnTo>
                      <a:pt x="96" y="7"/>
                    </a:lnTo>
                    <a:lnTo>
                      <a:pt x="103" y="10"/>
                    </a:lnTo>
                    <a:lnTo>
                      <a:pt x="108" y="15"/>
                    </a:lnTo>
                    <a:lnTo>
                      <a:pt x="110" y="20"/>
                    </a:lnTo>
                    <a:lnTo>
                      <a:pt x="113" y="25"/>
                    </a:lnTo>
                    <a:lnTo>
                      <a:pt x="113" y="3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6" name="Freeform 30"/>
              <p:cNvSpPr>
                <a:spLocks/>
              </p:cNvSpPr>
              <p:nvPr/>
            </p:nvSpPr>
            <p:spPr bwMode="auto">
              <a:xfrm>
                <a:off x="3118" y="523"/>
                <a:ext cx="47" cy="33"/>
              </a:xfrm>
              <a:custGeom>
                <a:avLst/>
                <a:gdLst>
                  <a:gd name="T0" fmla="*/ 37 w 47"/>
                  <a:gd name="T1" fmla="*/ 33 h 33"/>
                  <a:gd name="T2" fmla="*/ 32 w 47"/>
                  <a:gd name="T3" fmla="*/ 33 h 33"/>
                  <a:gd name="T4" fmla="*/ 25 w 47"/>
                  <a:gd name="T5" fmla="*/ 33 h 33"/>
                  <a:gd name="T6" fmla="*/ 20 w 47"/>
                  <a:gd name="T7" fmla="*/ 31 h 33"/>
                  <a:gd name="T8" fmla="*/ 17 w 47"/>
                  <a:gd name="T9" fmla="*/ 29 h 33"/>
                  <a:gd name="T10" fmla="*/ 15 w 47"/>
                  <a:gd name="T11" fmla="*/ 26 h 33"/>
                  <a:gd name="T12" fmla="*/ 12 w 47"/>
                  <a:gd name="T13" fmla="*/ 24 h 33"/>
                  <a:gd name="T14" fmla="*/ 10 w 47"/>
                  <a:gd name="T15" fmla="*/ 20 h 33"/>
                  <a:gd name="T16" fmla="*/ 7 w 47"/>
                  <a:gd name="T17" fmla="*/ 17 h 33"/>
                  <a:gd name="T18" fmla="*/ 5 w 47"/>
                  <a:gd name="T19" fmla="*/ 15 h 33"/>
                  <a:gd name="T20" fmla="*/ 0 w 47"/>
                  <a:gd name="T21" fmla="*/ 12 h 33"/>
                  <a:gd name="T22" fmla="*/ 12 w 47"/>
                  <a:gd name="T23" fmla="*/ 0 h 33"/>
                  <a:gd name="T24" fmla="*/ 22 w 47"/>
                  <a:gd name="T25" fmla="*/ 1 h 33"/>
                  <a:gd name="T26" fmla="*/ 29 w 47"/>
                  <a:gd name="T27" fmla="*/ 2 h 33"/>
                  <a:gd name="T28" fmla="*/ 37 w 47"/>
                  <a:gd name="T29" fmla="*/ 4 h 33"/>
                  <a:gd name="T30" fmla="*/ 42 w 47"/>
                  <a:gd name="T31" fmla="*/ 8 h 33"/>
                  <a:gd name="T32" fmla="*/ 44 w 47"/>
                  <a:gd name="T33" fmla="*/ 12 h 33"/>
                  <a:gd name="T34" fmla="*/ 47 w 47"/>
                  <a:gd name="T35" fmla="*/ 17 h 33"/>
                  <a:gd name="T36" fmla="*/ 47 w 47"/>
                  <a:gd name="T37" fmla="*/ 20 h 33"/>
                  <a:gd name="T38" fmla="*/ 44 w 47"/>
                  <a:gd name="T39" fmla="*/ 25 h 33"/>
                  <a:gd name="T40" fmla="*/ 42 w 47"/>
                  <a:gd name="T41" fmla="*/ 29 h 33"/>
                  <a:gd name="T42" fmla="*/ 37 w 47"/>
                  <a:gd name="T43" fmla="*/ 33 h 33"/>
                  <a:gd name="T44" fmla="*/ 37 w 47"/>
                  <a:gd name="T45" fmla="*/ 33 h 33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47"/>
                  <a:gd name="T70" fmla="*/ 0 h 33"/>
                  <a:gd name="T71" fmla="*/ 47 w 47"/>
                  <a:gd name="T72" fmla="*/ 33 h 33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47" h="33">
                    <a:moveTo>
                      <a:pt x="37" y="33"/>
                    </a:moveTo>
                    <a:lnTo>
                      <a:pt x="32" y="33"/>
                    </a:lnTo>
                    <a:lnTo>
                      <a:pt x="25" y="33"/>
                    </a:lnTo>
                    <a:lnTo>
                      <a:pt x="20" y="31"/>
                    </a:lnTo>
                    <a:lnTo>
                      <a:pt x="17" y="29"/>
                    </a:lnTo>
                    <a:lnTo>
                      <a:pt x="15" y="26"/>
                    </a:lnTo>
                    <a:lnTo>
                      <a:pt x="12" y="24"/>
                    </a:lnTo>
                    <a:lnTo>
                      <a:pt x="10" y="20"/>
                    </a:lnTo>
                    <a:lnTo>
                      <a:pt x="7" y="17"/>
                    </a:lnTo>
                    <a:lnTo>
                      <a:pt x="5" y="15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22" y="1"/>
                    </a:lnTo>
                    <a:lnTo>
                      <a:pt x="29" y="2"/>
                    </a:lnTo>
                    <a:lnTo>
                      <a:pt x="37" y="4"/>
                    </a:lnTo>
                    <a:lnTo>
                      <a:pt x="42" y="8"/>
                    </a:lnTo>
                    <a:lnTo>
                      <a:pt x="44" y="12"/>
                    </a:lnTo>
                    <a:lnTo>
                      <a:pt x="47" y="17"/>
                    </a:lnTo>
                    <a:lnTo>
                      <a:pt x="47" y="20"/>
                    </a:lnTo>
                    <a:lnTo>
                      <a:pt x="44" y="25"/>
                    </a:lnTo>
                    <a:lnTo>
                      <a:pt x="42" y="29"/>
                    </a:lnTo>
                    <a:lnTo>
                      <a:pt x="37" y="33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7" name="Freeform 31"/>
              <p:cNvSpPr>
                <a:spLocks/>
              </p:cNvSpPr>
              <p:nvPr/>
            </p:nvSpPr>
            <p:spPr bwMode="auto">
              <a:xfrm>
                <a:off x="2696" y="540"/>
                <a:ext cx="27" cy="33"/>
              </a:xfrm>
              <a:custGeom>
                <a:avLst/>
                <a:gdLst>
                  <a:gd name="T0" fmla="*/ 18 w 27"/>
                  <a:gd name="T1" fmla="*/ 0 h 33"/>
                  <a:gd name="T2" fmla="*/ 23 w 27"/>
                  <a:gd name="T3" fmla="*/ 3 h 33"/>
                  <a:gd name="T4" fmla="*/ 27 w 27"/>
                  <a:gd name="T5" fmla="*/ 7 h 33"/>
                  <a:gd name="T6" fmla="*/ 27 w 27"/>
                  <a:gd name="T7" fmla="*/ 9 h 33"/>
                  <a:gd name="T8" fmla="*/ 27 w 27"/>
                  <a:gd name="T9" fmla="*/ 14 h 33"/>
                  <a:gd name="T10" fmla="*/ 27 w 27"/>
                  <a:gd name="T11" fmla="*/ 17 h 33"/>
                  <a:gd name="T12" fmla="*/ 25 w 27"/>
                  <a:gd name="T13" fmla="*/ 20 h 33"/>
                  <a:gd name="T14" fmla="*/ 23 w 27"/>
                  <a:gd name="T15" fmla="*/ 24 h 33"/>
                  <a:gd name="T16" fmla="*/ 20 w 27"/>
                  <a:gd name="T17" fmla="*/ 27 h 33"/>
                  <a:gd name="T18" fmla="*/ 15 w 27"/>
                  <a:gd name="T19" fmla="*/ 30 h 33"/>
                  <a:gd name="T20" fmla="*/ 10 w 27"/>
                  <a:gd name="T21" fmla="*/ 33 h 33"/>
                  <a:gd name="T22" fmla="*/ 0 w 27"/>
                  <a:gd name="T23" fmla="*/ 33 h 33"/>
                  <a:gd name="T24" fmla="*/ 0 w 27"/>
                  <a:gd name="T25" fmla="*/ 0 h 33"/>
                  <a:gd name="T26" fmla="*/ 18 w 27"/>
                  <a:gd name="T27" fmla="*/ 0 h 33"/>
                  <a:gd name="T28" fmla="*/ 18 w 27"/>
                  <a:gd name="T29" fmla="*/ 0 h 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7"/>
                  <a:gd name="T46" fmla="*/ 0 h 33"/>
                  <a:gd name="T47" fmla="*/ 27 w 27"/>
                  <a:gd name="T48" fmla="*/ 33 h 3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7" h="33">
                    <a:moveTo>
                      <a:pt x="18" y="0"/>
                    </a:moveTo>
                    <a:lnTo>
                      <a:pt x="23" y="3"/>
                    </a:lnTo>
                    <a:lnTo>
                      <a:pt x="27" y="7"/>
                    </a:lnTo>
                    <a:lnTo>
                      <a:pt x="27" y="9"/>
                    </a:lnTo>
                    <a:lnTo>
                      <a:pt x="27" y="14"/>
                    </a:lnTo>
                    <a:lnTo>
                      <a:pt x="27" y="17"/>
                    </a:lnTo>
                    <a:lnTo>
                      <a:pt x="25" y="20"/>
                    </a:lnTo>
                    <a:lnTo>
                      <a:pt x="23" y="24"/>
                    </a:lnTo>
                    <a:lnTo>
                      <a:pt x="20" y="27"/>
                    </a:lnTo>
                    <a:lnTo>
                      <a:pt x="15" y="30"/>
                    </a:lnTo>
                    <a:lnTo>
                      <a:pt x="10" y="33"/>
                    </a:lnTo>
                    <a:lnTo>
                      <a:pt x="0" y="33"/>
                    </a:lnTo>
                    <a:lnTo>
                      <a:pt x="0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Freeform 32"/>
              <p:cNvSpPr>
                <a:spLocks/>
              </p:cNvSpPr>
              <p:nvPr/>
            </p:nvSpPr>
            <p:spPr bwMode="auto">
              <a:xfrm>
                <a:off x="2802" y="552"/>
                <a:ext cx="274" cy="124"/>
              </a:xfrm>
              <a:custGeom>
                <a:avLst/>
                <a:gdLst>
                  <a:gd name="T0" fmla="*/ 272 w 274"/>
                  <a:gd name="T1" fmla="*/ 53 h 124"/>
                  <a:gd name="T2" fmla="*/ 274 w 274"/>
                  <a:gd name="T3" fmla="*/ 66 h 124"/>
                  <a:gd name="T4" fmla="*/ 272 w 274"/>
                  <a:gd name="T5" fmla="*/ 76 h 124"/>
                  <a:gd name="T6" fmla="*/ 265 w 274"/>
                  <a:gd name="T7" fmla="*/ 86 h 124"/>
                  <a:gd name="T8" fmla="*/ 252 w 274"/>
                  <a:gd name="T9" fmla="*/ 94 h 124"/>
                  <a:gd name="T10" fmla="*/ 235 w 274"/>
                  <a:gd name="T11" fmla="*/ 101 h 124"/>
                  <a:gd name="T12" fmla="*/ 218 w 274"/>
                  <a:gd name="T13" fmla="*/ 108 h 124"/>
                  <a:gd name="T14" fmla="*/ 198 w 274"/>
                  <a:gd name="T15" fmla="*/ 112 h 124"/>
                  <a:gd name="T16" fmla="*/ 176 w 274"/>
                  <a:gd name="T17" fmla="*/ 117 h 124"/>
                  <a:gd name="T18" fmla="*/ 154 w 274"/>
                  <a:gd name="T19" fmla="*/ 120 h 124"/>
                  <a:gd name="T20" fmla="*/ 132 w 274"/>
                  <a:gd name="T21" fmla="*/ 124 h 124"/>
                  <a:gd name="T22" fmla="*/ 115 w 274"/>
                  <a:gd name="T23" fmla="*/ 124 h 124"/>
                  <a:gd name="T24" fmla="*/ 98 w 274"/>
                  <a:gd name="T25" fmla="*/ 123 h 124"/>
                  <a:gd name="T26" fmla="*/ 83 w 274"/>
                  <a:gd name="T27" fmla="*/ 120 h 124"/>
                  <a:gd name="T28" fmla="*/ 66 w 274"/>
                  <a:gd name="T29" fmla="*/ 117 h 124"/>
                  <a:gd name="T30" fmla="*/ 51 w 274"/>
                  <a:gd name="T31" fmla="*/ 112 h 124"/>
                  <a:gd name="T32" fmla="*/ 39 w 274"/>
                  <a:gd name="T33" fmla="*/ 108 h 124"/>
                  <a:gd name="T34" fmla="*/ 27 w 274"/>
                  <a:gd name="T35" fmla="*/ 102 h 124"/>
                  <a:gd name="T36" fmla="*/ 17 w 274"/>
                  <a:gd name="T37" fmla="*/ 96 h 124"/>
                  <a:gd name="T38" fmla="*/ 7 w 274"/>
                  <a:gd name="T39" fmla="*/ 90 h 124"/>
                  <a:gd name="T40" fmla="*/ 0 w 274"/>
                  <a:gd name="T41" fmla="*/ 83 h 124"/>
                  <a:gd name="T42" fmla="*/ 0 w 274"/>
                  <a:gd name="T43" fmla="*/ 75 h 124"/>
                  <a:gd name="T44" fmla="*/ 0 w 274"/>
                  <a:gd name="T45" fmla="*/ 68 h 124"/>
                  <a:gd name="T46" fmla="*/ 0 w 274"/>
                  <a:gd name="T47" fmla="*/ 61 h 124"/>
                  <a:gd name="T48" fmla="*/ 2 w 274"/>
                  <a:gd name="T49" fmla="*/ 54 h 124"/>
                  <a:gd name="T50" fmla="*/ 7 w 274"/>
                  <a:gd name="T51" fmla="*/ 48 h 124"/>
                  <a:gd name="T52" fmla="*/ 12 w 274"/>
                  <a:gd name="T53" fmla="*/ 42 h 124"/>
                  <a:gd name="T54" fmla="*/ 17 w 274"/>
                  <a:gd name="T55" fmla="*/ 36 h 124"/>
                  <a:gd name="T56" fmla="*/ 24 w 274"/>
                  <a:gd name="T57" fmla="*/ 31 h 124"/>
                  <a:gd name="T58" fmla="*/ 34 w 274"/>
                  <a:gd name="T59" fmla="*/ 26 h 124"/>
                  <a:gd name="T60" fmla="*/ 44 w 274"/>
                  <a:gd name="T61" fmla="*/ 21 h 124"/>
                  <a:gd name="T62" fmla="*/ 51 w 274"/>
                  <a:gd name="T63" fmla="*/ 15 h 124"/>
                  <a:gd name="T64" fmla="*/ 59 w 274"/>
                  <a:gd name="T65" fmla="*/ 12 h 124"/>
                  <a:gd name="T66" fmla="*/ 68 w 274"/>
                  <a:gd name="T67" fmla="*/ 8 h 124"/>
                  <a:gd name="T68" fmla="*/ 81 w 274"/>
                  <a:gd name="T69" fmla="*/ 7 h 124"/>
                  <a:gd name="T70" fmla="*/ 91 w 274"/>
                  <a:gd name="T71" fmla="*/ 5 h 124"/>
                  <a:gd name="T72" fmla="*/ 103 w 274"/>
                  <a:gd name="T73" fmla="*/ 5 h 124"/>
                  <a:gd name="T74" fmla="*/ 115 w 274"/>
                  <a:gd name="T75" fmla="*/ 4 h 124"/>
                  <a:gd name="T76" fmla="*/ 127 w 274"/>
                  <a:gd name="T77" fmla="*/ 3 h 124"/>
                  <a:gd name="T78" fmla="*/ 140 w 274"/>
                  <a:gd name="T79" fmla="*/ 2 h 124"/>
                  <a:gd name="T80" fmla="*/ 152 w 274"/>
                  <a:gd name="T81" fmla="*/ 0 h 124"/>
                  <a:gd name="T82" fmla="*/ 171 w 274"/>
                  <a:gd name="T83" fmla="*/ 0 h 124"/>
                  <a:gd name="T84" fmla="*/ 189 w 274"/>
                  <a:gd name="T85" fmla="*/ 3 h 124"/>
                  <a:gd name="T86" fmla="*/ 203 w 274"/>
                  <a:gd name="T87" fmla="*/ 6 h 124"/>
                  <a:gd name="T88" fmla="*/ 218 w 274"/>
                  <a:gd name="T89" fmla="*/ 12 h 124"/>
                  <a:gd name="T90" fmla="*/ 230 w 274"/>
                  <a:gd name="T91" fmla="*/ 18 h 124"/>
                  <a:gd name="T92" fmla="*/ 243 w 274"/>
                  <a:gd name="T93" fmla="*/ 24 h 124"/>
                  <a:gd name="T94" fmla="*/ 252 w 274"/>
                  <a:gd name="T95" fmla="*/ 31 h 124"/>
                  <a:gd name="T96" fmla="*/ 260 w 274"/>
                  <a:gd name="T97" fmla="*/ 38 h 124"/>
                  <a:gd name="T98" fmla="*/ 267 w 274"/>
                  <a:gd name="T99" fmla="*/ 46 h 124"/>
                  <a:gd name="T100" fmla="*/ 272 w 274"/>
                  <a:gd name="T101" fmla="*/ 53 h 124"/>
                  <a:gd name="T102" fmla="*/ 272 w 274"/>
                  <a:gd name="T103" fmla="*/ 53 h 124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74"/>
                  <a:gd name="T157" fmla="*/ 0 h 124"/>
                  <a:gd name="T158" fmla="*/ 274 w 274"/>
                  <a:gd name="T159" fmla="*/ 124 h 124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74" h="124">
                    <a:moveTo>
                      <a:pt x="272" y="53"/>
                    </a:moveTo>
                    <a:lnTo>
                      <a:pt x="274" y="66"/>
                    </a:lnTo>
                    <a:lnTo>
                      <a:pt x="272" y="76"/>
                    </a:lnTo>
                    <a:lnTo>
                      <a:pt x="265" y="86"/>
                    </a:lnTo>
                    <a:lnTo>
                      <a:pt x="252" y="94"/>
                    </a:lnTo>
                    <a:lnTo>
                      <a:pt x="235" y="101"/>
                    </a:lnTo>
                    <a:lnTo>
                      <a:pt x="218" y="108"/>
                    </a:lnTo>
                    <a:lnTo>
                      <a:pt x="198" y="112"/>
                    </a:lnTo>
                    <a:lnTo>
                      <a:pt x="176" y="117"/>
                    </a:lnTo>
                    <a:lnTo>
                      <a:pt x="154" y="120"/>
                    </a:lnTo>
                    <a:lnTo>
                      <a:pt x="132" y="124"/>
                    </a:lnTo>
                    <a:lnTo>
                      <a:pt x="115" y="124"/>
                    </a:lnTo>
                    <a:lnTo>
                      <a:pt x="98" y="123"/>
                    </a:lnTo>
                    <a:lnTo>
                      <a:pt x="83" y="120"/>
                    </a:lnTo>
                    <a:lnTo>
                      <a:pt x="66" y="117"/>
                    </a:lnTo>
                    <a:lnTo>
                      <a:pt x="51" y="112"/>
                    </a:lnTo>
                    <a:lnTo>
                      <a:pt x="39" y="108"/>
                    </a:lnTo>
                    <a:lnTo>
                      <a:pt x="27" y="102"/>
                    </a:lnTo>
                    <a:lnTo>
                      <a:pt x="17" y="96"/>
                    </a:lnTo>
                    <a:lnTo>
                      <a:pt x="7" y="90"/>
                    </a:lnTo>
                    <a:lnTo>
                      <a:pt x="0" y="83"/>
                    </a:lnTo>
                    <a:lnTo>
                      <a:pt x="0" y="75"/>
                    </a:lnTo>
                    <a:lnTo>
                      <a:pt x="0" y="68"/>
                    </a:lnTo>
                    <a:lnTo>
                      <a:pt x="0" y="61"/>
                    </a:lnTo>
                    <a:lnTo>
                      <a:pt x="2" y="54"/>
                    </a:lnTo>
                    <a:lnTo>
                      <a:pt x="7" y="48"/>
                    </a:lnTo>
                    <a:lnTo>
                      <a:pt x="12" y="42"/>
                    </a:lnTo>
                    <a:lnTo>
                      <a:pt x="17" y="36"/>
                    </a:lnTo>
                    <a:lnTo>
                      <a:pt x="24" y="31"/>
                    </a:lnTo>
                    <a:lnTo>
                      <a:pt x="34" y="26"/>
                    </a:lnTo>
                    <a:lnTo>
                      <a:pt x="44" y="21"/>
                    </a:lnTo>
                    <a:lnTo>
                      <a:pt x="51" y="15"/>
                    </a:lnTo>
                    <a:lnTo>
                      <a:pt x="59" y="12"/>
                    </a:lnTo>
                    <a:lnTo>
                      <a:pt x="68" y="8"/>
                    </a:lnTo>
                    <a:lnTo>
                      <a:pt x="81" y="7"/>
                    </a:lnTo>
                    <a:lnTo>
                      <a:pt x="91" y="5"/>
                    </a:lnTo>
                    <a:lnTo>
                      <a:pt x="103" y="5"/>
                    </a:lnTo>
                    <a:lnTo>
                      <a:pt x="115" y="4"/>
                    </a:lnTo>
                    <a:lnTo>
                      <a:pt x="127" y="3"/>
                    </a:lnTo>
                    <a:lnTo>
                      <a:pt x="140" y="2"/>
                    </a:lnTo>
                    <a:lnTo>
                      <a:pt x="152" y="0"/>
                    </a:lnTo>
                    <a:lnTo>
                      <a:pt x="171" y="0"/>
                    </a:lnTo>
                    <a:lnTo>
                      <a:pt x="189" y="3"/>
                    </a:lnTo>
                    <a:lnTo>
                      <a:pt x="203" y="6"/>
                    </a:lnTo>
                    <a:lnTo>
                      <a:pt x="218" y="12"/>
                    </a:lnTo>
                    <a:lnTo>
                      <a:pt x="230" y="18"/>
                    </a:lnTo>
                    <a:lnTo>
                      <a:pt x="243" y="24"/>
                    </a:lnTo>
                    <a:lnTo>
                      <a:pt x="252" y="31"/>
                    </a:lnTo>
                    <a:lnTo>
                      <a:pt x="260" y="38"/>
                    </a:lnTo>
                    <a:lnTo>
                      <a:pt x="267" y="46"/>
                    </a:lnTo>
                    <a:lnTo>
                      <a:pt x="272" y="53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9" name="Freeform 33"/>
              <p:cNvSpPr>
                <a:spLocks/>
              </p:cNvSpPr>
              <p:nvPr/>
            </p:nvSpPr>
            <p:spPr bwMode="auto">
              <a:xfrm>
                <a:off x="2826" y="564"/>
                <a:ext cx="223" cy="99"/>
              </a:xfrm>
              <a:custGeom>
                <a:avLst/>
                <a:gdLst>
                  <a:gd name="T0" fmla="*/ 223 w 223"/>
                  <a:gd name="T1" fmla="*/ 44 h 99"/>
                  <a:gd name="T2" fmla="*/ 223 w 223"/>
                  <a:gd name="T3" fmla="*/ 54 h 99"/>
                  <a:gd name="T4" fmla="*/ 221 w 223"/>
                  <a:gd name="T5" fmla="*/ 62 h 99"/>
                  <a:gd name="T6" fmla="*/ 214 w 223"/>
                  <a:gd name="T7" fmla="*/ 70 h 99"/>
                  <a:gd name="T8" fmla="*/ 206 w 223"/>
                  <a:gd name="T9" fmla="*/ 76 h 99"/>
                  <a:gd name="T10" fmla="*/ 194 w 223"/>
                  <a:gd name="T11" fmla="*/ 82 h 99"/>
                  <a:gd name="T12" fmla="*/ 182 w 223"/>
                  <a:gd name="T13" fmla="*/ 88 h 99"/>
                  <a:gd name="T14" fmla="*/ 167 w 223"/>
                  <a:gd name="T15" fmla="*/ 92 h 99"/>
                  <a:gd name="T16" fmla="*/ 150 w 223"/>
                  <a:gd name="T17" fmla="*/ 96 h 99"/>
                  <a:gd name="T18" fmla="*/ 135 w 223"/>
                  <a:gd name="T19" fmla="*/ 98 h 99"/>
                  <a:gd name="T20" fmla="*/ 116 w 223"/>
                  <a:gd name="T21" fmla="*/ 99 h 99"/>
                  <a:gd name="T22" fmla="*/ 98 w 223"/>
                  <a:gd name="T23" fmla="*/ 99 h 99"/>
                  <a:gd name="T24" fmla="*/ 84 w 223"/>
                  <a:gd name="T25" fmla="*/ 98 h 99"/>
                  <a:gd name="T26" fmla="*/ 69 w 223"/>
                  <a:gd name="T27" fmla="*/ 97 h 99"/>
                  <a:gd name="T28" fmla="*/ 54 w 223"/>
                  <a:gd name="T29" fmla="*/ 94 h 99"/>
                  <a:gd name="T30" fmla="*/ 42 w 223"/>
                  <a:gd name="T31" fmla="*/ 89 h 99"/>
                  <a:gd name="T32" fmla="*/ 30 w 223"/>
                  <a:gd name="T33" fmla="*/ 84 h 99"/>
                  <a:gd name="T34" fmla="*/ 20 w 223"/>
                  <a:gd name="T35" fmla="*/ 79 h 99"/>
                  <a:gd name="T36" fmla="*/ 13 w 223"/>
                  <a:gd name="T37" fmla="*/ 73 h 99"/>
                  <a:gd name="T38" fmla="*/ 8 w 223"/>
                  <a:gd name="T39" fmla="*/ 66 h 99"/>
                  <a:gd name="T40" fmla="*/ 3 w 223"/>
                  <a:gd name="T41" fmla="*/ 58 h 99"/>
                  <a:gd name="T42" fmla="*/ 0 w 223"/>
                  <a:gd name="T43" fmla="*/ 52 h 99"/>
                  <a:gd name="T44" fmla="*/ 0 w 223"/>
                  <a:gd name="T45" fmla="*/ 46 h 99"/>
                  <a:gd name="T46" fmla="*/ 3 w 223"/>
                  <a:gd name="T47" fmla="*/ 40 h 99"/>
                  <a:gd name="T48" fmla="*/ 5 w 223"/>
                  <a:gd name="T49" fmla="*/ 34 h 99"/>
                  <a:gd name="T50" fmla="*/ 10 w 223"/>
                  <a:gd name="T51" fmla="*/ 28 h 99"/>
                  <a:gd name="T52" fmla="*/ 18 w 223"/>
                  <a:gd name="T53" fmla="*/ 24 h 99"/>
                  <a:gd name="T54" fmla="*/ 25 w 223"/>
                  <a:gd name="T55" fmla="*/ 19 h 99"/>
                  <a:gd name="T56" fmla="*/ 35 w 223"/>
                  <a:gd name="T57" fmla="*/ 15 h 99"/>
                  <a:gd name="T58" fmla="*/ 47 w 223"/>
                  <a:gd name="T59" fmla="*/ 11 h 99"/>
                  <a:gd name="T60" fmla="*/ 57 w 223"/>
                  <a:gd name="T61" fmla="*/ 9 h 99"/>
                  <a:gd name="T62" fmla="*/ 79 w 223"/>
                  <a:gd name="T63" fmla="*/ 3 h 99"/>
                  <a:gd name="T64" fmla="*/ 101 w 223"/>
                  <a:gd name="T65" fmla="*/ 0 h 99"/>
                  <a:gd name="T66" fmla="*/ 120 w 223"/>
                  <a:gd name="T67" fmla="*/ 0 h 99"/>
                  <a:gd name="T68" fmla="*/ 140 w 223"/>
                  <a:gd name="T69" fmla="*/ 2 h 99"/>
                  <a:gd name="T70" fmla="*/ 157 w 223"/>
                  <a:gd name="T71" fmla="*/ 6 h 99"/>
                  <a:gd name="T72" fmla="*/ 174 w 223"/>
                  <a:gd name="T73" fmla="*/ 11 h 99"/>
                  <a:gd name="T74" fmla="*/ 192 w 223"/>
                  <a:gd name="T75" fmla="*/ 18 h 99"/>
                  <a:gd name="T76" fmla="*/ 204 w 223"/>
                  <a:gd name="T77" fmla="*/ 26 h 99"/>
                  <a:gd name="T78" fmla="*/ 216 w 223"/>
                  <a:gd name="T79" fmla="*/ 35 h 99"/>
                  <a:gd name="T80" fmla="*/ 223 w 223"/>
                  <a:gd name="T81" fmla="*/ 44 h 99"/>
                  <a:gd name="T82" fmla="*/ 223 w 223"/>
                  <a:gd name="T83" fmla="*/ 44 h 99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23"/>
                  <a:gd name="T127" fmla="*/ 0 h 99"/>
                  <a:gd name="T128" fmla="*/ 223 w 223"/>
                  <a:gd name="T129" fmla="*/ 99 h 99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23" h="99">
                    <a:moveTo>
                      <a:pt x="223" y="44"/>
                    </a:moveTo>
                    <a:lnTo>
                      <a:pt x="223" y="54"/>
                    </a:lnTo>
                    <a:lnTo>
                      <a:pt x="221" y="62"/>
                    </a:lnTo>
                    <a:lnTo>
                      <a:pt x="214" y="70"/>
                    </a:lnTo>
                    <a:lnTo>
                      <a:pt x="206" y="76"/>
                    </a:lnTo>
                    <a:lnTo>
                      <a:pt x="194" y="82"/>
                    </a:lnTo>
                    <a:lnTo>
                      <a:pt x="182" y="88"/>
                    </a:lnTo>
                    <a:lnTo>
                      <a:pt x="167" y="92"/>
                    </a:lnTo>
                    <a:lnTo>
                      <a:pt x="150" y="96"/>
                    </a:lnTo>
                    <a:lnTo>
                      <a:pt x="135" y="98"/>
                    </a:lnTo>
                    <a:lnTo>
                      <a:pt x="116" y="99"/>
                    </a:lnTo>
                    <a:lnTo>
                      <a:pt x="98" y="99"/>
                    </a:lnTo>
                    <a:lnTo>
                      <a:pt x="84" y="98"/>
                    </a:lnTo>
                    <a:lnTo>
                      <a:pt x="69" y="97"/>
                    </a:lnTo>
                    <a:lnTo>
                      <a:pt x="54" y="94"/>
                    </a:lnTo>
                    <a:lnTo>
                      <a:pt x="42" y="89"/>
                    </a:lnTo>
                    <a:lnTo>
                      <a:pt x="30" y="84"/>
                    </a:lnTo>
                    <a:lnTo>
                      <a:pt x="20" y="79"/>
                    </a:lnTo>
                    <a:lnTo>
                      <a:pt x="13" y="73"/>
                    </a:lnTo>
                    <a:lnTo>
                      <a:pt x="8" y="66"/>
                    </a:lnTo>
                    <a:lnTo>
                      <a:pt x="3" y="58"/>
                    </a:lnTo>
                    <a:lnTo>
                      <a:pt x="0" y="52"/>
                    </a:lnTo>
                    <a:lnTo>
                      <a:pt x="0" y="46"/>
                    </a:lnTo>
                    <a:lnTo>
                      <a:pt x="3" y="40"/>
                    </a:lnTo>
                    <a:lnTo>
                      <a:pt x="5" y="34"/>
                    </a:lnTo>
                    <a:lnTo>
                      <a:pt x="10" y="28"/>
                    </a:lnTo>
                    <a:lnTo>
                      <a:pt x="18" y="24"/>
                    </a:lnTo>
                    <a:lnTo>
                      <a:pt x="25" y="19"/>
                    </a:lnTo>
                    <a:lnTo>
                      <a:pt x="35" y="15"/>
                    </a:lnTo>
                    <a:lnTo>
                      <a:pt x="47" y="11"/>
                    </a:lnTo>
                    <a:lnTo>
                      <a:pt x="57" y="9"/>
                    </a:lnTo>
                    <a:lnTo>
                      <a:pt x="79" y="3"/>
                    </a:lnTo>
                    <a:lnTo>
                      <a:pt x="101" y="0"/>
                    </a:lnTo>
                    <a:lnTo>
                      <a:pt x="120" y="0"/>
                    </a:lnTo>
                    <a:lnTo>
                      <a:pt x="140" y="2"/>
                    </a:lnTo>
                    <a:lnTo>
                      <a:pt x="157" y="6"/>
                    </a:lnTo>
                    <a:lnTo>
                      <a:pt x="174" y="11"/>
                    </a:lnTo>
                    <a:lnTo>
                      <a:pt x="192" y="18"/>
                    </a:lnTo>
                    <a:lnTo>
                      <a:pt x="204" y="26"/>
                    </a:lnTo>
                    <a:lnTo>
                      <a:pt x="216" y="35"/>
                    </a:lnTo>
                    <a:lnTo>
                      <a:pt x="223" y="44"/>
                    </a:lnTo>
                    <a:close/>
                  </a:path>
                </a:pathLst>
              </a:custGeom>
              <a:solidFill>
                <a:srgbClr val="FF00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0" name="Freeform 34"/>
              <p:cNvSpPr>
                <a:spLocks/>
              </p:cNvSpPr>
              <p:nvPr/>
            </p:nvSpPr>
            <p:spPr bwMode="auto">
              <a:xfrm>
                <a:off x="2544" y="602"/>
                <a:ext cx="780" cy="251"/>
              </a:xfrm>
              <a:custGeom>
                <a:avLst/>
                <a:gdLst>
                  <a:gd name="T0" fmla="*/ 770 w 780"/>
                  <a:gd name="T1" fmla="*/ 33 h 251"/>
                  <a:gd name="T2" fmla="*/ 736 w 780"/>
                  <a:gd name="T3" fmla="*/ 59 h 251"/>
                  <a:gd name="T4" fmla="*/ 709 w 780"/>
                  <a:gd name="T5" fmla="*/ 89 h 251"/>
                  <a:gd name="T6" fmla="*/ 682 w 780"/>
                  <a:gd name="T7" fmla="*/ 120 h 251"/>
                  <a:gd name="T8" fmla="*/ 655 w 780"/>
                  <a:gd name="T9" fmla="*/ 152 h 251"/>
                  <a:gd name="T10" fmla="*/ 626 w 780"/>
                  <a:gd name="T11" fmla="*/ 182 h 251"/>
                  <a:gd name="T12" fmla="*/ 591 w 780"/>
                  <a:gd name="T13" fmla="*/ 209 h 251"/>
                  <a:gd name="T14" fmla="*/ 547 w 780"/>
                  <a:gd name="T15" fmla="*/ 230 h 251"/>
                  <a:gd name="T16" fmla="*/ 493 w 780"/>
                  <a:gd name="T17" fmla="*/ 245 h 251"/>
                  <a:gd name="T18" fmla="*/ 425 w 780"/>
                  <a:gd name="T19" fmla="*/ 251 h 251"/>
                  <a:gd name="T20" fmla="*/ 339 w 780"/>
                  <a:gd name="T21" fmla="*/ 246 h 251"/>
                  <a:gd name="T22" fmla="*/ 295 w 780"/>
                  <a:gd name="T23" fmla="*/ 235 h 251"/>
                  <a:gd name="T24" fmla="*/ 251 w 780"/>
                  <a:gd name="T25" fmla="*/ 220 h 251"/>
                  <a:gd name="T26" fmla="*/ 209 w 780"/>
                  <a:gd name="T27" fmla="*/ 203 h 251"/>
                  <a:gd name="T28" fmla="*/ 170 w 780"/>
                  <a:gd name="T29" fmla="*/ 184 h 251"/>
                  <a:gd name="T30" fmla="*/ 133 w 780"/>
                  <a:gd name="T31" fmla="*/ 163 h 251"/>
                  <a:gd name="T32" fmla="*/ 101 w 780"/>
                  <a:gd name="T33" fmla="*/ 141 h 251"/>
                  <a:gd name="T34" fmla="*/ 69 w 780"/>
                  <a:gd name="T35" fmla="*/ 118 h 251"/>
                  <a:gd name="T36" fmla="*/ 42 w 780"/>
                  <a:gd name="T37" fmla="*/ 94 h 251"/>
                  <a:gd name="T38" fmla="*/ 20 w 780"/>
                  <a:gd name="T39" fmla="*/ 72 h 251"/>
                  <a:gd name="T40" fmla="*/ 0 w 780"/>
                  <a:gd name="T41" fmla="*/ 48 h 251"/>
                  <a:gd name="T42" fmla="*/ 18 w 780"/>
                  <a:gd name="T43" fmla="*/ 50 h 251"/>
                  <a:gd name="T44" fmla="*/ 32 w 780"/>
                  <a:gd name="T45" fmla="*/ 52 h 251"/>
                  <a:gd name="T46" fmla="*/ 45 w 780"/>
                  <a:gd name="T47" fmla="*/ 57 h 251"/>
                  <a:gd name="T48" fmla="*/ 57 w 780"/>
                  <a:gd name="T49" fmla="*/ 61 h 251"/>
                  <a:gd name="T50" fmla="*/ 69 w 780"/>
                  <a:gd name="T51" fmla="*/ 67 h 251"/>
                  <a:gd name="T52" fmla="*/ 81 w 780"/>
                  <a:gd name="T53" fmla="*/ 73 h 251"/>
                  <a:gd name="T54" fmla="*/ 94 w 780"/>
                  <a:gd name="T55" fmla="*/ 78 h 251"/>
                  <a:gd name="T56" fmla="*/ 106 w 780"/>
                  <a:gd name="T57" fmla="*/ 83 h 251"/>
                  <a:gd name="T58" fmla="*/ 118 w 780"/>
                  <a:gd name="T59" fmla="*/ 86 h 251"/>
                  <a:gd name="T60" fmla="*/ 133 w 780"/>
                  <a:gd name="T61" fmla="*/ 89 h 251"/>
                  <a:gd name="T62" fmla="*/ 172 w 780"/>
                  <a:gd name="T63" fmla="*/ 96 h 251"/>
                  <a:gd name="T64" fmla="*/ 211 w 780"/>
                  <a:gd name="T65" fmla="*/ 102 h 251"/>
                  <a:gd name="T66" fmla="*/ 255 w 780"/>
                  <a:gd name="T67" fmla="*/ 109 h 251"/>
                  <a:gd name="T68" fmla="*/ 300 w 780"/>
                  <a:gd name="T69" fmla="*/ 115 h 251"/>
                  <a:gd name="T70" fmla="*/ 344 w 780"/>
                  <a:gd name="T71" fmla="*/ 120 h 251"/>
                  <a:gd name="T72" fmla="*/ 390 w 780"/>
                  <a:gd name="T73" fmla="*/ 122 h 251"/>
                  <a:gd name="T74" fmla="*/ 434 w 780"/>
                  <a:gd name="T75" fmla="*/ 122 h 251"/>
                  <a:gd name="T76" fmla="*/ 478 w 780"/>
                  <a:gd name="T77" fmla="*/ 118 h 251"/>
                  <a:gd name="T78" fmla="*/ 520 w 780"/>
                  <a:gd name="T79" fmla="*/ 110 h 251"/>
                  <a:gd name="T80" fmla="*/ 559 w 780"/>
                  <a:gd name="T81" fmla="*/ 98 h 251"/>
                  <a:gd name="T82" fmla="*/ 584 w 780"/>
                  <a:gd name="T83" fmla="*/ 89 h 251"/>
                  <a:gd name="T84" fmla="*/ 608 w 780"/>
                  <a:gd name="T85" fmla="*/ 80 h 251"/>
                  <a:gd name="T86" fmla="*/ 633 w 780"/>
                  <a:gd name="T87" fmla="*/ 70 h 251"/>
                  <a:gd name="T88" fmla="*/ 657 w 780"/>
                  <a:gd name="T89" fmla="*/ 61 h 251"/>
                  <a:gd name="T90" fmla="*/ 682 w 780"/>
                  <a:gd name="T91" fmla="*/ 52 h 251"/>
                  <a:gd name="T92" fmla="*/ 704 w 780"/>
                  <a:gd name="T93" fmla="*/ 42 h 251"/>
                  <a:gd name="T94" fmla="*/ 726 w 780"/>
                  <a:gd name="T95" fmla="*/ 33 h 251"/>
                  <a:gd name="T96" fmla="*/ 748 w 780"/>
                  <a:gd name="T97" fmla="*/ 22 h 251"/>
                  <a:gd name="T98" fmla="*/ 765 w 780"/>
                  <a:gd name="T99" fmla="*/ 11 h 251"/>
                  <a:gd name="T100" fmla="*/ 780 w 780"/>
                  <a:gd name="T101" fmla="*/ 0 h 251"/>
                  <a:gd name="T102" fmla="*/ 770 w 780"/>
                  <a:gd name="T103" fmla="*/ 33 h 251"/>
                  <a:gd name="T104" fmla="*/ 770 w 780"/>
                  <a:gd name="T105" fmla="*/ 33 h 25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780"/>
                  <a:gd name="T160" fmla="*/ 0 h 251"/>
                  <a:gd name="T161" fmla="*/ 780 w 780"/>
                  <a:gd name="T162" fmla="*/ 251 h 25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780" h="251">
                    <a:moveTo>
                      <a:pt x="770" y="33"/>
                    </a:moveTo>
                    <a:lnTo>
                      <a:pt x="736" y="59"/>
                    </a:lnTo>
                    <a:lnTo>
                      <a:pt x="709" y="89"/>
                    </a:lnTo>
                    <a:lnTo>
                      <a:pt x="682" y="120"/>
                    </a:lnTo>
                    <a:lnTo>
                      <a:pt x="655" y="152"/>
                    </a:lnTo>
                    <a:lnTo>
                      <a:pt x="626" y="182"/>
                    </a:lnTo>
                    <a:lnTo>
                      <a:pt x="591" y="209"/>
                    </a:lnTo>
                    <a:lnTo>
                      <a:pt x="547" y="230"/>
                    </a:lnTo>
                    <a:lnTo>
                      <a:pt x="493" y="245"/>
                    </a:lnTo>
                    <a:lnTo>
                      <a:pt x="425" y="251"/>
                    </a:lnTo>
                    <a:lnTo>
                      <a:pt x="339" y="246"/>
                    </a:lnTo>
                    <a:lnTo>
                      <a:pt x="295" y="235"/>
                    </a:lnTo>
                    <a:lnTo>
                      <a:pt x="251" y="220"/>
                    </a:lnTo>
                    <a:lnTo>
                      <a:pt x="209" y="203"/>
                    </a:lnTo>
                    <a:lnTo>
                      <a:pt x="170" y="184"/>
                    </a:lnTo>
                    <a:lnTo>
                      <a:pt x="133" y="163"/>
                    </a:lnTo>
                    <a:lnTo>
                      <a:pt x="101" y="141"/>
                    </a:lnTo>
                    <a:lnTo>
                      <a:pt x="69" y="118"/>
                    </a:lnTo>
                    <a:lnTo>
                      <a:pt x="42" y="94"/>
                    </a:lnTo>
                    <a:lnTo>
                      <a:pt x="20" y="72"/>
                    </a:lnTo>
                    <a:lnTo>
                      <a:pt x="0" y="48"/>
                    </a:lnTo>
                    <a:lnTo>
                      <a:pt x="18" y="50"/>
                    </a:lnTo>
                    <a:lnTo>
                      <a:pt x="32" y="52"/>
                    </a:lnTo>
                    <a:lnTo>
                      <a:pt x="45" y="57"/>
                    </a:lnTo>
                    <a:lnTo>
                      <a:pt x="57" y="61"/>
                    </a:lnTo>
                    <a:lnTo>
                      <a:pt x="69" y="67"/>
                    </a:lnTo>
                    <a:lnTo>
                      <a:pt x="81" y="73"/>
                    </a:lnTo>
                    <a:lnTo>
                      <a:pt x="94" y="78"/>
                    </a:lnTo>
                    <a:lnTo>
                      <a:pt x="106" y="83"/>
                    </a:lnTo>
                    <a:lnTo>
                      <a:pt x="118" y="86"/>
                    </a:lnTo>
                    <a:lnTo>
                      <a:pt x="133" y="89"/>
                    </a:lnTo>
                    <a:lnTo>
                      <a:pt x="172" y="96"/>
                    </a:lnTo>
                    <a:lnTo>
                      <a:pt x="211" y="102"/>
                    </a:lnTo>
                    <a:lnTo>
                      <a:pt x="255" y="109"/>
                    </a:lnTo>
                    <a:lnTo>
                      <a:pt x="300" y="115"/>
                    </a:lnTo>
                    <a:lnTo>
                      <a:pt x="344" y="120"/>
                    </a:lnTo>
                    <a:lnTo>
                      <a:pt x="390" y="122"/>
                    </a:lnTo>
                    <a:lnTo>
                      <a:pt x="434" y="122"/>
                    </a:lnTo>
                    <a:lnTo>
                      <a:pt x="478" y="118"/>
                    </a:lnTo>
                    <a:lnTo>
                      <a:pt x="520" y="110"/>
                    </a:lnTo>
                    <a:lnTo>
                      <a:pt x="559" y="98"/>
                    </a:lnTo>
                    <a:lnTo>
                      <a:pt x="584" y="89"/>
                    </a:lnTo>
                    <a:lnTo>
                      <a:pt x="608" y="80"/>
                    </a:lnTo>
                    <a:lnTo>
                      <a:pt x="633" y="70"/>
                    </a:lnTo>
                    <a:lnTo>
                      <a:pt x="657" y="61"/>
                    </a:lnTo>
                    <a:lnTo>
                      <a:pt x="682" y="52"/>
                    </a:lnTo>
                    <a:lnTo>
                      <a:pt x="704" y="42"/>
                    </a:lnTo>
                    <a:lnTo>
                      <a:pt x="726" y="33"/>
                    </a:lnTo>
                    <a:lnTo>
                      <a:pt x="748" y="22"/>
                    </a:lnTo>
                    <a:lnTo>
                      <a:pt x="765" y="11"/>
                    </a:lnTo>
                    <a:lnTo>
                      <a:pt x="780" y="0"/>
                    </a:lnTo>
                    <a:lnTo>
                      <a:pt x="770" y="33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1" name="Freeform 35"/>
              <p:cNvSpPr>
                <a:spLocks/>
              </p:cNvSpPr>
              <p:nvPr/>
            </p:nvSpPr>
            <p:spPr bwMode="auto">
              <a:xfrm>
                <a:off x="3135" y="676"/>
                <a:ext cx="86" cy="94"/>
              </a:xfrm>
              <a:custGeom>
                <a:avLst/>
                <a:gdLst>
                  <a:gd name="T0" fmla="*/ 20 w 86"/>
                  <a:gd name="T1" fmla="*/ 94 h 94"/>
                  <a:gd name="T2" fmla="*/ 15 w 86"/>
                  <a:gd name="T3" fmla="*/ 84 h 94"/>
                  <a:gd name="T4" fmla="*/ 10 w 86"/>
                  <a:gd name="T5" fmla="*/ 74 h 94"/>
                  <a:gd name="T6" fmla="*/ 5 w 86"/>
                  <a:gd name="T7" fmla="*/ 64 h 94"/>
                  <a:gd name="T8" fmla="*/ 0 w 86"/>
                  <a:gd name="T9" fmla="*/ 52 h 94"/>
                  <a:gd name="T10" fmla="*/ 0 w 86"/>
                  <a:gd name="T11" fmla="*/ 42 h 94"/>
                  <a:gd name="T12" fmla="*/ 5 w 86"/>
                  <a:gd name="T13" fmla="*/ 31 h 94"/>
                  <a:gd name="T14" fmla="*/ 12 w 86"/>
                  <a:gd name="T15" fmla="*/ 22 h 94"/>
                  <a:gd name="T16" fmla="*/ 25 w 86"/>
                  <a:gd name="T17" fmla="*/ 12 h 94"/>
                  <a:gd name="T18" fmla="*/ 44 w 86"/>
                  <a:gd name="T19" fmla="*/ 6 h 94"/>
                  <a:gd name="T20" fmla="*/ 71 w 86"/>
                  <a:gd name="T21" fmla="*/ 0 h 94"/>
                  <a:gd name="T22" fmla="*/ 81 w 86"/>
                  <a:gd name="T23" fmla="*/ 9 h 94"/>
                  <a:gd name="T24" fmla="*/ 86 w 86"/>
                  <a:gd name="T25" fmla="*/ 18 h 94"/>
                  <a:gd name="T26" fmla="*/ 84 w 86"/>
                  <a:gd name="T27" fmla="*/ 28 h 94"/>
                  <a:gd name="T28" fmla="*/ 81 w 86"/>
                  <a:gd name="T29" fmla="*/ 38 h 94"/>
                  <a:gd name="T30" fmla="*/ 74 w 86"/>
                  <a:gd name="T31" fmla="*/ 48 h 94"/>
                  <a:gd name="T32" fmla="*/ 64 w 86"/>
                  <a:gd name="T33" fmla="*/ 57 h 94"/>
                  <a:gd name="T34" fmla="*/ 52 w 86"/>
                  <a:gd name="T35" fmla="*/ 66 h 94"/>
                  <a:gd name="T36" fmla="*/ 42 w 86"/>
                  <a:gd name="T37" fmla="*/ 76 h 94"/>
                  <a:gd name="T38" fmla="*/ 30 w 86"/>
                  <a:gd name="T39" fmla="*/ 86 h 94"/>
                  <a:gd name="T40" fmla="*/ 20 w 86"/>
                  <a:gd name="T41" fmla="*/ 94 h 94"/>
                  <a:gd name="T42" fmla="*/ 20 w 86"/>
                  <a:gd name="T43" fmla="*/ 94 h 9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86"/>
                  <a:gd name="T67" fmla="*/ 0 h 94"/>
                  <a:gd name="T68" fmla="*/ 86 w 86"/>
                  <a:gd name="T69" fmla="*/ 94 h 94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86" h="94">
                    <a:moveTo>
                      <a:pt x="20" y="94"/>
                    </a:moveTo>
                    <a:lnTo>
                      <a:pt x="15" y="84"/>
                    </a:lnTo>
                    <a:lnTo>
                      <a:pt x="10" y="74"/>
                    </a:lnTo>
                    <a:lnTo>
                      <a:pt x="5" y="64"/>
                    </a:lnTo>
                    <a:lnTo>
                      <a:pt x="0" y="52"/>
                    </a:lnTo>
                    <a:lnTo>
                      <a:pt x="0" y="42"/>
                    </a:lnTo>
                    <a:lnTo>
                      <a:pt x="5" y="31"/>
                    </a:lnTo>
                    <a:lnTo>
                      <a:pt x="12" y="22"/>
                    </a:lnTo>
                    <a:lnTo>
                      <a:pt x="25" y="12"/>
                    </a:lnTo>
                    <a:lnTo>
                      <a:pt x="44" y="6"/>
                    </a:lnTo>
                    <a:lnTo>
                      <a:pt x="71" y="0"/>
                    </a:lnTo>
                    <a:lnTo>
                      <a:pt x="81" y="9"/>
                    </a:lnTo>
                    <a:lnTo>
                      <a:pt x="86" y="18"/>
                    </a:lnTo>
                    <a:lnTo>
                      <a:pt x="84" y="28"/>
                    </a:lnTo>
                    <a:lnTo>
                      <a:pt x="81" y="38"/>
                    </a:lnTo>
                    <a:lnTo>
                      <a:pt x="74" y="48"/>
                    </a:lnTo>
                    <a:lnTo>
                      <a:pt x="64" y="57"/>
                    </a:lnTo>
                    <a:lnTo>
                      <a:pt x="52" y="66"/>
                    </a:lnTo>
                    <a:lnTo>
                      <a:pt x="42" y="76"/>
                    </a:lnTo>
                    <a:lnTo>
                      <a:pt x="30" y="86"/>
                    </a:lnTo>
                    <a:lnTo>
                      <a:pt x="20" y="9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2" name="Freeform 36"/>
              <p:cNvSpPr>
                <a:spLocks/>
              </p:cNvSpPr>
              <p:nvPr/>
            </p:nvSpPr>
            <p:spPr bwMode="auto">
              <a:xfrm>
                <a:off x="2677" y="700"/>
                <a:ext cx="100" cy="90"/>
              </a:xfrm>
              <a:custGeom>
                <a:avLst/>
                <a:gdLst>
                  <a:gd name="T0" fmla="*/ 100 w 100"/>
                  <a:gd name="T1" fmla="*/ 90 h 90"/>
                  <a:gd name="T2" fmla="*/ 88 w 100"/>
                  <a:gd name="T3" fmla="*/ 89 h 90"/>
                  <a:gd name="T4" fmla="*/ 76 w 100"/>
                  <a:gd name="T5" fmla="*/ 86 h 90"/>
                  <a:gd name="T6" fmla="*/ 64 w 100"/>
                  <a:gd name="T7" fmla="*/ 82 h 90"/>
                  <a:gd name="T8" fmla="*/ 51 w 100"/>
                  <a:gd name="T9" fmla="*/ 78 h 90"/>
                  <a:gd name="T10" fmla="*/ 42 w 100"/>
                  <a:gd name="T11" fmla="*/ 72 h 90"/>
                  <a:gd name="T12" fmla="*/ 32 w 100"/>
                  <a:gd name="T13" fmla="*/ 65 h 90"/>
                  <a:gd name="T14" fmla="*/ 24 w 100"/>
                  <a:gd name="T15" fmla="*/ 59 h 90"/>
                  <a:gd name="T16" fmla="*/ 15 w 100"/>
                  <a:gd name="T17" fmla="*/ 52 h 90"/>
                  <a:gd name="T18" fmla="*/ 7 w 100"/>
                  <a:gd name="T19" fmla="*/ 47 h 90"/>
                  <a:gd name="T20" fmla="*/ 0 w 100"/>
                  <a:gd name="T21" fmla="*/ 41 h 90"/>
                  <a:gd name="T22" fmla="*/ 0 w 100"/>
                  <a:gd name="T23" fmla="*/ 0 h 90"/>
                  <a:gd name="T24" fmla="*/ 32 w 100"/>
                  <a:gd name="T25" fmla="*/ 1 h 90"/>
                  <a:gd name="T26" fmla="*/ 54 w 100"/>
                  <a:gd name="T27" fmla="*/ 7 h 90"/>
                  <a:gd name="T28" fmla="*/ 68 w 100"/>
                  <a:gd name="T29" fmla="*/ 14 h 90"/>
                  <a:gd name="T30" fmla="*/ 78 w 100"/>
                  <a:gd name="T31" fmla="*/ 24 h 90"/>
                  <a:gd name="T32" fmla="*/ 81 w 100"/>
                  <a:gd name="T33" fmla="*/ 34 h 90"/>
                  <a:gd name="T34" fmla="*/ 83 w 100"/>
                  <a:gd name="T35" fmla="*/ 46 h 90"/>
                  <a:gd name="T36" fmla="*/ 83 w 100"/>
                  <a:gd name="T37" fmla="*/ 58 h 90"/>
                  <a:gd name="T38" fmla="*/ 86 w 100"/>
                  <a:gd name="T39" fmla="*/ 70 h 90"/>
                  <a:gd name="T40" fmla="*/ 91 w 100"/>
                  <a:gd name="T41" fmla="*/ 81 h 90"/>
                  <a:gd name="T42" fmla="*/ 100 w 100"/>
                  <a:gd name="T43" fmla="*/ 90 h 90"/>
                  <a:gd name="T44" fmla="*/ 100 w 100"/>
                  <a:gd name="T45" fmla="*/ 90 h 9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00"/>
                  <a:gd name="T70" fmla="*/ 0 h 90"/>
                  <a:gd name="T71" fmla="*/ 100 w 100"/>
                  <a:gd name="T72" fmla="*/ 90 h 9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00" h="90">
                    <a:moveTo>
                      <a:pt x="100" y="90"/>
                    </a:moveTo>
                    <a:lnTo>
                      <a:pt x="88" y="89"/>
                    </a:lnTo>
                    <a:lnTo>
                      <a:pt x="76" y="86"/>
                    </a:lnTo>
                    <a:lnTo>
                      <a:pt x="64" y="82"/>
                    </a:lnTo>
                    <a:lnTo>
                      <a:pt x="51" y="78"/>
                    </a:lnTo>
                    <a:lnTo>
                      <a:pt x="42" y="72"/>
                    </a:lnTo>
                    <a:lnTo>
                      <a:pt x="32" y="65"/>
                    </a:lnTo>
                    <a:lnTo>
                      <a:pt x="24" y="59"/>
                    </a:lnTo>
                    <a:lnTo>
                      <a:pt x="15" y="52"/>
                    </a:lnTo>
                    <a:lnTo>
                      <a:pt x="7" y="47"/>
                    </a:lnTo>
                    <a:lnTo>
                      <a:pt x="0" y="41"/>
                    </a:lnTo>
                    <a:lnTo>
                      <a:pt x="0" y="0"/>
                    </a:lnTo>
                    <a:lnTo>
                      <a:pt x="32" y="1"/>
                    </a:lnTo>
                    <a:lnTo>
                      <a:pt x="54" y="7"/>
                    </a:lnTo>
                    <a:lnTo>
                      <a:pt x="68" y="14"/>
                    </a:lnTo>
                    <a:lnTo>
                      <a:pt x="78" y="24"/>
                    </a:lnTo>
                    <a:lnTo>
                      <a:pt x="81" y="34"/>
                    </a:lnTo>
                    <a:lnTo>
                      <a:pt x="83" y="46"/>
                    </a:lnTo>
                    <a:lnTo>
                      <a:pt x="83" y="58"/>
                    </a:lnTo>
                    <a:lnTo>
                      <a:pt x="86" y="70"/>
                    </a:lnTo>
                    <a:lnTo>
                      <a:pt x="91" y="81"/>
                    </a:lnTo>
                    <a:lnTo>
                      <a:pt x="100" y="9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3" name="Freeform 37"/>
              <p:cNvSpPr>
                <a:spLocks/>
              </p:cNvSpPr>
              <p:nvPr/>
            </p:nvSpPr>
            <p:spPr bwMode="auto">
              <a:xfrm>
                <a:off x="2971" y="711"/>
                <a:ext cx="159" cy="129"/>
              </a:xfrm>
              <a:custGeom>
                <a:avLst/>
                <a:gdLst>
                  <a:gd name="T0" fmla="*/ 132 w 159"/>
                  <a:gd name="T1" fmla="*/ 0 h 129"/>
                  <a:gd name="T2" fmla="*/ 132 w 159"/>
                  <a:gd name="T3" fmla="*/ 12 h 129"/>
                  <a:gd name="T4" fmla="*/ 135 w 159"/>
                  <a:gd name="T5" fmla="*/ 22 h 129"/>
                  <a:gd name="T6" fmla="*/ 140 w 159"/>
                  <a:gd name="T7" fmla="*/ 32 h 129"/>
                  <a:gd name="T8" fmla="*/ 147 w 159"/>
                  <a:gd name="T9" fmla="*/ 41 h 129"/>
                  <a:gd name="T10" fmla="*/ 152 w 159"/>
                  <a:gd name="T11" fmla="*/ 52 h 129"/>
                  <a:gd name="T12" fmla="*/ 157 w 159"/>
                  <a:gd name="T13" fmla="*/ 62 h 129"/>
                  <a:gd name="T14" fmla="*/ 159 w 159"/>
                  <a:gd name="T15" fmla="*/ 71 h 129"/>
                  <a:gd name="T16" fmla="*/ 159 w 159"/>
                  <a:gd name="T17" fmla="*/ 80 h 129"/>
                  <a:gd name="T18" fmla="*/ 152 w 159"/>
                  <a:gd name="T19" fmla="*/ 91 h 129"/>
                  <a:gd name="T20" fmla="*/ 140 w 159"/>
                  <a:gd name="T21" fmla="*/ 100 h 129"/>
                  <a:gd name="T22" fmla="*/ 130 w 159"/>
                  <a:gd name="T23" fmla="*/ 104 h 129"/>
                  <a:gd name="T24" fmla="*/ 118 w 159"/>
                  <a:gd name="T25" fmla="*/ 109 h 129"/>
                  <a:gd name="T26" fmla="*/ 108 w 159"/>
                  <a:gd name="T27" fmla="*/ 112 h 129"/>
                  <a:gd name="T28" fmla="*/ 96 w 159"/>
                  <a:gd name="T29" fmla="*/ 116 h 129"/>
                  <a:gd name="T30" fmla="*/ 83 w 159"/>
                  <a:gd name="T31" fmla="*/ 119 h 129"/>
                  <a:gd name="T32" fmla="*/ 71 w 159"/>
                  <a:gd name="T33" fmla="*/ 123 h 129"/>
                  <a:gd name="T34" fmla="*/ 59 w 159"/>
                  <a:gd name="T35" fmla="*/ 125 h 129"/>
                  <a:gd name="T36" fmla="*/ 44 w 159"/>
                  <a:gd name="T37" fmla="*/ 127 h 129"/>
                  <a:gd name="T38" fmla="*/ 32 w 159"/>
                  <a:gd name="T39" fmla="*/ 128 h 129"/>
                  <a:gd name="T40" fmla="*/ 15 w 159"/>
                  <a:gd name="T41" fmla="*/ 129 h 129"/>
                  <a:gd name="T42" fmla="*/ 15 w 159"/>
                  <a:gd name="T43" fmla="*/ 119 h 129"/>
                  <a:gd name="T44" fmla="*/ 12 w 159"/>
                  <a:gd name="T45" fmla="*/ 109 h 129"/>
                  <a:gd name="T46" fmla="*/ 10 w 159"/>
                  <a:gd name="T47" fmla="*/ 99 h 129"/>
                  <a:gd name="T48" fmla="*/ 7 w 159"/>
                  <a:gd name="T49" fmla="*/ 88 h 129"/>
                  <a:gd name="T50" fmla="*/ 5 w 159"/>
                  <a:gd name="T51" fmla="*/ 78 h 129"/>
                  <a:gd name="T52" fmla="*/ 2 w 159"/>
                  <a:gd name="T53" fmla="*/ 69 h 129"/>
                  <a:gd name="T54" fmla="*/ 0 w 159"/>
                  <a:gd name="T55" fmla="*/ 59 h 129"/>
                  <a:gd name="T56" fmla="*/ 0 w 159"/>
                  <a:gd name="T57" fmla="*/ 47 h 129"/>
                  <a:gd name="T58" fmla="*/ 0 w 159"/>
                  <a:gd name="T59" fmla="*/ 37 h 129"/>
                  <a:gd name="T60" fmla="*/ 0 w 159"/>
                  <a:gd name="T61" fmla="*/ 27 h 129"/>
                  <a:gd name="T62" fmla="*/ 15 w 159"/>
                  <a:gd name="T63" fmla="*/ 25 h 129"/>
                  <a:gd name="T64" fmla="*/ 29 w 159"/>
                  <a:gd name="T65" fmla="*/ 23 h 129"/>
                  <a:gd name="T66" fmla="*/ 44 w 159"/>
                  <a:gd name="T67" fmla="*/ 21 h 129"/>
                  <a:gd name="T68" fmla="*/ 56 w 159"/>
                  <a:gd name="T69" fmla="*/ 19 h 129"/>
                  <a:gd name="T70" fmla="*/ 71 w 159"/>
                  <a:gd name="T71" fmla="*/ 16 h 129"/>
                  <a:gd name="T72" fmla="*/ 83 w 159"/>
                  <a:gd name="T73" fmla="*/ 14 h 129"/>
                  <a:gd name="T74" fmla="*/ 96 w 159"/>
                  <a:gd name="T75" fmla="*/ 12 h 129"/>
                  <a:gd name="T76" fmla="*/ 108 w 159"/>
                  <a:gd name="T77" fmla="*/ 8 h 129"/>
                  <a:gd name="T78" fmla="*/ 120 w 159"/>
                  <a:gd name="T79" fmla="*/ 5 h 129"/>
                  <a:gd name="T80" fmla="*/ 132 w 159"/>
                  <a:gd name="T81" fmla="*/ 0 h 129"/>
                  <a:gd name="T82" fmla="*/ 132 w 159"/>
                  <a:gd name="T83" fmla="*/ 0 h 129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59"/>
                  <a:gd name="T127" fmla="*/ 0 h 129"/>
                  <a:gd name="T128" fmla="*/ 159 w 159"/>
                  <a:gd name="T129" fmla="*/ 129 h 129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59" h="129">
                    <a:moveTo>
                      <a:pt x="132" y="0"/>
                    </a:moveTo>
                    <a:lnTo>
                      <a:pt x="132" y="12"/>
                    </a:lnTo>
                    <a:lnTo>
                      <a:pt x="135" y="22"/>
                    </a:lnTo>
                    <a:lnTo>
                      <a:pt x="140" y="32"/>
                    </a:lnTo>
                    <a:lnTo>
                      <a:pt x="147" y="41"/>
                    </a:lnTo>
                    <a:lnTo>
                      <a:pt x="152" y="52"/>
                    </a:lnTo>
                    <a:lnTo>
                      <a:pt x="157" y="62"/>
                    </a:lnTo>
                    <a:lnTo>
                      <a:pt x="159" y="71"/>
                    </a:lnTo>
                    <a:lnTo>
                      <a:pt x="159" y="80"/>
                    </a:lnTo>
                    <a:lnTo>
                      <a:pt x="152" y="91"/>
                    </a:lnTo>
                    <a:lnTo>
                      <a:pt x="140" y="100"/>
                    </a:lnTo>
                    <a:lnTo>
                      <a:pt x="130" y="104"/>
                    </a:lnTo>
                    <a:lnTo>
                      <a:pt x="118" y="109"/>
                    </a:lnTo>
                    <a:lnTo>
                      <a:pt x="108" y="112"/>
                    </a:lnTo>
                    <a:lnTo>
                      <a:pt x="96" y="116"/>
                    </a:lnTo>
                    <a:lnTo>
                      <a:pt x="83" y="119"/>
                    </a:lnTo>
                    <a:lnTo>
                      <a:pt x="71" y="123"/>
                    </a:lnTo>
                    <a:lnTo>
                      <a:pt x="59" y="125"/>
                    </a:lnTo>
                    <a:lnTo>
                      <a:pt x="44" y="127"/>
                    </a:lnTo>
                    <a:lnTo>
                      <a:pt x="32" y="128"/>
                    </a:lnTo>
                    <a:lnTo>
                      <a:pt x="15" y="129"/>
                    </a:lnTo>
                    <a:lnTo>
                      <a:pt x="15" y="119"/>
                    </a:lnTo>
                    <a:lnTo>
                      <a:pt x="12" y="109"/>
                    </a:lnTo>
                    <a:lnTo>
                      <a:pt x="10" y="99"/>
                    </a:lnTo>
                    <a:lnTo>
                      <a:pt x="7" y="88"/>
                    </a:lnTo>
                    <a:lnTo>
                      <a:pt x="5" y="78"/>
                    </a:lnTo>
                    <a:lnTo>
                      <a:pt x="2" y="69"/>
                    </a:lnTo>
                    <a:lnTo>
                      <a:pt x="0" y="59"/>
                    </a:lnTo>
                    <a:lnTo>
                      <a:pt x="0" y="47"/>
                    </a:lnTo>
                    <a:lnTo>
                      <a:pt x="0" y="37"/>
                    </a:lnTo>
                    <a:lnTo>
                      <a:pt x="0" y="27"/>
                    </a:lnTo>
                    <a:lnTo>
                      <a:pt x="15" y="25"/>
                    </a:lnTo>
                    <a:lnTo>
                      <a:pt x="29" y="23"/>
                    </a:lnTo>
                    <a:lnTo>
                      <a:pt x="44" y="21"/>
                    </a:lnTo>
                    <a:lnTo>
                      <a:pt x="56" y="19"/>
                    </a:lnTo>
                    <a:lnTo>
                      <a:pt x="71" y="16"/>
                    </a:lnTo>
                    <a:lnTo>
                      <a:pt x="83" y="14"/>
                    </a:lnTo>
                    <a:lnTo>
                      <a:pt x="96" y="12"/>
                    </a:lnTo>
                    <a:lnTo>
                      <a:pt x="108" y="8"/>
                    </a:lnTo>
                    <a:lnTo>
                      <a:pt x="120" y="5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4" name="Freeform 38"/>
              <p:cNvSpPr>
                <a:spLocks/>
              </p:cNvSpPr>
              <p:nvPr/>
            </p:nvSpPr>
            <p:spPr bwMode="auto">
              <a:xfrm>
                <a:off x="2795" y="725"/>
                <a:ext cx="159" cy="120"/>
              </a:xfrm>
              <a:custGeom>
                <a:avLst/>
                <a:gdLst>
                  <a:gd name="T0" fmla="*/ 159 w 159"/>
                  <a:gd name="T1" fmla="*/ 119 h 120"/>
                  <a:gd name="T2" fmla="*/ 142 w 159"/>
                  <a:gd name="T3" fmla="*/ 120 h 120"/>
                  <a:gd name="T4" fmla="*/ 125 w 159"/>
                  <a:gd name="T5" fmla="*/ 119 h 120"/>
                  <a:gd name="T6" fmla="*/ 110 w 159"/>
                  <a:gd name="T7" fmla="*/ 115 h 120"/>
                  <a:gd name="T8" fmla="*/ 95 w 159"/>
                  <a:gd name="T9" fmla="*/ 112 h 120"/>
                  <a:gd name="T10" fmla="*/ 83 w 159"/>
                  <a:gd name="T11" fmla="*/ 107 h 120"/>
                  <a:gd name="T12" fmla="*/ 68 w 159"/>
                  <a:gd name="T13" fmla="*/ 102 h 120"/>
                  <a:gd name="T14" fmla="*/ 53 w 159"/>
                  <a:gd name="T15" fmla="*/ 97 h 120"/>
                  <a:gd name="T16" fmla="*/ 39 w 159"/>
                  <a:gd name="T17" fmla="*/ 93 h 120"/>
                  <a:gd name="T18" fmla="*/ 24 w 159"/>
                  <a:gd name="T19" fmla="*/ 88 h 120"/>
                  <a:gd name="T20" fmla="*/ 7 w 159"/>
                  <a:gd name="T21" fmla="*/ 86 h 120"/>
                  <a:gd name="T22" fmla="*/ 0 w 159"/>
                  <a:gd name="T23" fmla="*/ 0 h 120"/>
                  <a:gd name="T24" fmla="*/ 139 w 159"/>
                  <a:gd name="T25" fmla="*/ 16 h 120"/>
                  <a:gd name="T26" fmla="*/ 159 w 159"/>
                  <a:gd name="T27" fmla="*/ 119 h 120"/>
                  <a:gd name="T28" fmla="*/ 159 w 159"/>
                  <a:gd name="T29" fmla="*/ 119 h 12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59"/>
                  <a:gd name="T46" fmla="*/ 0 h 120"/>
                  <a:gd name="T47" fmla="*/ 159 w 159"/>
                  <a:gd name="T48" fmla="*/ 120 h 12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59" h="120">
                    <a:moveTo>
                      <a:pt x="159" y="119"/>
                    </a:moveTo>
                    <a:lnTo>
                      <a:pt x="142" y="120"/>
                    </a:lnTo>
                    <a:lnTo>
                      <a:pt x="125" y="119"/>
                    </a:lnTo>
                    <a:lnTo>
                      <a:pt x="110" y="115"/>
                    </a:lnTo>
                    <a:lnTo>
                      <a:pt x="95" y="112"/>
                    </a:lnTo>
                    <a:lnTo>
                      <a:pt x="83" y="107"/>
                    </a:lnTo>
                    <a:lnTo>
                      <a:pt x="68" y="102"/>
                    </a:lnTo>
                    <a:lnTo>
                      <a:pt x="53" y="97"/>
                    </a:lnTo>
                    <a:lnTo>
                      <a:pt x="39" y="93"/>
                    </a:lnTo>
                    <a:lnTo>
                      <a:pt x="24" y="88"/>
                    </a:lnTo>
                    <a:lnTo>
                      <a:pt x="7" y="86"/>
                    </a:lnTo>
                    <a:lnTo>
                      <a:pt x="0" y="0"/>
                    </a:lnTo>
                    <a:lnTo>
                      <a:pt x="139" y="16"/>
                    </a:lnTo>
                    <a:lnTo>
                      <a:pt x="159" y="11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5" name="Freeform 39"/>
              <p:cNvSpPr>
                <a:spLocks/>
              </p:cNvSpPr>
              <p:nvPr/>
            </p:nvSpPr>
            <p:spPr bwMode="auto">
              <a:xfrm>
                <a:off x="2758" y="861"/>
                <a:ext cx="968" cy="312"/>
              </a:xfrm>
              <a:custGeom>
                <a:avLst/>
                <a:gdLst>
                  <a:gd name="T0" fmla="*/ 777 w 968"/>
                  <a:gd name="T1" fmla="*/ 312 h 312"/>
                  <a:gd name="T2" fmla="*/ 19 w 968"/>
                  <a:gd name="T3" fmla="*/ 295 h 312"/>
                  <a:gd name="T4" fmla="*/ 2 w 968"/>
                  <a:gd name="T5" fmla="*/ 266 h 312"/>
                  <a:gd name="T6" fmla="*/ 2 w 968"/>
                  <a:gd name="T7" fmla="*/ 237 h 312"/>
                  <a:gd name="T8" fmla="*/ 14 w 968"/>
                  <a:gd name="T9" fmla="*/ 208 h 312"/>
                  <a:gd name="T10" fmla="*/ 29 w 968"/>
                  <a:gd name="T11" fmla="*/ 179 h 312"/>
                  <a:gd name="T12" fmla="*/ 59 w 968"/>
                  <a:gd name="T13" fmla="*/ 158 h 312"/>
                  <a:gd name="T14" fmla="*/ 103 w 968"/>
                  <a:gd name="T15" fmla="*/ 149 h 312"/>
                  <a:gd name="T16" fmla="*/ 149 w 968"/>
                  <a:gd name="T17" fmla="*/ 142 h 312"/>
                  <a:gd name="T18" fmla="*/ 198 w 968"/>
                  <a:gd name="T19" fmla="*/ 139 h 312"/>
                  <a:gd name="T20" fmla="*/ 247 w 968"/>
                  <a:gd name="T21" fmla="*/ 142 h 312"/>
                  <a:gd name="T22" fmla="*/ 294 w 968"/>
                  <a:gd name="T23" fmla="*/ 157 h 312"/>
                  <a:gd name="T24" fmla="*/ 323 w 968"/>
                  <a:gd name="T25" fmla="*/ 187 h 312"/>
                  <a:gd name="T26" fmla="*/ 338 w 968"/>
                  <a:gd name="T27" fmla="*/ 221 h 312"/>
                  <a:gd name="T28" fmla="*/ 345 w 968"/>
                  <a:gd name="T29" fmla="*/ 256 h 312"/>
                  <a:gd name="T30" fmla="*/ 345 w 968"/>
                  <a:gd name="T31" fmla="*/ 291 h 312"/>
                  <a:gd name="T32" fmla="*/ 360 w 968"/>
                  <a:gd name="T33" fmla="*/ 309 h 312"/>
                  <a:gd name="T34" fmla="*/ 375 w 968"/>
                  <a:gd name="T35" fmla="*/ 290 h 312"/>
                  <a:gd name="T36" fmla="*/ 380 w 968"/>
                  <a:gd name="T37" fmla="*/ 270 h 312"/>
                  <a:gd name="T38" fmla="*/ 382 w 968"/>
                  <a:gd name="T39" fmla="*/ 249 h 312"/>
                  <a:gd name="T40" fmla="*/ 377 w 968"/>
                  <a:gd name="T41" fmla="*/ 230 h 312"/>
                  <a:gd name="T42" fmla="*/ 372 w 968"/>
                  <a:gd name="T43" fmla="*/ 214 h 312"/>
                  <a:gd name="T44" fmla="*/ 441 w 968"/>
                  <a:gd name="T45" fmla="*/ 190 h 312"/>
                  <a:gd name="T46" fmla="*/ 517 w 968"/>
                  <a:gd name="T47" fmla="*/ 174 h 312"/>
                  <a:gd name="T48" fmla="*/ 598 w 968"/>
                  <a:gd name="T49" fmla="*/ 162 h 312"/>
                  <a:gd name="T50" fmla="*/ 684 w 968"/>
                  <a:gd name="T51" fmla="*/ 157 h 312"/>
                  <a:gd name="T52" fmla="*/ 769 w 968"/>
                  <a:gd name="T53" fmla="*/ 155 h 312"/>
                  <a:gd name="T54" fmla="*/ 772 w 968"/>
                  <a:gd name="T55" fmla="*/ 146 h 312"/>
                  <a:gd name="T56" fmla="*/ 762 w 968"/>
                  <a:gd name="T57" fmla="*/ 142 h 312"/>
                  <a:gd name="T58" fmla="*/ 745 w 968"/>
                  <a:gd name="T59" fmla="*/ 139 h 312"/>
                  <a:gd name="T60" fmla="*/ 728 w 968"/>
                  <a:gd name="T61" fmla="*/ 137 h 312"/>
                  <a:gd name="T62" fmla="*/ 713 w 968"/>
                  <a:gd name="T63" fmla="*/ 131 h 312"/>
                  <a:gd name="T64" fmla="*/ 637 w 968"/>
                  <a:gd name="T65" fmla="*/ 137 h 312"/>
                  <a:gd name="T66" fmla="*/ 561 w 968"/>
                  <a:gd name="T67" fmla="*/ 146 h 312"/>
                  <a:gd name="T68" fmla="*/ 488 w 968"/>
                  <a:gd name="T69" fmla="*/ 159 h 312"/>
                  <a:gd name="T70" fmla="*/ 424 w 968"/>
                  <a:gd name="T71" fmla="*/ 177 h 312"/>
                  <a:gd name="T72" fmla="*/ 372 w 968"/>
                  <a:gd name="T73" fmla="*/ 200 h 312"/>
                  <a:gd name="T74" fmla="*/ 348 w 968"/>
                  <a:gd name="T75" fmla="*/ 178 h 312"/>
                  <a:gd name="T76" fmla="*/ 348 w 968"/>
                  <a:gd name="T77" fmla="*/ 155 h 312"/>
                  <a:gd name="T78" fmla="*/ 362 w 968"/>
                  <a:gd name="T79" fmla="*/ 135 h 312"/>
                  <a:gd name="T80" fmla="*/ 389 w 968"/>
                  <a:gd name="T81" fmla="*/ 115 h 312"/>
                  <a:gd name="T82" fmla="*/ 424 w 968"/>
                  <a:gd name="T83" fmla="*/ 97 h 312"/>
                  <a:gd name="T84" fmla="*/ 524 w 968"/>
                  <a:gd name="T85" fmla="*/ 70 h 312"/>
                  <a:gd name="T86" fmla="*/ 630 w 968"/>
                  <a:gd name="T87" fmla="*/ 45 h 312"/>
                  <a:gd name="T88" fmla="*/ 735 w 968"/>
                  <a:gd name="T89" fmla="*/ 23 h 312"/>
                  <a:gd name="T90" fmla="*/ 843 w 968"/>
                  <a:gd name="T91" fmla="*/ 7 h 312"/>
                  <a:gd name="T92" fmla="*/ 946 w 968"/>
                  <a:gd name="T93" fmla="*/ 0 h 312"/>
                  <a:gd name="T94" fmla="*/ 965 w 968"/>
                  <a:gd name="T95" fmla="*/ 25 h 312"/>
                  <a:gd name="T96" fmla="*/ 968 w 968"/>
                  <a:gd name="T97" fmla="*/ 51 h 312"/>
                  <a:gd name="T98" fmla="*/ 958 w 968"/>
                  <a:gd name="T99" fmla="*/ 79 h 312"/>
                  <a:gd name="T100" fmla="*/ 943 w 968"/>
                  <a:gd name="T101" fmla="*/ 107 h 312"/>
                  <a:gd name="T102" fmla="*/ 926 w 968"/>
                  <a:gd name="T103" fmla="*/ 135 h 31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968"/>
                  <a:gd name="T157" fmla="*/ 0 h 312"/>
                  <a:gd name="T158" fmla="*/ 968 w 968"/>
                  <a:gd name="T159" fmla="*/ 312 h 31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968" h="312">
                    <a:moveTo>
                      <a:pt x="926" y="135"/>
                    </a:moveTo>
                    <a:lnTo>
                      <a:pt x="777" y="312"/>
                    </a:lnTo>
                    <a:lnTo>
                      <a:pt x="37" y="309"/>
                    </a:lnTo>
                    <a:lnTo>
                      <a:pt x="19" y="295"/>
                    </a:lnTo>
                    <a:lnTo>
                      <a:pt x="10" y="280"/>
                    </a:lnTo>
                    <a:lnTo>
                      <a:pt x="2" y="266"/>
                    </a:lnTo>
                    <a:lnTo>
                      <a:pt x="0" y="251"/>
                    </a:lnTo>
                    <a:lnTo>
                      <a:pt x="2" y="237"/>
                    </a:lnTo>
                    <a:lnTo>
                      <a:pt x="7" y="223"/>
                    </a:lnTo>
                    <a:lnTo>
                      <a:pt x="14" y="208"/>
                    </a:lnTo>
                    <a:lnTo>
                      <a:pt x="22" y="193"/>
                    </a:lnTo>
                    <a:lnTo>
                      <a:pt x="29" y="179"/>
                    </a:lnTo>
                    <a:lnTo>
                      <a:pt x="37" y="165"/>
                    </a:lnTo>
                    <a:lnTo>
                      <a:pt x="59" y="158"/>
                    </a:lnTo>
                    <a:lnTo>
                      <a:pt x="81" y="153"/>
                    </a:lnTo>
                    <a:lnTo>
                      <a:pt x="103" y="149"/>
                    </a:lnTo>
                    <a:lnTo>
                      <a:pt x="125" y="145"/>
                    </a:lnTo>
                    <a:lnTo>
                      <a:pt x="149" y="142"/>
                    </a:lnTo>
                    <a:lnTo>
                      <a:pt x="174" y="141"/>
                    </a:lnTo>
                    <a:lnTo>
                      <a:pt x="198" y="139"/>
                    </a:lnTo>
                    <a:lnTo>
                      <a:pt x="223" y="139"/>
                    </a:lnTo>
                    <a:lnTo>
                      <a:pt x="247" y="142"/>
                    </a:lnTo>
                    <a:lnTo>
                      <a:pt x="272" y="144"/>
                    </a:lnTo>
                    <a:lnTo>
                      <a:pt x="294" y="157"/>
                    </a:lnTo>
                    <a:lnTo>
                      <a:pt x="311" y="171"/>
                    </a:lnTo>
                    <a:lnTo>
                      <a:pt x="323" y="187"/>
                    </a:lnTo>
                    <a:lnTo>
                      <a:pt x="333" y="203"/>
                    </a:lnTo>
                    <a:lnTo>
                      <a:pt x="338" y="221"/>
                    </a:lnTo>
                    <a:lnTo>
                      <a:pt x="343" y="239"/>
                    </a:lnTo>
                    <a:lnTo>
                      <a:pt x="345" y="256"/>
                    </a:lnTo>
                    <a:lnTo>
                      <a:pt x="345" y="274"/>
                    </a:lnTo>
                    <a:lnTo>
                      <a:pt x="345" y="291"/>
                    </a:lnTo>
                    <a:lnTo>
                      <a:pt x="345" y="309"/>
                    </a:lnTo>
                    <a:lnTo>
                      <a:pt x="360" y="309"/>
                    </a:lnTo>
                    <a:lnTo>
                      <a:pt x="370" y="299"/>
                    </a:lnTo>
                    <a:lnTo>
                      <a:pt x="375" y="290"/>
                    </a:lnTo>
                    <a:lnTo>
                      <a:pt x="380" y="280"/>
                    </a:lnTo>
                    <a:lnTo>
                      <a:pt x="380" y="270"/>
                    </a:lnTo>
                    <a:lnTo>
                      <a:pt x="382" y="259"/>
                    </a:lnTo>
                    <a:lnTo>
                      <a:pt x="382" y="249"/>
                    </a:lnTo>
                    <a:lnTo>
                      <a:pt x="380" y="239"/>
                    </a:lnTo>
                    <a:lnTo>
                      <a:pt x="377" y="230"/>
                    </a:lnTo>
                    <a:lnTo>
                      <a:pt x="375" y="222"/>
                    </a:lnTo>
                    <a:lnTo>
                      <a:pt x="372" y="214"/>
                    </a:lnTo>
                    <a:lnTo>
                      <a:pt x="404" y="201"/>
                    </a:lnTo>
                    <a:lnTo>
                      <a:pt x="441" y="190"/>
                    </a:lnTo>
                    <a:lnTo>
                      <a:pt x="478" y="181"/>
                    </a:lnTo>
                    <a:lnTo>
                      <a:pt x="517" y="174"/>
                    </a:lnTo>
                    <a:lnTo>
                      <a:pt x="556" y="167"/>
                    </a:lnTo>
                    <a:lnTo>
                      <a:pt x="598" y="162"/>
                    </a:lnTo>
                    <a:lnTo>
                      <a:pt x="639" y="159"/>
                    </a:lnTo>
                    <a:lnTo>
                      <a:pt x="684" y="157"/>
                    </a:lnTo>
                    <a:lnTo>
                      <a:pt x="725" y="155"/>
                    </a:lnTo>
                    <a:lnTo>
                      <a:pt x="769" y="155"/>
                    </a:lnTo>
                    <a:lnTo>
                      <a:pt x="772" y="150"/>
                    </a:lnTo>
                    <a:lnTo>
                      <a:pt x="772" y="146"/>
                    </a:lnTo>
                    <a:lnTo>
                      <a:pt x="767" y="143"/>
                    </a:lnTo>
                    <a:lnTo>
                      <a:pt x="762" y="142"/>
                    </a:lnTo>
                    <a:lnTo>
                      <a:pt x="755" y="141"/>
                    </a:lnTo>
                    <a:lnTo>
                      <a:pt x="745" y="139"/>
                    </a:lnTo>
                    <a:lnTo>
                      <a:pt x="735" y="138"/>
                    </a:lnTo>
                    <a:lnTo>
                      <a:pt x="728" y="137"/>
                    </a:lnTo>
                    <a:lnTo>
                      <a:pt x="720" y="135"/>
                    </a:lnTo>
                    <a:lnTo>
                      <a:pt x="713" y="131"/>
                    </a:lnTo>
                    <a:lnTo>
                      <a:pt x="676" y="134"/>
                    </a:lnTo>
                    <a:lnTo>
                      <a:pt x="637" y="137"/>
                    </a:lnTo>
                    <a:lnTo>
                      <a:pt x="598" y="141"/>
                    </a:lnTo>
                    <a:lnTo>
                      <a:pt x="561" y="146"/>
                    </a:lnTo>
                    <a:lnTo>
                      <a:pt x="524" y="152"/>
                    </a:lnTo>
                    <a:lnTo>
                      <a:pt x="488" y="159"/>
                    </a:lnTo>
                    <a:lnTo>
                      <a:pt x="456" y="168"/>
                    </a:lnTo>
                    <a:lnTo>
                      <a:pt x="424" y="177"/>
                    </a:lnTo>
                    <a:lnTo>
                      <a:pt x="397" y="189"/>
                    </a:lnTo>
                    <a:lnTo>
                      <a:pt x="372" y="200"/>
                    </a:lnTo>
                    <a:lnTo>
                      <a:pt x="358" y="190"/>
                    </a:lnTo>
                    <a:lnTo>
                      <a:pt x="348" y="178"/>
                    </a:lnTo>
                    <a:lnTo>
                      <a:pt x="345" y="167"/>
                    </a:lnTo>
                    <a:lnTo>
                      <a:pt x="348" y="155"/>
                    </a:lnTo>
                    <a:lnTo>
                      <a:pt x="353" y="145"/>
                    </a:lnTo>
                    <a:lnTo>
                      <a:pt x="362" y="135"/>
                    </a:lnTo>
                    <a:lnTo>
                      <a:pt x="375" y="125"/>
                    </a:lnTo>
                    <a:lnTo>
                      <a:pt x="389" y="115"/>
                    </a:lnTo>
                    <a:lnTo>
                      <a:pt x="404" y="106"/>
                    </a:lnTo>
                    <a:lnTo>
                      <a:pt x="424" y="97"/>
                    </a:lnTo>
                    <a:lnTo>
                      <a:pt x="473" y="83"/>
                    </a:lnTo>
                    <a:lnTo>
                      <a:pt x="524" y="70"/>
                    </a:lnTo>
                    <a:lnTo>
                      <a:pt x="576" y="57"/>
                    </a:lnTo>
                    <a:lnTo>
                      <a:pt x="630" y="45"/>
                    </a:lnTo>
                    <a:lnTo>
                      <a:pt x="681" y="33"/>
                    </a:lnTo>
                    <a:lnTo>
                      <a:pt x="735" y="23"/>
                    </a:lnTo>
                    <a:lnTo>
                      <a:pt x="789" y="14"/>
                    </a:lnTo>
                    <a:lnTo>
                      <a:pt x="843" y="7"/>
                    </a:lnTo>
                    <a:lnTo>
                      <a:pt x="894" y="2"/>
                    </a:lnTo>
                    <a:lnTo>
                      <a:pt x="946" y="0"/>
                    </a:lnTo>
                    <a:lnTo>
                      <a:pt x="958" y="13"/>
                    </a:lnTo>
                    <a:lnTo>
                      <a:pt x="965" y="25"/>
                    </a:lnTo>
                    <a:lnTo>
                      <a:pt x="968" y="38"/>
                    </a:lnTo>
                    <a:lnTo>
                      <a:pt x="968" y="51"/>
                    </a:lnTo>
                    <a:lnTo>
                      <a:pt x="963" y="65"/>
                    </a:lnTo>
                    <a:lnTo>
                      <a:pt x="958" y="79"/>
                    </a:lnTo>
                    <a:lnTo>
                      <a:pt x="951" y="93"/>
                    </a:lnTo>
                    <a:lnTo>
                      <a:pt x="943" y="107"/>
                    </a:lnTo>
                    <a:lnTo>
                      <a:pt x="936" y="121"/>
                    </a:lnTo>
                    <a:lnTo>
                      <a:pt x="926" y="135"/>
                    </a:lnTo>
                    <a:close/>
                  </a:path>
                </a:pathLst>
              </a:custGeom>
              <a:solidFill>
                <a:srgbClr val="B3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6" name="Freeform 40"/>
              <p:cNvSpPr>
                <a:spLocks/>
              </p:cNvSpPr>
              <p:nvPr/>
            </p:nvSpPr>
            <p:spPr bwMode="auto">
              <a:xfrm>
                <a:off x="2196" y="892"/>
                <a:ext cx="581" cy="278"/>
              </a:xfrm>
              <a:custGeom>
                <a:avLst/>
                <a:gdLst>
                  <a:gd name="T0" fmla="*/ 581 w 581"/>
                  <a:gd name="T1" fmla="*/ 116 h 278"/>
                  <a:gd name="T2" fmla="*/ 572 w 581"/>
                  <a:gd name="T3" fmla="*/ 132 h 278"/>
                  <a:gd name="T4" fmla="*/ 559 w 581"/>
                  <a:gd name="T5" fmla="*/ 148 h 278"/>
                  <a:gd name="T6" fmla="*/ 549 w 581"/>
                  <a:gd name="T7" fmla="*/ 164 h 278"/>
                  <a:gd name="T8" fmla="*/ 540 w 581"/>
                  <a:gd name="T9" fmla="*/ 180 h 278"/>
                  <a:gd name="T10" fmla="*/ 532 w 581"/>
                  <a:gd name="T11" fmla="*/ 196 h 278"/>
                  <a:gd name="T12" fmla="*/ 527 w 581"/>
                  <a:gd name="T13" fmla="*/ 214 h 278"/>
                  <a:gd name="T14" fmla="*/ 527 w 581"/>
                  <a:gd name="T15" fmla="*/ 230 h 278"/>
                  <a:gd name="T16" fmla="*/ 532 w 581"/>
                  <a:gd name="T17" fmla="*/ 246 h 278"/>
                  <a:gd name="T18" fmla="*/ 545 w 581"/>
                  <a:gd name="T19" fmla="*/ 262 h 278"/>
                  <a:gd name="T20" fmla="*/ 562 w 581"/>
                  <a:gd name="T21" fmla="*/ 278 h 278"/>
                  <a:gd name="T22" fmla="*/ 128 w 581"/>
                  <a:gd name="T23" fmla="*/ 278 h 278"/>
                  <a:gd name="T24" fmla="*/ 103 w 581"/>
                  <a:gd name="T25" fmla="*/ 252 h 278"/>
                  <a:gd name="T26" fmla="*/ 79 w 581"/>
                  <a:gd name="T27" fmla="*/ 226 h 278"/>
                  <a:gd name="T28" fmla="*/ 57 w 581"/>
                  <a:gd name="T29" fmla="*/ 199 h 278"/>
                  <a:gd name="T30" fmla="*/ 37 w 581"/>
                  <a:gd name="T31" fmla="*/ 171 h 278"/>
                  <a:gd name="T32" fmla="*/ 23 w 581"/>
                  <a:gd name="T33" fmla="*/ 144 h 278"/>
                  <a:gd name="T34" fmla="*/ 10 w 581"/>
                  <a:gd name="T35" fmla="*/ 115 h 278"/>
                  <a:gd name="T36" fmla="*/ 3 w 581"/>
                  <a:gd name="T37" fmla="*/ 87 h 278"/>
                  <a:gd name="T38" fmla="*/ 0 w 581"/>
                  <a:gd name="T39" fmla="*/ 58 h 278"/>
                  <a:gd name="T40" fmla="*/ 5 w 581"/>
                  <a:gd name="T41" fmla="*/ 30 h 278"/>
                  <a:gd name="T42" fmla="*/ 15 w 581"/>
                  <a:gd name="T43" fmla="*/ 1 h 278"/>
                  <a:gd name="T44" fmla="*/ 76 w 581"/>
                  <a:gd name="T45" fmla="*/ 0 h 278"/>
                  <a:gd name="T46" fmla="*/ 135 w 581"/>
                  <a:gd name="T47" fmla="*/ 1 h 278"/>
                  <a:gd name="T48" fmla="*/ 197 w 581"/>
                  <a:gd name="T49" fmla="*/ 7 h 278"/>
                  <a:gd name="T50" fmla="*/ 255 w 581"/>
                  <a:gd name="T51" fmla="*/ 16 h 278"/>
                  <a:gd name="T52" fmla="*/ 314 w 581"/>
                  <a:gd name="T53" fmla="*/ 27 h 278"/>
                  <a:gd name="T54" fmla="*/ 371 w 581"/>
                  <a:gd name="T55" fmla="*/ 42 h 278"/>
                  <a:gd name="T56" fmla="*/ 424 w 581"/>
                  <a:gd name="T57" fmla="*/ 58 h 278"/>
                  <a:gd name="T58" fmla="*/ 478 w 581"/>
                  <a:gd name="T59" fmla="*/ 76 h 278"/>
                  <a:gd name="T60" fmla="*/ 532 w 581"/>
                  <a:gd name="T61" fmla="*/ 96 h 278"/>
                  <a:gd name="T62" fmla="*/ 581 w 581"/>
                  <a:gd name="T63" fmla="*/ 116 h 278"/>
                  <a:gd name="T64" fmla="*/ 581 w 581"/>
                  <a:gd name="T65" fmla="*/ 116 h 27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81"/>
                  <a:gd name="T100" fmla="*/ 0 h 278"/>
                  <a:gd name="T101" fmla="*/ 581 w 581"/>
                  <a:gd name="T102" fmla="*/ 278 h 27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81" h="278">
                    <a:moveTo>
                      <a:pt x="581" y="116"/>
                    </a:moveTo>
                    <a:lnTo>
                      <a:pt x="572" y="132"/>
                    </a:lnTo>
                    <a:lnTo>
                      <a:pt x="559" y="148"/>
                    </a:lnTo>
                    <a:lnTo>
                      <a:pt x="549" y="164"/>
                    </a:lnTo>
                    <a:lnTo>
                      <a:pt x="540" y="180"/>
                    </a:lnTo>
                    <a:lnTo>
                      <a:pt x="532" y="196"/>
                    </a:lnTo>
                    <a:lnTo>
                      <a:pt x="527" y="214"/>
                    </a:lnTo>
                    <a:lnTo>
                      <a:pt x="527" y="230"/>
                    </a:lnTo>
                    <a:lnTo>
                      <a:pt x="532" y="246"/>
                    </a:lnTo>
                    <a:lnTo>
                      <a:pt x="545" y="262"/>
                    </a:lnTo>
                    <a:lnTo>
                      <a:pt x="562" y="278"/>
                    </a:lnTo>
                    <a:lnTo>
                      <a:pt x="128" y="278"/>
                    </a:lnTo>
                    <a:lnTo>
                      <a:pt x="103" y="252"/>
                    </a:lnTo>
                    <a:lnTo>
                      <a:pt x="79" y="226"/>
                    </a:lnTo>
                    <a:lnTo>
                      <a:pt x="57" y="199"/>
                    </a:lnTo>
                    <a:lnTo>
                      <a:pt x="37" y="171"/>
                    </a:lnTo>
                    <a:lnTo>
                      <a:pt x="23" y="144"/>
                    </a:lnTo>
                    <a:lnTo>
                      <a:pt x="10" y="115"/>
                    </a:lnTo>
                    <a:lnTo>
                      <a:pt x="3" y="87"/>
                    </a:lnTo>
                    <a:lnTo>
                      <a:pt x="0" y="58"/>
                    </a:lnTo>
                    <a:lnTo>
                      <a:pt x="5" y="30"/>
                    </a:lnTo>
                    <a:lnTo>
                      <a:pt x="15" y="1"/>
                    </a:lnTo>
                    <a:lnTo>
                      <a:pt x="76" y="0"/>
                    </a:lnTo>
                    <a:lnTo>
                      <a:pt x="135" y="1"/>
                    </a:lnTo>
                    <a:lnTo>
                      <a:pt x="197" y="7"/>
                    </a:lnTo>
                    <a:lnTo>
                      <a:pt x="255" y="16"/>
                    </a:lnTo>
                    <a:lnTo>
                      <a:pt x="314" y="27"/>
                    </a:lnTo>
                    <a:lnTo>
                      <a:pt x="371" y="42"/>
                    </a:lnTo>
                    <a:lnTo>
                      <a:pt x="424" y="58"/>
                    </a:lnTo>
                    <a:lnTo>
                      <a:pt x="478" y="76"/>
                    </a:lnTo>
                    <a:lnTo>
                      <a:pt x="532" y="96"/>
                    </a:lnTo>
                    <a:lnTo>
                      <a:pt x="581" y="116"/>
                    </a:lnTo>
                    <a:close/>
                  </a:path>
                </a:pathLst>
              </a:custGeom>
              <a:solidFill>
                <a:srgbClr val="B3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7" name="Freeform 41"/>
              <p:cNvSpPr>
                <a:spLocks/>
              </p:cNvSpPr>
              <p:nvPr/>
            </p:nvSpPr>
            <p:spPr bwMode="auto">
              <a:xfrm>
                <a:off x="569" y="996"/>
                <a:ext cx="4652" cy="626"/>
              </a:xfrm>
              <a:custGeom>
                <a:avLst/>
                <a:gdLst>
                  <a:gd name="T0" fmla="*/ 1407 w 4652"/>
                  <a:gd name="T1" fmla="*/ 210 h 626"/>
                  <a:gd name="T2" fmla="*/ 1414 w 4652"/>
                  <a:gd name="T3" fmla="*/ 202 h 626"/>
                  <a:gd name="T4" fmla="*/ 1409 w 4652"/>
                  <a:gd name="T5" fmla="*/ 194 h 626"/>
                  <a:gd name="T6" fmla="*/ 1618 w 4652"/>
                  <a:gd name="T7" fmla="*/ 188 h 626"/>
                  <a:gd name="T8" fmla="*/ 2228 w 4652"/>
                  <a:gd name="T9" fmla="*/ 190 h 626"/>
                  <a:gd name="T10" fmla="*/ 2802 w 4652"/>
                  <a:gd name="T11" fmla="*/ 191 h 626"/>
                  <a:gd name="T12" fmla="*/ 3363 w 4652"/>
                  <a:gd name="T13" fmla="*/ 194 h 626"/>
                  <a:gd name="T14" fmla="*/ 3419 w 4652"/>
                  <a:gd name="T15" fmla="*/ 175 h 626"/>
                  <a:gd name="T16" fmla="*/ 3419 w 4652"/>
                  <a:gd name="T17" fmla="*/ 112 h 626"/>
                  <a:gd name="T18" fmla="*/ 3378 w 4652"/>
                  <a:gd name="T19" fmla="*/ 49 h 626"/>
                  <a:gd name="T20" fmla="*/ 3360 w 4652"/>
                  <a:gd name="T21" fmla="*/ 10 h 626"/>
                  <a:gd name="T22" fmla="*/ 3419 w 4652"/>
                  <a:gd name="T23" fmla="*/ 15 h 626"/>
                  <a:gd name="T24" fmla="*/ 3478 w 4652"/>
                  <a:gd name="T25" fmla="*/ 23 h 626"/>
                  <a:gd name="T26" fmla="*/ 3539 w 4652"/>
                  <a:gd name="T27" fmla="*/ 30 h 626"/>
                  <a:gd name="T28" fmla="*/ 3583 w 4652"/>
                  <a:gd name="T29" fmla="*/ 82 h 626"/>
                  <a:gd name="T30" fmla="*/ 3601 w 4652"/>
                  <a:gd name="T31" fmla="*/ 137 h 626"/>
                  <a:gd name="T32" fmla="*/ 3603 w 4652"/>
                  <a:gd name="T33" fmla="*/ 194 h 626"/>
                  <a:gd name="T34" fmla="*/ 4652 w 4652"/>
                  <a:gd name="T35" fmla="*/ 198 h 626"/>
                  <a:gd name="T36" fmla="*/ 4615 w 4652"/>
                  <a:gd name="T37" fmla="*/ 505 h 626"/>
                  <a:gd name="T38" fmla="*/ 4576 w 4652"/>
                  <a:gd name="T39" fmla="*/ 508 h 626"/>
                  <a:gd name="T40" fmla="*/ 4544 w 4652"/>
                  <a:gd name="T41" fmla="*/ 519 h 626"/>
                  <a:gd name="T42" fmla="*/ 4532 w 4652"/>
                  <a:gd name="T43" fmla="*/ 544 h 626"/>
                  <a:gd name="T44" fmla="*/ 4566 w 4652"/>
                  <a:gd name="T45" fmla="*/ 572 h 626"/>
                  <a:gd name="T46" fmla="*/ 4620 w 4652"/>
                  <a:gd name="T47" fmla="*/ 595 h 626"/>
                  <a:gd name="T48" fmla="*/ 4642 w 4652"/>
                  <a:gd name="T49" fmla="*/ 626 h 626"/>
                  <a:gd name="T50" fmla="*/ 4596 w 4652"/>
                  <a:gd name="T51" fmla="*/ 622 h 626"/>
                  <a:gd name="T52" fmla="*/ 4549 w 4652"/>
                  <a:gd name="T53" fmla="*/ 615 h 626"/>
                  <a:gd name="T54" fmla="*/ 4500 w 4652"/>
                  <a:gd name="T55" fmla="*/ 614 h 626"/>
                  <a:gd name="T56" fmla="*/ 4485 w 4652"/>
                  <a:gd name="T57" fmla="*/ 585 h 626"/>
                  <a:gd name="T58" fmla="*/ 4488 w 4652"/>
                  <a:gd name="T59" fmla="*/ 457 h 626"/>
                  <a:gd name="T60" fmla="*/ 4488 w 4652"/>
                  <a:gd name="T61" fmla="*/ 322 h 626"/>
                  <a:gd name="T62" fmla="*/ 4485 w 4652"/>
                  <a:gd name="T63" fmla="*/ 271 h 626"/>
                  <a:gd name="T64" fmla="*/ 4468 w 4652"/>
                  <a:gd name="T65" fmla="*/ 257 h 626"/>
                  <a:gd name="T66" fmla="*/ 4444 w 4652"/>
                  <a:gd name="T67" fmla="*/ 251 h 626"/>
                  <a:gd name="T68" fmla="*/ 4431 w 4652"/>
                  <a:gd name="T69" fmla="*/ 250 h 626"/>
                  <a:gd name="T70" fmla="*/ 277 w 4652"/>
                  <a:gd name="T71" fmla="*/ 247 h 626"/>
                  <a:gd name="T72" fmla="*/ 223 w 4652"/>
                  <a:gd name="T73" fmla="*/ 247 h 626"/>
                  <a:gd name="T74" fmla="*/ 167 w 4652"/>
                  <a:gd name="T75" fmla="*/ 256 h 626"/>
                  <a:gd name="T76" fmla="*/ 152 w 4652"/>
                  <a:gd name="T77" fmla="*/ 572 h 626"/>
                  <a:gd name="T78" fmla="*/ 110 w 4652"/>
                  <a:gd name="T79" fmla="*/ 568 h 626"/>
                  <a:gd name="T80" fmla="*/ 66 w 4652"/>
                  <a:gd name="T81" fmla="*/ 570 h 626"/>
                  <a:gd name="T82" fmla="*/ 22 w 4652"/>
                  <a:gd name="T83" fmla="*/ 577 h 626"/>
                  <a:gd name="T84" fmla="*/ 2 w 4652"/>
                  <a:gd name="T85" fmla="*/ 506 h 626"/>
                  <a:gd name="T86" fmla="*/ 0 w 4652"/>
                  <a:gd name="T87" fmla="*/ 390 h 626"/>
                  <a:gd name="T88" fmla="*/ 2 w 4652"/>
                  <a:gd name="T89" fmla="*/ 268 h 626"/>
                  <a:gd name="T90" fmla="*/ 110 w 4652"/>
                  <a:gd name="T91" fmla="*/ 188 h 626"/>
                  <a:gd name="T92" fmla="*/ 456 w 4652"/>
                  <a:gd name="T93" fmla="*/ 188 h 626"/>
                  <a:gd name="T94" fmla="*/ 816 w 4652"/>
                  <a:gd name="T95" fmla="*/ 188 h 626"/>
                  <a:gd name="T96" fmla="*/ 1167 w 4652"/>
                  <a:gd name="T97" fmla="*/ 188 h 626"/>
                  <a:gd name="T98" fmla="*/ 1172 w 4652"/>
                  <a:gd name="T99" fmla="*/ 195 h 626"/>
                  <a:gd name="T100" fmla="*/ 1176 w 4652"/>
                  <a:gd name="T101" fmla="*/ 202 h 626"/>
                  <a:gd name="T102" fmla="*/ 1189 w 4652"/>
                  <a:gd name="T103" fmla="*/ 206 h 626"/>
                  <a:gd name="T104" fmla="*/ 1203 w 4652"/>
                  <a:gd name="T105" fmla="*/ 186 h 626"/>
                  <a:gd name="T106" fmla="*/ 1194 w 4652"/>
                  <a:gd name="T107" fmla="*/ 153 h 626"/>
                  <a:gd name="T108" fmla="*/ 1176 w 4652"/>
                  <a:gd name="T109" fmla="*/ 120 h 626"/>
                  <a:gd name="T110" fmla="*/ 1176 w 4652"/>
                  <a:gd name="T111" fmla="*/ 88 h 626"/>
                  <a:gd name="T112" fmla="*/ 1189 w 4652"/>
                  <a:gd name="T113" fmla="*/ 49 h 626"/>
                  <a:gd name="T114" fmla="*/ 1218 w 4652"/>
                  <a:gd name="T115" fmla="*/ 18 h 626"/>
                  <a:gd name="T116" fmla="*/ 1289 w 4652"/>
                  <a:gd name="T117" fmla="*/ 9 h 626"/>
                  <a:gd name="T118" fmla="*/ 1353 w 4652"/>
                  <a:gd name="T119" fmla="*/ 40 h 626"/>
                  <a:gd name="T120" fmla="*/ 1338 w 4652"/>
                  <a:gd name="T121" fmla="*/ 107 h 626"/>
                  <a:gd name="T122" fmla="*/ 1358 w 4652"/>
                  <a:gd name="T123" fmla="*/ 176 h 626"/>
                  <a:gd name="T124" fmla="*/ 1395 w 4652"/>
                  <a:gd name="T125" fmla="*/ 215 h 62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4652"/>
                  <a:gd name="T190" fmla="*/ 0 h 626"/>
                  <a:gd name="T191" fmla="*/ 4652 w 4652"/>
                  <a:gd name="T192" fmla="*/ 626 h 62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4652" h="626">
                    <a:moveTo>
                      <a:pt x="1395" y="215"/>
                    </a:moveTo>
                    <a:lnTo>
                      <a:pt x="1402" y="212"/>
                    </a:lnTo>
                    <a:lnTo>
                      <a:pt x="1407" y="210"/>
                    </a:lnTo>
                    <a:lnTo>
                      <a:pt x="1409" y="208"/>
                    </a:lnTo>
                    <a:lnTo>
                      <a:pt x="1412" y="206"/>
                    </a:lnTo>
                    <a:lnTo>
                      <a:pt x="1414" y="202"/>
                    </a:lnTo>
                    <a:lnTo>
                      <a:pt x="1414" y="200"/>
                    </a:lnTo>
                    <a:lnTo>
                      <a:pt x="1412" y="196"/>
                    </a:lnTo>
                    <a:lnTo>
                      <a:pt x="1409" y="194"/>
                    </a:lnTo>
                    <a:lnTo>
                      <a:pt x="1407" y="191"/>
                    </a:lnTo>
                    <a:lnTo>
                      <a:pt x="1402" y="188"/>
                    </a:lnTo>
                    <a:lnTo>
                      <a:pt x="1618" y="188"/>
                    </a:lnTo>
                    <a:lnTo>
                      <a:pt x="1828" y="188"/>
                    </a:lnTo>
                    <a:lnTo>
                      <a:pt x="2029" y="190"/>
                    </a:lnTo>
                    <a:lnTo>
                      <a:pt x="2228" y="190"/>
                    </a:lnTo>
                    <a:lnTo>
                      <a:pt x="2422" y="190"/>
                    </a:lnTo>
                    <a:lnTo>
                      <a:pt x="2613" y="190"/>
                    </a:lnTo>
                    <a:lnTo>
                      <a:pt x="2802" y="191"/>
                    </a:lnTo>
                    <a:lnTo>
                      <a:pt x="2988" y="192"/>
                    </a:lnTo>
                    <a:lnTo>
                      <a:pt x="3174" y="193"/>
                    </a:lnTo>
                    <a:lnTo>
                      <a:pt x="3363" y="194"/>
                    </a:lnTo>
                    <a:lnTo>
                      <a:pt x="3380" y="215"/>
                    </a:lnTo>
                    <a:lnTo>
                      <a:pt x="3404" y="195"/>
                    </a:lnTo>
                    <a:lnTo>
                      <a:pt x="3419" y="175"/>
                    </a:lnTo>
                    <a:lnTo>
                      <a:pt x="3424" y="154"/>
                    </a:lnTo>
                    <a:lnTo>
                      <a:pt x="3424" y="134"/>
                    </a:lnTo>
                    <a:lnTo>
                      <a:pt x="3419" y="112"/>
                    </a:lnTo>
                    <a:lnTo>
                      <a:pt x="3409" y="90"/>
                    </a:lnTo>
                    <a:lnTo>
                      <a:pt x="3395" y="70"/>
                    </a:lnTo>
                    <a:lnTo>
                      <a:pt x="3378" y="49"/>
                    </a:lnTo>
                    <a:lnTo>
                      <a:pt x="3358" y="28"/>
                    </a:lnTo>
                    <a:lnTo>
                      <a:pt x="3336" y="9"/>
                    </a:lnTo>
                    <a:lnTo>
                      <a:pt x="3360" y="10"/>
                    </a:lnTo>
                    <a:lnTo>
                      <a:pt x="3380" y="11"/>
                    </a:lnTo>
                    <a:lnTo>
                      <a:pt x="3400" y="12"/>
                    </a:lnTo>
                    <a:lnTo>
                      <a:pt x="3419" y="15"/>
                    </a:lnTo>
                    <a:lnTo>
                      <a:pt x="3439" y="17"/>
                    </a:lnTo>
                    <a:lnTo>
                      <a:pt x="3458" y="19"/>
                    </a:lnTo>
                    <a:lnTo>
                      <a:pt x="3478" y="23"/>
                    </a:lnTo>
                    <a:lnTo>
                      <a:pt x="3498" y="25"/>
                    </a:lnTo>
                    <a:lnTo>
                      <a:pt x="3517" y="27"/>
                    </a:lnTo>
                    <a:lnTo>
                      <a:pt x="3539" y="30"/>
                    </a:lnTo>
                    <a:lnTo>
                      <a:pt x="3559" y="47"/>
                    </a:lnTo>
                    <a:lnTo>
                      <a:pt x="3574" y="64"/>
                    </a:lnTo>
                    <a:lnTo>
                      <a:pt x="3583" y="82"/>
                    </a:lnTo>
                    <a:lnTo>
                      <a:pt x="3593" y="99"/>
                    </a:lnTo>
                    <a:lnTo>
                      <a:pt x="3598" y="119"/>
                    </a:lnTo>
                    <a:lnTo>
                      <a:pt x="3601" y="137"/>
                    </a:lnTo>
                    <a:lnTo>
                      <a:pt x="3603" y="155"/>
                    </a:lnTo>
                    <a:lnTo>
                      <a:pt x="3603" y="175"/>
                    </a:lnTo>
                    <a:lnTo>
                      <a:pt x="3603" y="194"/>
                    </a:lnTo>
                    <a:lnTo>
                      <a:pt x="3601" y="215"/>
                    </a:lnTo>
                    <a:lnTo>
                      <a:pt x="3637" y="194"/>
                    </a:lnTo>
                    <a:lnTo>
                      <a:pt x="4652" y="198"/>
                    </a:lnTo>
                    <a:lnTo>
                      <a:pt x="4642" y="503"/>
                    </a:lnTo>
                    <a:lnTo>
                      <a:pt x="4630" y="504"/>
                    </a:lnTo>
                    <a:lnTo>
                      <a:pt x="4615" y="505"/>
                    </a:lnTo>
                    <a:lnTo>
                      <a:pt x="4603" y="506"/>
                    </a:lnTo>
                    <a:lnTo>
                      <a:pt x="4588" y="507"/>
                    </a:lnTo>
                    <a:lnTo>
                      <a:pt x="4576" y="508"/>
                    </a:lnTo>
                    <a:lnTo>
                      <a:pt x="4564" y="511"/>
                    </a:lnTo>
                    <a:lnTo>
                      <a:pt x="4554" y="514"/>
                    </a:lnTo>
                    <a:lnTo>
                      <a:pt x="4544" y="519"/>
                    </a:lnTo>
                    <a:lnTo>
                      <a:pt x="4539" y="524"/>
                    </a:lnTo>
                    <a:lnTo>
                      <a:pt x="4534" y="531"/>
                    </a:lnTo>
                    <a:lnTo>
                      <a:pt x="4532" y="544"/>
                    </a:lnTo>
                    <a:lnTo>
                      <a:pt x="4537" y="555"/>
                    </a:lnTo>
                    <a:lnTo>
                      <a:pt x="4549" y="564"/>
                    </a:lnTo>
                    <a:lnTo>
                      <a:pt x="4566" y="572"/>
                    </a:lnTo>
                    <a:lnTo>
                      <a:pt x="4583" y="579"/>
                    </a:lnTo>
                    <a:lnTo>
                      <a:pt x="4603" y="587"/>
                    </a:lnTo>
                    <a:lnTo>
                      <a:pt x="4620" y="595"/>
                    </a:lnTo>
                    <a:lnTo>
                      <a:pt x="4635" y="603"/>
                    </a:lnTo>
                    <a:lnTo>
                      <a:pt x="4642" y="614"/>
                    </a:lnTo>
                    <a:lnTo>
                      <a:pt x="4642" y="626"/>
                    </a:lnTo>
                    <a:lnTo>
                      <a:pt x="4625" y="626"/>
                    </a:lnTo>
                    <a:lnTo>
                      <a:pt x="4610" y="624"/>
                    </a:lnTo>
                    <a:lnTo>
                      <a:pt x="4596" y="622"/>
                    </a:lnTo>
                    <a:lnTo>
                      <a:pt x="4579" y="619"/>
                    </a:lnTo>
                    <a:lnTo>
                      <a:pt x="4564" y="617"/>
                    </a:lnTo>
                    <a:lnTo>
                      <a:pt x="4549" y="615"/>
                    </a:lnTo>
                    <a:lnTo>
                      <a:pt x="4534" y="612"/>
                    </a:lnTo>
                    <a:lnTo>
                      <a:pt x="4517" y="612"/>
                    </a:lnTo>
                    <a:lnTo>
                      <a:pt x="4500" y="614"/>
                    </a:lnTo>
                    <a:lnTo>
                      <a:pt x="4483" y="617"/>
                    </a:lnTo>
                    <a:lnTo>
                      <a:pt x="4483" y="609"/>
                    </a:lnTo>
                    <a:lnTo>
                      <a:pt x="4485" y="585"/>
                    </a:lnTo>
                    <a:lnTo>
                      <a:pt x="4485" y="548"/>
                    </a:lnTo>
                    <a:lnTo>
                      <a:pt x="4485" y="505"/>
                    </a:lnTo>
                    <a:lnTo>
                      <a:pt x="4488" y="457"/>
                    </a:lnTo>
                    <a:lnTo>
                      <a:pt x="4488" y="408"/>
                    </a:lnTo>
                    <a:lnTo>
                      <a:pt x="4488" y="362"/>
                    </a:lnTo>
                    <a:lnTo>
                      <a:pt x="4488" y="322"/>
                    </a:lnTo>
                    <a:lnTo>
                      <a:pt x="4488" y="294"/>
                    </a:lnTo>
                    <a:lnTo>
                      <a:pt x="4485" y="279"/>
                    </a:lnTo>
                    <a:lnTo>
                      <a:pt x="4485" y="271"/>
                    </a:lnTo>
                    <a:lnTo>
                      <a:pt x="4480" y="265"/>
                    </a:lnTo>
                    <a:lnTo>
                      <a:pt x="4476" y="260"/>
                    </a:lnTo>
                    <a:lnTo>
                      <a:pt x="4468" y="257"/>
                    </a:lnTo>
                    <a:lnTo>
                      <a:pt x="4461" y="254"/>
                    </a:lnTo>
                    <a:lnTo>
                      <a:pt x="4451" y="252"/>
                    </a:lnTo>
                    <a:lnTo>
                      <a:pt x="4444" y="251"/>
                    </a:lnTo>
                    <a:lnTo>
                      <a:pt x="4439" y="251"/>
                    </a:lnTo>
                    <a:lnTo>
                      <a:pt x="4434" y="250"/>
                    </a:lnTo>
                    <a:lnTo>
                      <a:pt x="4431" y="250"/>
                    </a:lnTo>
                    <a:lnTo>
                      <a:pt x="292" y="247"/>
                    </a:lnTo>
                    <a:lnTo>
                      <a:pt x="289" y="247"/>
                    </a:lnTo>
                    <a:lnTo>
                      <a:pt x="277" y="247"/>
                    </a:lnTo>
                    <a:lnTo>
                      <a:pt x="262" y="247"/>
                    </a:lnTo>
                    <a:lnTo>
                      <a:pt x="243" y="247"/>
                    </a:lnTo>
                    <a:lnTo>
                      <a:pt x="223" y="247"/>
                    </a:lnTo>
                    <a:lnTo>
                      <a:pt x="201" y="249"/>
                    </a:lnTo>
                    <a:lnTo>
                      <a:pt x="184" y="251"/>
                    </a:lnTo>
                    <a:lnTo>
                      <a:pt x="167" y="256"/>
                    </a:lnTo>
                    <a:lnTo>
                      <a:pt x="157" y="263"/>
                    </a:lnTo>
                    <a:lnTo>
                      <a:pt x="152" y="271"/>
                    </a:lnTo>
                    <a:lnTo>
                      <a:pt x="152" y="572"/>
                    </a:lnTo>
                    <a:lnTo>
                      <a:pt x="140" y="570"/>
                    </a:lnTo>
                    <a:lnTo>
                      <a:pt x="125" y="569"/>
                    </a:lnTo>
                    <a:lnTo>
                      <a:pt x="110" y="568"/>
                    </a:lnTo>
                    <a:lnTo>
                      <a:pt x="96" y="568"/>
                    </a:lnTo>
                    <a:lnTo>
                      <a:pt x="81" y="569"/>
                    </a:lnTo>
                    <a:lnTo>
                      <a:pt x="66" y="570"/>
                    </a:lnTo>
                    <a:lnTo>
                      <a:pt x="51" y="572"/>
                    </a:lnTo>
                    <a:lnTo>
                      <a:pt x="37" y="575"/>
                    </a:lnTo>
                    <a:lnTo>
                      <a:pt x="22" y="577"/>
                    </a:lnTo>
                    <a:lnTo>
                      <a:pt x="10" y="579"/>
                    </a:lnTo>
                    <a:lnTo>
                      <a:pt x="5" y="544"/>
                    </a:lnTo>
                    <a:lnTo>
                      <a:pt x="2" y="506"/>
                    </a:lnTo>
                    <a:lnTo>
                      <a:pt x="2" y="468"/>
                    </a:lnTo>
                    <a:lnTo>
                      <a:pt x="0" y="430"/>
                    </a:lnTo>
                    <a:lnTo>
                      <a:pt x="0" y="390"/>
                    </a:lnTo>
                    <a:lnTo>
                      <a:pt x="0" y="350"/>
                    </a:lnTo>
                    <a:lnTo>
                      <a:pt x="0" y="310"/>
                    </a:lnTo>
                    <a:lnTo>
                      <a:pt x="2" y="268"/>
                    </a:lnTo>
                    <a:lnTo>
                      <a:pt x="2" y="228"/>
                    </a:lnTo>
                    <a:lnTo>
                      <a:pt x="2" y="188"/>
                    </a:lnTo>
                    <a:lnTo>
                      <a:pt x="110" y="188"/>
                    </a:lnTo>
                    <a:lnTo>
                      <a:pt x="223" y="188"/>
                    </a:lnTo>
                    <a:lnTo>
                      <a:pt x="338" y="188"/>
                    </a:lnTo>
                    <a:lnTo>
                      <a:pt x="456" y="188"/>
                    </a:lnTo>
                    <a:lnTo>
                      <a:pt x="576" y="188"/>
                    </a:lnTo>
                    <a:lnTo>
                      <a:pt x="696" y="188"/>
                    </a:lnTo>
                    <a:lnTo>
                      <a:pt x="816" y="188"/>
                    </a:lnTo>
                    <a:lnTo>
                      <a:pt x="934" y="188"/>
                    </a:lnTo>
                    <a:lnTo>
                      <a:pt x="1051" y="188"/>
                    </a:lnTo>
                    <a:lnTo>
                      <a:pt x="1167" y="188"/>
                    </a:lnTo>
                    <a:lnTo>
                      <a:pt x="1169" y="191"/>
                    </a:lnTo>
                    <a:lnTo>
                      <a:pt x="1172" y="193"/>
                    </a:lnTo>
                    <a:lnTo>
                      <a:pt x="1172" y="195"/>
                    </a:lnTo>
                    <a:lnTo>
                      <a:pt x="1174" y="198"/>
                    </a:lnTo>
                    <a:lnTo>
                      <a:pt x="1174" y="200"/>
                    </a:lnTo>
                    <a:lnTo>
                      <a:pt x="1176" y="202"/>
                    </a:lnTo>
                    <a:lnTo>
                      <a:pt x="1179" y="204"/>
                    </a:lnTo>
                    <a:lnTo>
                      <a:pt x="1184" y="206"/>
                    </a:lnTo>
                    <a:lnTo>
                      <a:pt x="1189" y="206"/>
                    </a:lnTo>
                    <a:lnTo>
                      <a:pt x="1194" y="206"/>
                    </a:lnTo>
                    <a:lnTo>
                      <a:pt x="1201" y="196"/>
                    </a:lnTo>
                    <a:lnTo>
                      <a:pt x="1203" y="186"/>
                    </a:lnTo>
                    <a:lnTo>
                      <a:pt x="1203" y="175"/>
                    </a:lnTo>
                    <a:lnTo>
                      <a:pt x="1199" y="164"/>
                    </a:lnTo>
                    <a:lnTo>
                      <a:pt x="1194" y="153"/>
                    </a:lnTo>
                    <a:lnTo>
                      <a:pt x="1189" y="142"/>
                    </a:lnTo>
                    <a:lnTo>
                      <a:pt x="1181" y="131"/>
                    </a:lnTo>
                    <a:lnTo>
                      <a:pt x="1176" y="120"/>
                    </a:lnTo>
                    <a:lnTo>
                      <a:pt x="1174" y="110"/>
                    </a:lnTo>
                    <a:lnTo>
                      <a:pt x="1174" y="99"/>
                    </a:lnTo>
                    <a:lnTo>
                      <a:pt x="1176" y="88"/>
                    </a:lnTo>
                    <a:lnTo>
                      <a:pt x="1179" y="75"/>
                    </a:lnTo>
                    <a:lnTo>
                      <a:pt x="1184" y="63"/>
                    </a:lnTo>
                    <a:lnTo>
                      <a:pt x="1189" y="49"/>
                    </a:lnTo>
                    <a:lnTo>
                      <a:pt x="1194" y="38"/>
                    </a:lnTo>
                    <a:lnTo>
                      <a:pt x="1206" y="27"/>
                    </a:lnTo>
                    <a:lnTo>
                      <a:pt x="1218" y="18"/>
                    </a:lnTo>
                    <a:lnTo>
                      <a:pt x="1238" y="12"/>
                    </a:lnTo>
                    <a:lnTo>
                      <a:pt x="1260" y="9"/>
                    </a:lnTo>
                    <a:lnTo>
                      <a:pt x="1289" y="9"/>
                    </a:lnTo>
                    <a:lnTo>
                      <a:pt x="1377" y="0"/>
                    </a:lnTo>
                    <a:lnTo>
                      <a:pt x="1365" y="19"/>
                    </a:lnTo>
                    <a:lnTo>
                      <a:pt x="1353" y="40"/>
                    </a:lnTo>
                    <a:lnTo>
                      <a:pt x="1346" y="62"/>
                    </a:lnTo>
                    <a:lnTo>
                      <a:pt x="1341" y="84"/>
                    </a:lnTo>
                    <a:lnTo>
                      <a:pt x="1338" y="107"/>
                    </a:lnTo>
                    <a:lnTo>
                      <a:pt x="1341" y="131"/>
                    </a:lnTo>
                    <a:lnTo>
                      <a:pt x="1346" y="154"/>
                    </a:lnTo>
                    <a:lnTo>
                      <a:pt x="1358" y="176"/>
                    </a:lnTo>
                    <a:lnTo>
                      <a:pt x="1373" y="196"/>
                    </a:lnTo>
                    <a:lnTo>
                      <a:pt x="1395" y="215"/>
                    </a:lnTo>
                    <a:close/>
                  </a:path>
                </a:pathLst>
              </a:custGeom>
              <a:solidFill>
                <a:srgbClr val="47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8" name="Freeform 42"/>
              <p:cNvSpPr>
                <a:spLocks/>
              </p:cNvSpPr>
              <p:nvPr/>
            </p:nvSpPr>
            <p:spPr bwMode="auto">
              <a:xfrm>
                <a:off x="2361" y="1032"/>
                <a:ext cx="360" cy="26"/>
              </a:xfrm>
              <a:custGeom>
                <a:avLst/>
                <a:gdLst>
                  <a:gd name="T0" fmla="*/ 360 w 360"/>
                  <a:gd name="T1" fmla="*/ 18 h 26"/>
                  <a:gd name="T2" fmla="*/ 360 w 360"/>
                  <a:gd name="T3" fmla="*/ 26 h 26"/>
                  <a:gd name="T4" fmla="*/ 326 w 360"/>
                  <a:gd name="T5" fmla="*/ 22 h 26"/>
                  <a:gd name="T6" fmla="*/ 291 w 360"/>
                  <a:gd name="T7" fmla="*/ 20 h 26"/>
                  <a:gd name="T8" fmla="*/ 255 w 360"/>
                  <a:gd name="T9" fmla="*/ 16 h 26"/>
                  <a:gd name="T10" fmla="*/ 218 w 360"/>
                  <a:gd name="T11" fmla="*/ 14 h 26"/>
                  <a:gd name="T12" fmla="*/ 181 w 360"/>
                  <a:gd name="T13" fmla="*/ 12 h 26"/>
                  <a:gd name="T14" fmla="*/ 144 w 360"/>
                  <a:gd name="T15" fmla="*/ 10 h 26"/>
                  <a:gd name="T16" fmla="*/ 110 w 360"/>
                  <a:gd name="T17" fmla="*/ 8 h 26"/>
                  <a:gd name="T18" fmla="*/ 73 w 360"/>
                  <a:gd name="T19" fmla="*/ 8 h 26"/>
                  <a:gd name="T20" fmla="*/ 36 w 360"/>
                  <a:gd name="T21" fmla="*/ 8 h 26"/>
                  <a:gd name="T22" fmla="*/ 0 w 360"/>
                  <a:gd name="T23" fmla="*/ 8 h 26"/>
                  <a:gd name="T24" fmla="*/ 36 w 360"/>
                  <a:gd name="T25" fmla="*/ 4 h 26"/>
                  <a:gd name="T26" fmla="*/ 73 w 360"/>
                  <a:gd name="T27" fmla="*/ 2 h 26"/>
                  <a:gd name="T28" fmla="*/ 110 w 360"/>
                  <a:gd name="T29" fmla="*/ 0 h 26"/>
                  <a:gd name="T30" fmla="*/ 144 w 360"/>
                  <a:gd name="T31" fmla="*/ 2 h 26"/>
                  <a:gd name="T32" fmla="*/ 181 w 360"/>
                  <a:gd name="T33" fmla="*/ 4 h 26"/>
                  <a:gd name="T34" fmla="*/ 218 w 360"/>
                  <a:gd name="T35" fmla="*/ 6 h 26"/>
                  <a:gd name="T36" fmla="*/ 252 w 360"/>
                  <a:gd name="T37" fmla="*/ 10 h 26"/>
                  <a:gd name="T38" fmla="*/ 289 w 360"/>
                  <a:gd name="T39" fmla="*/ 13 h 26"/>
                  <a:gd name="T40" fmla="*/ 326 w 360"/>
                  <a:gd name="T41" fmla="*/ 15 h 26"/>
                  <a:gd name="T42" fmla="*/ 360 w 360"/>
                  <a:gd name="T43" fmla="*/ 18 h 26"/>
                  <a:gd name="T44" fmla="*/ 360 w 360"/>
                  <a:gd name="T45" fmla="*/ 18 h 2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360"/>
                  <a:gd name="T70" fmla="*/ 0 h 26"/>
                  <a:gd name="T71" fmla="*/ 360 w 360"/>
                  <a:gd name="T72" fmla="*/ 26 h 2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360" h="26">
                    <a:moveTo>
                      <a:pt x="360" y="18"/>
                    </a:moveTo>
                    <a:lnTo>
                      <a:pt x="360" y="26"/>
                    </a:lnTo>
                    <a:lnTo>
                      <a:pt x="326" y="22"/>
                    </a:lnTo>
                    <a:lnTo>
                      <a:pt x="291" y="20"/>
                    </a:lnTo>
                    <a:lnTo>
                      <a:pt x="255" y="16"/>
                    </a:lnTo>
                    <a:lnTo>
                      <a:pt x="218" y="14"/>
                    </a:lnTo>
                    <a:lnTo>
                      <a:pt x="181" y="12"/>
                    </a:lnTo>
                    <a:lnTo>
                      <a:pt x="144" y="10"/>
                    </a:lnTo>
                    <a:lnTo>
                      <a:pt x="110" y="8"/>
                    </a:lnTo>
                    <a:lnTo>
                      <a:pt x="73" y="8"/>
                    </a:lnTo>
                    <a:lnTo>
                      <a:pt x="36" y="8"/>
                    </a:lnTo>
                    <a:lnTo>
                      <a:pt x="0" y="8"/>
                    </a:lnTo>
                    <a:lnTo>
                      <a:pt x="36" y="4"/>
                    </a:lnTo>
                    <a:lnTo>
                      <a:pt x="73" y="2"/>
                    </a:lnTo>
                    <a:lnTo>
                      <a:pt x="110" y="0"/>
                    </a:lnTo>
                    <a:lnTo>
                      <a:pt x="144" y="2"/>
                    </a:lnTo>
                    <a:lnTo>
                      <a:pt x="181" y="4"/>
                    </a:lnTo>
                    <a:lnTo>
                      <a:pt x="218" y="6"/>
                    </a:lnTo>
                    <a:lnTo>
                      <a:pt x="252" y="10"/>
                    </a:lnTo>
                    <a:lnTo>
                      <a:pt x="289" y="13"/>
                    </a:lnTo>
                    <a:lnTo>
                      <a:pt x="326" y="15"/>
                    </a:lnTo>
                    <a:lnTo>
                      <a:pt x="360" y="18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9" name="Freeform 43"/>
              <p:cNvSpPr>
                <a:spLocks/>
              </p:cNvSpPr>
              <p:nvPr/>
            </p:nvSpPr>
            <p:spPr bwMode="auto">
              <a:xfrm>
                <a:off x="2537" y="1087"/>
                <a:ext cx="177" cy="36"/>
              </a:xfrm>
              <a:custGeom>
                <a:avLst/>
                <a:gdLst>
                  <a:gd name="T0" fmla="*/ 177 w 177"/>
                  <a:gd name="T1" fmla="*/ 12 h 36"/>
                  <a:gd name="T2" fmla="*/ 159 w 177"/>
                  <a:gd name="T3" fmla="*/ 14 h 36"/>
                  <a:gd name="T4" fmla="*/ 140 w 177"/>
                  <a:gd name="T5" fmla="*/ 16 h 36"/>
                  <a:gd name="T6" fmla="*/ 123 w 177"/>
                  <a:gd name="T7" fmla="*/ 19 h 36"/>
                  <a:gd name="T8" fmla="*/ 106 w 177"/>
                  <a:gd name="T9" fmla="*/ 21 h 36"/>
                  <a:gd name="T10" fmla="*/ 88 w 177"/>
                  <a:gd name="T11" fmla="*/ 23 h 36"/>
                  <a:gd name="T12" fmla="*/ 71 w 177"/>
                  <a:gd name="T13" fmla="*/ 27 h 36"/>
                  <a:gd name="T14" fmla="*/ 54 w 177"/>
                  <a:gd name="T15" fmla="*/ 29 h 36"/>
                  <a:gd name="T16" fmla="*/ 37 w 177"/>
                  <a:gd name="T17" fmla="*/ 31 h 36"/>
                  <a:gd name="T18" fmla="*/ 20 w 177"/>
                  <a:gd name="T19" fmla="*/ 33 h 36"/>
                  <a:gd name="T20" fmla="*/ 0 w 177"/>
                  <a:gd name="T21" fmla="*/ 36 h 36"/>
                  <a:gd name="T22" fmla="*/ 10 w 177"/>
                  <a:gd name="T23" fmla="*/ 30 h 36"/>
                  <a:gd name="T24" fmla="*/ 22 w 177"/>
                  <a:gd name="T25" fmla="*/ 25 h 36"/>
                  <a:gd name="T26" fmla="*/ 37 w 177"/>
                  <a:gd name="T27" fmla="*/ 21 h 36"/>
                  <a:gd name="T28" fmla="*/ 52 w 177"/>
                  <a:gd name="T29" fmla="*/ 19 h 36"/>
                  <a:gd name="T30" fmla="*/ 69 w 177"/>
                  <a:gd name="T31" fmla="*/ 16 h 36"/>
                  <a:gd name="T32" fmla="*/ 88 w 177"/>
                  <a:gd name="T33" fmla="*/ 14 h 36"/>
                  <a:gd name="T34" fmla="*/ 106 w 177"/>
                  <a:gd name="T35" fmla="*/ 12 h 36"/>
                  <a:gd name="T36" fmla="*/ 123 w 177"/>
                  <a:gd name="T37" fmla="*/ 8 h 36"/>
                  <a:gd name="T38" fmla="*/ 137 w 177"/>
                  <a:gd name="T39" fmla="*/ 5 h 36"/>
                  <a:gd name="T40" fmla="*/ 152 w 177"/>
                  <a:gd name="T41" fmla="*/ 0 h 36"/>
                  <a:gd name="T42" fmla="*/ 177 w 177"/>
                  <a:gd name="T43" fmla="*/ 0 h 36"/>
                  <a:gd name="T44" fmla="*/ 177 w 177"/>
                  <a:gd name="T45" fmla="*/ 12 h 36"/>
                  <a:gd name="T46" fmla="*/ 177 w 177"/>
                  <a:gd name="T47" fmla="*/ 12 h 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77"/>
                  <a:gd name="T73" fmla="*/ 0 h 36"/>
                  <a:gd name="T74" fmla="*/ 177 w 177"/>
                  <a:gd name="T75" fmla="*/ 36 h 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77" h="36">
                    <a:moveTo>
                      <a:pt x="177" y="12"/>
                    </a:moveTo>
                    <a:lnTo>
                      <a:pt x="159" y="14"/>
                    </a:lnTo>
                    <a:lnTo>
                      <a:pt x="140" y="16"/>
                    </a:lnTo>
                    <a:lnTo>
                      <a:pt x="123" y="19"/>
                    </a:lnTo>
                    <a:lnTo>
                      <a:pt x="106" y="21"/>
                    </a:lnTo>
                    <a:lnTo>
                      <a:pt x="88" y="23"/>
                    </a:lnTo>
                    <a:lnTo>
                      <a:pt x="71" y="27"/>
                    </a:lnTo>
                    <a:lnTo>
                      <a:pt x="54" y="29"/>
                    </a:lnTo>
                    <a:lnTo>
                      <a:pt x="37" y="31"/>
                    </a:lnTo>
                    <a:lnTo>
                      <a:pt x="20" y="33"/>
                    </a:lnTo>
                    <a:lnTo>
                      <a:pt x="0" y="36"/>
                    </a:lnTo>
                    <a:lnTo>
                      <a:pt x="10" y="30"/>
                    </a:lnTo>
                    <a:lnTo>
                      <a:pt x="22" y="25"/>
                    </a:lnTo>
                    <a:lnTo>
                      <a:pt x="37" y="21"/>
                    </a:lnTo>
                    <a:lnTo>
                      <a:pt x="52" y="19"/>
                    </a:lnTo>
                    <a:lnTo>
                      <a:pt x="69" y="16"/>
                    </a:lnTo>
                    <a:lnTo>
                      <a:pt x="88" y="14"/>
                    </a:lnTo>
                    <a:lnTo>
                      <a:pt x="106" y="12"/>
                    </a:lnTo>
                    <a:lnTo>
                      <a:pt x="123" y="8"/>
                    </a:lnTo>
                    <a:lnTo>
                      <a:pt x="137" y="5"/>
                    </a:lnTo>
                    <a:lnTo>
                      <a:pt x="152" y="0"/>
                    </a:lnTo>
                    <a:lnTo>
                      <a:pt x="177" y="0"/>
                    </a:lnTo>
                    <a:lnTo>
                      <a:pt x="177" y="12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0" name="Freeform 44"/>
              <p:cNvSpPr>
                <a:spLocks/>
              </p:cNvSpPr>
              <p:nvPr/>
            </p:nvSpPr>
            <p:spPr bwMode="auto">
              <a:xfrm>
                <a:off x="3162" y="1091"/>
                <a:ext cx="213" cy="28"/>
              </a:xfrm>
              <a:custGeom>
                <a:avLst/>
                <a:gdLst>
                  <a:gd name="T0" fmla="*/ 213 w 213"/>
                  <a:gd name="T1" fmla="*/ 20 h 28"/>
                  <a:gd name="T2" fmla="*/ 213 w 213"/>
                  <a:gd name="T3" fmla="*/ 28 h 28"/>
                  <a:gd name="T4" fmla="*/ 0 w 213"/>
                  <a:gd name="T5" fmla="*/ 0 h 28"/>
                  <a:gd name="T6" fmla="*/ 25 w 213"/>
                  <a:gd name="T7" fmla="*/ 1 h 28"/>
                  <a:gd name="T8" fmla="*/ 47 w 213"/>
                  <a:gd name="T9" fmla="*/ 2 h 28"/>
                  <a:gd name="T10" fmla="*/ 69 w 213"/>
                  <a:gd name="T11" fmla="*/ 3 h 28"/>
                  <a:gd name="T12" fmla="*/ 88 w 213"/>
                  <a:gd name="T13" fmla="*/ 5 h 28"/>
                  <a:gd name="T14" fmla="*/ 110 w 213"/>
                  <a:gd name="T15" fmla="*/ 8 h 28"/>
                  <a:gd name="T16" fmla="*/ 133 w 213"/>
                  <a:gd name="T17" fmla="*/ 10 h 28"/>
                  <a:gd name="T18" fmla="*/ 152 w 213"/>
                  <a:gd name="T19" fmla="*/ 13 h 28"/>
                  <a:gd name="T20" fmla="*/ 172 w 213"/>
                  <a:gd name="T21" fmla="*/ 16 h 28"/>
                  <a:gd name="T22" fmla="*/ 194 w 213"/>
                  <a:gd name="T23" fmla="*/ 18 h 28"/>
                  <a:gd name="T24" fmla="*/ 213 w 213"/>
                  <a:gd name="T25" fmla="*/ 20 h 28"/>
                  <a:gd name="T26" fmla="*/ 213 w 213"/>
                  <a:gd name="T27" fmla="*/ 20 h 2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13"/>
                  <a:gd name="T43" fmla="*/ 0 h 28"/>
                  <a:gd name="T44" fmla="*/ 213 w 213"/>
                  <a:gd name="T45" fmla="*/ 28 h 2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13" h="28">
                    <a:moveTo>
                      <a:pt x="213" y="20"/>
                    </a:moveTo>
                    <a:lnTo>
                      <a:pt x="213" y="28"/>
                    </a:lnTo>
                    <a:lnTo>
                      <a:pt x="0" y="0"/>
                    </a:lnTo>
                    <a:lnTo>
                      <a:pt x="25" y="1"/>
                    </a:lnTo>
                    <a:lnTo>
                      <a:pt x="47" y="2"/>
                    </a:lnTo>
                    <a:lnTo>
                      <a:pt x="69" y="3"/>
                    </a:lnTo>
                    <a:lnTo>
                      <a:pt x="88" y="5"/>
                    </a:lnTo>
                    <a:lnTo>
                      <a:pt x="110" y="8"/>
                    </a:lnTo>
                    <a:lnTo>
                      <a:pt x="133" y="10"/>
                    </a:lnTo>
                    <a:lnTo>
                      <a:pt x="152" y="13"/>
                    </a:lnTo>
                    <a:lnTo>
                      <a:pt x="172" y="16"/>
                    </a:lnTo>
                    <a:lnTo>
                      <a:pt x="194" y="18"/>
                    </a:lnTo>
                    <a:lnTo>
                      <a:pt x="213" y="20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1" name="Freeform 45"/>
              <p:cNvSpPr>
                <a:spLocks/>
              </p:cNvSpPr>
              <p:nvPr/>
            </p:nvSpPr>
            <p:spPr bwMode="auto">
              <a:xfrm>
                <a:off x="579" y="1643"/>
                <a:ext cx="157" cy="44"/>
              </a:xfrm>
              <a:custGeom>
                <a:avLst/>
                <a:gdLst>
                  <a:gd name="T0" fmla="*/ 0 w 157"/>
                  <a:gd name="T1" fmla="*/ 44 h 44"/>
                  <a:gd name="T2" fmla="*/ 142 w 157"/>
                  <a:gd name="T3" fmla="*/ 0 h 44"/>
                  <a:gd name="T4" fmla="*/ 157 w 157"/>
                  <a:gd name="T5" fmla="*/ 35 h 44"/>
                  <a:gd name="T6" fmla="*/ 0 w 157"/>
                  <a:gd name="T7" fmla="*/ 44 h 44"/>
                  <a:gd name="T8" fmla="*/ 0 w 157"/>
                  <a:gd name="T9" fmla="*/ 44 h 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7"/>
                  <a:gd name="T16" fmla="*/ 0 h 44"/>
                  <a:gd name="T17" fmla="*/ 157 w 157"/>
                  <a:gd name="T18" fmla="*/ 44 h 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7" h="44">
                    <a:moveTo>
                      <a:pt x="0" y="44"/>
                    </a:moveTo>
                    <a:lnTo>
                      <a:pt x="142" y="0"/>
                    </a:lnTo>
                    <a:lnTo>
                      <a:pt x="157" y="35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47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2" name="Freeform 46"/>
              <p:cNvSpPr>
                <a:spLocks/>
              </p:cNvSpPr>
              <p:nvPr/>
            </p:nvSpPr>
            <p:spPr bwMode="auto">
              <a:xfrm>
                <a:off x="5052" y="1687"/>
                <a:ext cx="37" cy="12"/>
              </a:xfrm>
              <a:custGeom>
                <a:avLst/>
                <a:gdLst>
                  <a:gd name="T0" fmla="*/ 0 w 37"/>
                  <a:gd name="T1" fmla="*/ 12 h 12"/>
                  <a:gd name="T2" fmla="*/ 0 w 37"/>
                  <a:gd name="T3" fmla="*/ 0 h 12"/>
                  <a:gd name="T4" fmla="*/ 37 w 37"/>
                  <a:gd name="T5" fmla="*/ 12 h 12"/>
                  <a:gd name="T6" fmla="*/ 0 w 37"/>
                  <a:gd name="T7" fmla="*/ 12 h 12"/>
                  <a:gd name="T8" fmla="*/ 0 w 37"/>
                  <a:gd name="T9" fmla="*/ 12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7"/>
                  <a:gd name="T16" fmla="*/ 0 h 12"/>
                  <a:gd name="T17" fmla="*/ 37 w 37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7" h="12">
                    <a:moveTo>
                      <a:pt x="0" y="12"/>
                    </a:moveTo>
                    <a:lnTo>
                      <a:pt x="0" y="0"/>
                    </a:lnTo>
                    <a:lnTo>
                      <a:pt x="37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47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3" name="Freeform 47"/>
              <p:cNvSpPr>
                <a:spLocks/>
              </p:cNvSpPr>
              <p:nvPr/>
            </p:nvSpPr>
            <p:spPr bwMode="auto">
              <a:xfrm>
                <a:off x="721" y="1766"/>
                <a:ext cx="27" cy="15"/>
              </a:xfrm>
              <a:custGeom>
                <a:avLst/>
                <a:gdLst>
                  <a:gd name="T0" fmla="*/ 0 w 27"/>
                  <a:gd name="T1" fmla="*/ 12 h 15"/>
                  <a:gd name="T2" fmla="*/ 27 w 27"/>
                  <a:gd name="T3" fmla="*/ 0 h 15"/>
                  <a:gd name="T4" fmla="*/ 27 w 27"/>
                  <a:gd name="T5" fmla="*/ 15 h 15"/>
                  <a:gd name="T6" fmla="*/ 0 w 27"/>
                  <a:gd name="T7" fmla="*/ 12 h 15"/>
                  <a:gd name="T8" fmla="*/ 0 w 27"/>
                  <a:gd name="T9" fmla="*/ 12 h 1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"/>
                  <a:gd name="T16" fmla="*/ 0 h 15"/>
                  <a:gd name="T17" fmla="*/ 27 w 27"/>
                  <a:gd name="T18" fmla="*/ 15 h 1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" h="15">
                    <a:moveTo>
                      <a:pt x="0" y="12"/>
                    </a:moveTo>
                    <a:lnTo>
                      <a:pt x="27" y="0"/>
                    </a:lnTo>
                    <a:lnTo>
                      <a:pt x="27" y="15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47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4" name="Freeform 48"/>
              <p:cNvSpPr>
                <a:spLocks/>
              </p:cNvSpPr>
              <p:nvPr/>
            </p:nvSpPr>
            <p:spPr bwMode="auto">
              <a:xfrm>
                <a:off x="5035" y="1781"/>
                <a:ext cx="162" cy="79"/>
              </a:xfrm>
              <a:custGeom>
                <a:avLst/>
                <a:gdLst>
                  <a:gd name="T0" fmla="*/ 157 w 162"/>
                  <a:gd name="T1" fmla="*/ 67 h 79"/>
                  <a:gd name="T2" fmla="*/ 139 w 162"/>
                  <a:gd name="T3" fmla="*/ 64 h 79"/>
                  <a:gd name="T4" fmla="*/ 122 w 162"/>
                  <a:gd name="T5" fmla="*/ 62 h 79"/>
                  <a:gd name="T6" fmla="*/ 108 w 162"/>
                  <a:gd name="T7" fmla="*/ 62 h 79"/>
                  <a:gd name="T8" fmla="*/ 90 w 162"/>
                  <a:gd name="T9" fmla="*/ 62 h 79"/>
                  <a:gd name="T10" fmla="*/ 76 w 162"/>
                  <a:gd name="T11" fmla="*/ 63 h 79"/>
                  <a:gd name="T12" fmla="*/ 61 w 162"/>
                  <a:gd name="T13" fmla="*/ 65 h 79"/>
                  <a:gd name="T14" fmla="*/ 46 w 162"/>
                  <a:gd name="T15" fmla="*/ 69 h 79"/>
                  <a:gd name="T16" fmla="*/ 29 w 162"/>
                  <a:gd name="T17" fmla="*/ 72 h 79"/>
                  <a:gd name="T18" fmla="*/ 14 w 162"/>
                  <a:gd name="T19" fmla="*/ 75 h 79"/>
                  <a:gd name="T20" fmla="*/ 0 w 162"/>
                  <a:gd name="T21" fmla="*/ 79 h 79"/>
                  <a:gd name="T22" fmla="*/ 10 w 162"/>
                  <a:gd name="T23" fmla="*/ 0 h 79"/>
                  <a:gd name="T24" fmla="*/ 27 w 162"/>
                  <a:gd name="T25" fmla="*/ 8 h 79"/>
                  <a:gd name="T26" fmla="*/ 46 w 162"/>
                  <a:gd name="T27" fmla="*/ 15 h 79"/>
                  <a:gd name="T28" fmla="*/ 66 w 162"/>
                  <a:gd name="T29" fmla="*/ 19 h 79"/>
                  <a:gd name="T30" fmla="*/ 88 w 162"/>
                  <a:gd name="T31" fmla="*/ 25 h 79"/>
                  <a:gd name="T32" fmla="*/ 110 w 162"/>
                  <a:gd name="T33" fmla="*/ 30 h 79"/>
                  <a:gd name="T34" fmla="*/ 130 w 162"/>
                  <a:gd name="T35" fmla="*/ 34 h 79"/>
                  <a:gd name="T36" fmla="*/ 144 w 162"/>
                  <a:gd name="T37" fmla="*/ 40 h 79"/>
                  <a:gd name="T38" fmla="*/ 157 w 162"/>
                  <a:gd name="T39" fmla="*/ 47 h 79"/>
                  <a:gd name="T40" fmla="*/ 162 w 162"/>
                  <a:gd name="T41" fmla="*/ 56 h 79"/>
                  <a:gd name="T42" fmla="*/ 157 w 162"/>
                  <a:gd name="T43" fmla="*/ 67 h 79"/>
                  <a:gd name="T44" fmla="*/ 157 w 162"/>
                  <a:gd name="T45" fmla="*/ 67 h 79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2"/>
                  <a:gd name="T70" fmla="*/ 0 h 79"/>
                  <a:gd name="T71" fmla="*/ 162 w 162"/>
                  <a:gd name="T72" fmla="*/ 79 h 79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2" h="79">
                    <a:moveTo>
                      <a:pt x="157" y="67"/>
                    </a:moveTo>
                    <a:lnTo>
                      <a:pt x="139" y="64"/>
                    </a:lnTo>
                    <a:lnTo>
                      <a:pt x="122" y="62"/>
                    </a:lnTo>
                    <a:lnTo>
                      <a:pt x="108" y="62"/>
                    </a:lnTo>
                    <a:lnTo>
                      <a:pt x="90" y="62"/>
                    </a:lnTo>
                    <a:lnTo>
                      <a:pt x="76" y="63"/>
                    </a:lnTo>
                    <a:lnTo>
                      <a:pt x="61" y="65"/>
                    </a:lnTo>
                    <a:lnTo>
                      <a:pt x="46" y="69"/>
                    </a:lnTo>
                    <a:lnTo>
                      <a:pt x="29" y="72"/>
                    </a:lnTo>
                    <a:lnTo>
                      <a:pt x="14" y="75"/>
                    </a:lnTo>
                    <a:lnTo>
                      <a:pt x="0" y="79"/>
                    </a:lnTo>
                    <a:lnTo>
                      <a:pt x="10" y="0"/>
                    </a:lnTo>
                    <a:lnTo>
                      <a:pt x="27" y="8"/>
                    </a:lnTo>
                    <a:lnTo>
                      <a:pt x="46" y="15"/>
                    </a:lnTo>
                    <a:lnTo>
                      <a:pt x="66" y="19"/>
                    </a:lnTo>
                    <a:lnTo>
                      <a:pt x="88" y="25"/>
                    </a:lnTo>
                    <a:lnTo>
                      <a:pt x="110" y="30"/>
                    </a:lnTo>
                    <a:lnTo>
                      <a:pt x="130" y="34"/>
                    </a:lnTo>
                    <a:lnTo>
                      <a:pt x="144" y="40"/>
                    </a:lnTo>
                    <a:lnTo>
                      <a:pt x="157" y="47"/>
                    </a:lnTo>
                    <a:lnTo>
                      <a:pt x="162" y="56"/>
                    </a:lnTo>
                    <a:lnTo>
                      <a:pt x="157" y="67"/>
                    </a:lnTo>
                    <a:close/>
                  </a:path>
                </a:pathLst>
              </a:custGeom>
              <a:solidFill>
                <a:srgbClr val="47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5" name="Freeform 49"/>
              <p:cNvSpPr>
                <a:spLocks/>
              </p:cNvSpPr>
              <p:nvPr/>
            </p:nvSpPr>
            <p:spPr bwMode="auto">
              <a:xfrm>
                <a:off x="552" y="1872"/>
                <a:ext cx="662" cy="1852"/>
              </a:xfrm>
              <a:custGeom>
                <a:avLst/>
                <a:gdLst>
                  <a:gd name="T0" fmla="*/ 176 w 662"/>
                  <a:gd name="T1" fmla="*/ 1763 h 1852"/>
                  <a:gd name="T2" fmla="*/ 257 w 662"/>
                  <a:gd name="T3" fmla="*/ 1767 h 1852"/>
                  <a:gd name="T4" fmla="*/ 353 w 662"/>
                  <a:gd name="T5" fmla="*/ 1770 h 1852"/>
                  <a:gd name="T6" fmla="*/ 453 w 662"/>
                  <a:gd name="T7" fmla="*/ 1771 h 1852"/>
                  <a:gd name="T8" fmla="*/ 551 w 662"/>
                  <a:gd name="T9" fmla="*/ 1771 h 1852"/>
                  <a:gd name="T10" fmla="*/ 644 w 662"/>
                  <a:gd name="T11" fmla="*/ 1770 h 1852"/>
                  <a:gd name="T12" fmla="*/ 649 w 662"/>
                  <a:gd name="T13" fmla="*/ 1786 h 1852"/>
                  <a:gd name="T14" fmla="*/ 657 w 662"/>
                  <a:gd name="T15" fmla="*/ 1802 h 1852"/>
                  <a:gd name="T16" fmla="*/ 659 w 662"/>
                  <a:gd name="T17" fmla="*/ 1818 h 1852"/>
                  <a:gd name="T18" fmla="*/ 662 w 662"/>
                  <a:gd name="T19" fmla="*/ 1835 h 1852"/>
                  <a:gd name="T20" fmla="*/ 654 w 662"/>
                  <a:gd name="T21" fmla="*/ 1852 h 1852"/>
                  <a:gd name="T22" fmla="*/ 505 w 662"/>
                  <a:gd name="T23" fmla="*/ 1848 h 1852"/>
                  <a:gd name="T24" fmla="*/ 333 w 662"/>
                  <a:gd name="T25" fmla="*/ 1846 h 1852"/>
                  <a:gd name="T26" fmla="*/ 169 w 662"/>
                  <a:gd name="T27" fmla="*/ 1845 h 1852"/>
                  <a:gd name="T28" fmla="*/ 49 w 662"/>
                  <a:gd name="T29" fmla="*/ 1844 h 1852"/>
                  <a:gd name="T30" fmla="*/ 0 w 662"/>
                  <a:gd name="T31" fmla="*/ 1843 h 1852"/>
                  <a:gd name="T32" fmla="*/ 10 w 662"/>
                  <a:gd name="T33" fmla="*/ 923 h 1852"/>
                  <a:gd name="T34" fmla="*/ 10 w 662"/>
                  <a:gd name="T35" fmla="*/ 749 h 1852"/>
                  <a:gd name="T36" fmla="*/ 10 w 662"/>
                  <a:gd name="T37" fmla="*/ 574 h 1852"/>
                  <a:gd name="T38" fmla="*/ 12 w 662"/>
                  <a:gd name="T39" fmla="*/ 399 h 1852"/>
                  <a:gd name="T40" fmla="*/ 14 w 662"/>
                  <a:gd name="T41" fmla="*/ 223 h 1852"/>
                  <a:gd name="T42" fmla="*/ 34 w 662"/>
                  <a:gd name="T43" fmla="*/ 134 h 1852"/>
                  <a:gd name="T44" fmla="*/ 61 w 662"/>
                  <a:gd name="T45" fmla="*/ 130 h 1852"/>
                  <a:gd name="T46" fmla="*/ 88 w 662"/>
                  <a:gd name="T47" fmla="*/ 123 h 1852"/>
                  <a:gd name="T48" fmla="*/ 113 w 662"/>
                  <a:gd name="T49" fmla="*/ 114 h 1852"/>
                  <a:gd name="T50" fmla="*/ 132 w 662"/>
                  <a:gd name="T51" fmla="*/ 101 h 1852"/>
                  <a:gd name="T52" fmla="*/ 144 w 662"/>
                  <a:gd name="T53" fmla="*/ 87 h 1852"/>
                  <a:gd name="T54" fmla="*/ 139 w 662"/>
                  <a:gd name="T55" fmla="*/ 75 h 1852"/>
                  <a:gd name="T56" fmla="*/ 122 w 662"/>
                  <a:gd name="T57" fmla="*/ 61 h 1852"/>
                  <a:gd name="T58" fmla="*/ 95 w 662"/>
                  <a:gd name="T59" fmla="*/ 50 h 1852"/>
                  <a:gd name="T60" fmla="*/ 66 w 662"/>
                  <a:gd name="T61" fmla="*/ 42 h 1852"/>
                  <a:gd name="T62" fmla="*/ 49 w 662"/>
                  <a:gd name="T63" fmla="*/ 38 h 1852"/>
                  <a:gd name="T64" fmla="*/ 39 w 662"/>
                  <a:gd name="T65" fmla="*/ 37 h 1852"/>
                  <a:gd name="T66" fmla="*/ 29 w 662"/>
                  <a:gd name="T67" fmla="*/ 36 h 1852"/>
                  <a:gd name="T68" fmla="*/ 19 w 662"/>
                  <a:gd name="T69" fmla="*/ 35 h 1852"/>
                  <a:gd name="T70" fmla="*/ 12 w 662"/>
                  <a:gd name="T71" fmla="*/ 31 h 1852"/>
                  <a:gd name="T72" fmla="*/ 24 w 662"/>
                  <a:gd name="T73" fmla="*/ 26 h 1852"/>
                  <a:gd name="T74" fmla="*/ 56 w 662"/>
                  <a:gd name="T75" fmla="*/ 19 h 1852"/>
                  <a:gd name="T76" fmla="*/ 88 w 662"/>
                  <a:gd name="T77" fmla="*/ 13 h 1852"/>
                  <a:gd name="T78" fmla="*/ 120 w 662"/>
                  <a:gd name="T79" fmla="*/ 8 h 1852"/>
                  <a:gd name="T80" fmla="*/ 154 w 662"/>
                  <a:gd name="T81" fmla="*/ 3 h 1852"/>
                  <a:gd name="T82" fmla="*/ 169 w 662"/>
                  <a:gd name="T83" fmla="*/ 741 h 1852"/>
                  <a:gd name="T84" fmla="*/ 169 w 662"/>
                  <a:gd name="T85" fmla="*/ 740 h 185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662"/>
                  <a:gd name="T130" fmla="*/ 0 h 1852"/>
                  <a:gd name="T131" fmla="*/ 662 w 662"/>
                  <a:gd name="T132" fmla="*/ 1852 h 185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662" h="1852">
                    <a:moveTo>
                      <a:pt x="169" y="740"/>
                    </a:moveTo>
                    <a:lnTo>
                      <a:pt x="176" y="1763"/>
                    </a:lnTo>
                    <a:lnTo>
                      <a:pt x="215" y="1765"/>
                    </a:lnTo>
                    <a:lnTo>
                      <a:pt x="257" y="1767"/>
                    </a:lnTo>
                    <a:lnTo>
                      <a:pt x="304" y="1770"/>
                    </a:lnTo>
                    <a:lnTo>
                      <a:pt x="353" y="1770"/>
                    </a:lnTo>
                    <a:lnTo>
                      <a:pt x="402" y="1771"/>
                    </a:lnTo>
                    <a:lnTo>
                      <a:pt x="453" y="1771"/>
                    </a:lnTo>
                    <a:lnTo>
                      <a:pt x="502" y="1771"/>
                    </a:lnTo>
                    <a:lnTo>
                      <a:pt x="551" y="1771"/>
                    </a:lnTo>
                    <a:lnTo>
                      <a:pt x="600" y="1770"/>
                    </a:lnTo>
                    <a:lnTo>
                      <a:pt x="644" y="1770"/>
                    </a:lnTo>
                    <a:lnTo>
                      <a:pt x="647" y="1778"/>
                    </a:lnTo>
                    <a:lnTo>
                      <a:pt x="649" y="1786"/>
                    </a:lnTo>
                    <a:lnTo>
                      <a:pt x="652" y="1794"/>
                    </a:lnTo>
                    <a:lnTo>
                      <a:pt x="657" y="1802"/>
                    </a:lnTo>
                    <a:lnTo>
                      <a:pt x="659" y="1810"/>
                    </a:lnTo>
                    <a:lnTo>
                      <a:pt x="659" y="1818"/>
                    </a:lnTo>
                    <a:lnTo>
                      <a:pt x="662" y="1827"/>
                    </a:lnTo>
                    <a:lnTo>
                      <a:pt x="662" y="1835"/>
                    </a:lnTo>
                    <a:lnTo>
                      <a:pt x="659" y="1843"/>
                    </a:lnTo>
                    <a:lnTo>
                      <a:pt x="654" y="1852"/>
                    </a:lnTo>
                    <a:lnTo>
                      <a:pt x="586" y="1851"/>
                    </a:lnTo>
                    <a:lnTo>
                      <a:pt x="505" y="1848"/>
                    </a:lnTo>
                    <a:lnTo>
                      <a:pt x="419" y="1847"/>
                    </a:lnTo>
                    <a:lnTo>
                      <a:pt x="333" y="1846"/>
                    </a:lnTo>
                    <a:lnTo>
                      <a:pt x="247" y="1845"/>
                    </a:lnTo>
                    <a:lnTo>
                      <a:pt x="169" y="1845"/>
                    </a:lnTo>
                    <a:lnTo>
                      <a:pt x="103" y="1844"/>
                    </a:lnTo>
                    <a:lnTo>
                      <a:pt x="49" y="1844"/>
                    </a:lnTo>
                    <a:lnTo>
                      <a:pt x="14" y="1843"/>
                    </a:lnTo>
                    <a:lnTo>
                      <a:pt x="0" y="1843"/>
                    </a:lnTo>
                    <a:lnTo>
                      <a:pt x="7" y="1008"/>
                    </a:lnTo>
                    <a:lnTo>
                      <a:pt x="10" y="923"/>
                    </a:lnTo>
                    <a:lnTo>
                      <a:pt x="10" y="836"/>
                    </a:lnTo>
                    <a:lnTo>
                      <a:pt x="10" y="749"/>
                    </a:lnTo>
                    <a:lnTo>
                      <a:pt x="10" y="662"/>
                    </a:lnTo>
                    <a:lnTo>
                      <a:pt x="10" y="574"/>
                    </a:lnTo>
                    <a:lnTo>
                      <a:pt x="10" y="487"/>
                    </a:lnTo>
                    <a:lnTo>
                      <a:pt x="12" y="399"/>
                    </a:lnTo>
                    <a:lnTo>
                      <a:pt x="12" y="311"/>
                    </a:lnTo>
                    <a:lnTo>
                      <a:pt x="14" y="223"/>
                    </a:lnTo>
                    <a:lnTo>
                      <a:pt x="19" y="135"/>
                    </a:lnTo>
                    <a:lnTo>
                      <a:pt x="34" y="134"/>
                    </a:lnTo>
                    <a:lnTo>
                      <a:pt x="49" y="132"/>
                    </a:lnTo>
                    <a:lnTo>
                      <a:pt x="61" y="130"/>
                    </a:lnTo>
                    <a:lnTo>
                      <a:pt x="76" y="126"/>
                    </a:lnTo>
                    <a:lnTo>
                      <a:pt x="88" y="123"/>
                    </a:lnTo>
                    <a:lnTo>
                      <a:pt x="100" y="118"/>
                    </a:lnTo>
                    <a:lnTo>
                      <a:pt x="113" y="114"/>
                    </a:lnTo>
                    <a:lnTo>
                      <a:pt x="122" y="108"/>
                    </a:lnTo>
                    <a:lnTo>
                      <a:pt x="132" y="101"/>
                    </a:lnTo>
                    <a:lnTo>
                      <a:pt x="139" y="94"/>
                    </a:lnTo>
                    <a:lnTo>
                      <a:pt x="144" y="87"/>
                    </a:lnTo>
                    <a:lnTo>
                      <a:pt x="142" y="80"/>
                    </a:lnTo>
                    <a:lnTo>
                      <a:pt x="139" y="75"/>
                    </a:lnTo>
                    <a:lnTo>
                      <a:pt x="132" y="68"/>
                    </a:lnTo>
                    <a:lnTo>
                      <a:pt x="122" y="61"/>
                    </a:lnTo>
                    <a:lnTo>
                      <a:pt x="110" y="55"/>
                    </a:lnTo>
                    <a:lnTo>
                      <a:pt x="95" y="50"/>
                    </a:lnTo>
                    <a:lnTo>
                      <a:pt x="81" y="45"/>
                    </a:lnTo>
                    <a:lnTo>
                      <a:pt x="66" y="42"/>
                    </a:lnTo>
                    <a:lnTo>
                      <a:pt x="51" y="38"/>
                    </a:lnTo>
                    <a:lnTo>
                      <a:pt x="49" y="38"/>
                    </a:lnTo>
                    <a:lnTo>
                      <a:pt x="44" y="38"/>
                    </a:lnTo>
                    <a:lnTo>
                      <a:pt x="39" y="37"/>
                    </a:lnTo>
                    <a:lnTo>
                      <a:pt x="34" y="37"/>
                    </a:lnTo>
                    <a:lnTo>
                      <a:pt x="29" y="36"/>
                    </a:lnTo>
                    <a:lnTo>
                      <a:pt x="24" y="36"/>
                    </a:lnTo>
                    <a:lnTo>
                      <a:pt x="19" y="35"/>
                    </a:lnTo>
                    <a:lnTo>
                      <a:pt x="14" y="32"/>
                    </a:lnTo>
                    <a:lnTo>
                      <a:pt x="12" y="31"/>
                    </a:lnTo>
                    <a:lnTo>
                      <a:pt x="7" y="29"/>
                    </a:lnTo>
                    <a:lnTo>
                      <a:pt x="24" y="26"/>
                    </a:lnTo>
                    <a:lnTo>
                      <a:pt x="39" y="21"/>
                    </a:lnTo>
                    <a:lnTo>
                      <a:pt x="56" y="19"/>
                    </a:lnTo>
                    <a:lnTo>
                      <a:pt x="71" y="15"/>
                    </a:lnTo>
                    <a:lnTo>
                      <a:pt x="88" y="13"/>
                    </a:lnTo>
                    <a:lnTo>
                      <a:pt x="103" y="11"/>
                    </a:lnTo>
                    <a:lnTo>
                      <a:pt x="120" y="8"/>
                    </a:lnTo>
                    <a:lnTo>
                      <a:pt x="137" y="6"/>
                    </a:lnTo>
                    <a:lnTo>
                      <a:pt x="154" y="3"/>
                    </a:lnTo>
                    <a:lnTo>
                      <a:pt x="169" y="0"/>
                    </a:lnTo>
                    <a:lnTo>
                      <a:pt x="169" y="741"/>
                    </a:lnTo>
                    <a:lnTo>
                      <a:pt x="169" y="740"/>
                    </a:lnTo>
                    <a:close/>
                  </a:path>
                </a:pathLst>
              </a:custGeom>
              <a:solidFill>
                <a:srgbClr val="47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6" name="Freeform 50"/>
              <p:cNvSpPr>
                <a:spLocks/>
              </p:cNvSpPr>
              <p:nvPr/>
            </p:nvSpPr>
            <p:spPr bwMode="auto">
              <a:xfrm>
                <a:off x="2079" y="1910"/>
                <a:ext cx="3125" cy="1831"/>
              </a:xfrm>
              <a:custGeom>
                <a:avLst/>
                <a:gdLst>
                  <a:gd name="T0" fmla="*/ 3105 w 3125"/>
                  <a:gd name="T1" fmla="*/ 1032 h 1831"/>
                  <a:gd name="T2" fmla="*/ 3105 w 3125"/>
                  <a:gd name="T3" fmla="*/ 1196 h 1831"/>
                  <a:gd name="T4" fmla="*/ 3105 w 3125"/>
                  <a:gd name="T5" fmla="*/ 1357 h 1831"/>
                  <a:gd name="T6" fmla="*/ 3108 w 3125"/>
                  <a:gd name="T7" fmla="*/ 1516 h 1831"/>
                  <a:gd name="T8" fmla="*/ 3105 w 3125"/>
                  <a:gd name="T9" fmla="*/ 1670 h 1831"/>
                  <a:gd name="T10" fmla="*/ 3098 w 3125"/>
                  <a:gd name="T11" fmla="*/ 1822 h 1831"/>
                  <a:gd name="T12" fmla="*/ 2539 w 3125"/>
                  <a:gd name="T13" fmla="*/ 1822 h 1831"/>
                  <a:gd name="T14" fmla="*/ 1968 w 3125"/>
                  <a:gd name="T15" fmla="*/ 1822 h 1831"/>
                  <a:gd name="T16" fmla="*/ 1402 w 3125"/>
                  <a:gd name="T17" fmla="*/ 1823 h 1831"/>
                  <a:gd name="T18" fmla="*/ 848 w 3125"/>
                  <a:gd name="T19" fmla="*/ 1821 h 1831"/>
                  <a:gd name="T20" fmla="*/ 326 w 3125"/>
                  <a:gd name="T21" fmla="*/ 1814 h 1831"/>
                  <a:gd name="T22" fmla="*/ 274 w 3125"/>
                  <a:gd name="T23" fmla="*/ 1821 h 1831"/>
                  <a:gd name="T24" fmla="*/ 225 w 3125"/>
                  <a:gd name="T25" fmla="*/ 1818 h 1831"/>
                  <a:gd name="T26" fmla="*/ 176 w 3125"/>
                  <a:gd name="T27" fmla="*/ 1818 h 1831"/>
                  <a:gd name="T28" fmla="*/ 132 w 3125"/>
                  <a:gd name="T29" fmla="*/ 1821 h 1831"/>
                  <a:gd name="T30" fmla="*/ 86 w 3125"/>
                  <a:gd name="T31" fmla="*/ 1826 h 1831"/>
                  <a:gd name="T32" fmla="*/ 0 w 3125"/>
                  <a:gd name="T33" fmla="*/ 1732 h 1831"/>
                  <a:gd name="T34" fmla="*/ 189 w 3125"/>
                  <a:gd name="T35" fmla="*/ 1738 h 1831"/>
                  <a:gd name="T36" fmla="*/ 365 w 3125"/>
                  <a:gd name="T37" fmla="*/ 1741 h 1831"/>
                  <a:gd name="T38" fmla="*/ 539 w 3125"/>
                  <a:gd name="T39" fmla="*/ 1740 h 1831"/>
                  <a:gd name="T40" fmla="*/ 723 w 3125"/>
                  <a:gd name="T41" fmla="*/ 1740 h 1831"/>
                  <a:gd name="T42" fmla="*/ 926 w 3125"/>
                  <a:gd name="T43" fmla="*/ 1740 h 1831"/>
                  <a:gd name="T44" fmla="*/ 2899 w 3125"/>
                  <a:gd name="T45" fmla="*/ 1743 h 1831"/>
                  <a:gd name="T46" fmla="*/ 2909 w 3125"/>
                  <a:gd name="T47" fmla="*/ 1740 h 1831"/>
                  <a:gd name="T48" fmla="*/ 2921 w 3125"/>
                  <a:gd name="T49" fmla="*/ 1736 h 1831"/>
                  <a:gd name="T50" fmla="*/ 2929 w 3125"/>
                  <a:gd name="T51" fmla="*/ 1730 h 1831"/>
                  <a:gd name="T52" fmla="*/ 2936 w 3125"/>
                  <a:gd name="T53" fmla="*/ 1726 h 1831"/>
                  <a:gd name="T54" fmla="*/ 2956 w 3125"/>
                  <a:gd name="T55" fmla="*/ 502 h 1831"/>
                  <a:gd name="T56" fmla="*/ 2978 w 3125"/>
                  <a:gd name="T57" fmla="*/ 7 h 1831"/>
                  <a:gd name="T58" fmla="*/ 3010 w 3125"/>
                  <a:gd name="T59" fmla="*/ 17 h 1831"/>
                  <a:gd name="T60" fmla="*/ 3044 w 3125"/>
                  <a:gd name="T61" fmla="*/ 26 h 1831"/>
                  <a:gd name="T62" fmla="*/ 3081 w 3125"/>
                  <a:gd name="T63" fmla="*/ 36 h 1831"/>
                  <a:gd name="T64" fmla="*/ 3110 w 3125"/>
                  <a:gd name="T65" fmla="*/ 47 h 1831"/>
                  <a:gd name="T66" fmla="*/ 3125 w 3125"/>
                  <a:gd name="T67" fmla="*/ 53 h 183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125"/>
                  <a:gd name="T103" fmla="*/ 0 h 1831"/>
                  <a:gd name="T104" fmla="*/ 3125 w 3125"/>
                  <a:gd name="T105" fmla="*/ 1831 h 183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125" h="1831">
                    <a:moveTo>
                      <a:pt x="3125" y="53"/>
                    </a:moveTo>
                    <a:lnTo>
                      <a:pt x="3105" y="1032"/>
                    </a:lnTo>
                    <a:lnTo>
                      <a:pt x="3105" y="1114"/>
                    </a:lnTo>
                    <a:lnTo>
                      <a:pt x="3105" y="1196"/>
                    </a:lnTo>
                    <a:lnTo>
                      <a:pt x="3105" y="1277"/>
                    </a:lnTo>
                    <a:lnTo>
                      <a:pt x="3105" y="1357"/>
                    </a:lnTo>
                    <a:lnTo>
                      <a:pt x="3108" y="1437"/>
                    </a:lnTo>
                    <a:lnTo>
                      <a:pt x="3108" y="1516"/>
                    </a:lnTo>
                    <a:lnTo>
                      <a:pt x="3105" y="1593"/>
                    </a:lnTo>
                    <a:lnTo>
                      <a:pt x="3105" y="1670"/>
                    </a:lnTo>
                    <a:lnTo>
                      <a:pt x="3103" y="1746"/>
                    </a:lnTo>
                    <a:lnTo>
                      <a:pt x="3098" y="1822"/>
                    </a:lnTo>
                    <a:lnTo>
                      <a:pt x="2821" y="1822"/>
                    </a:lnTo>
                    <a:lnTo>
                      <a:pt x="2539" y="1822"/>
                    </a:lnTo>
                    <a:lnTo>
                      <a:pt x="2255" y="1822"/>
                    </a:lnTo>
                    <a:lnTo>
                      <a:pt x="1968" y="1822"/>
                    </a:lnTo>
                    <a:lnTo>
                      <a:pt x="1684" y="1823"/>
                    </a:lnTo>
                    <a:lnTo>
                      <a:pt x="1402" y="1823"/>
                    </a:lnTo>
                    <a:lnTo>
                      <a:pt x="1122" y="1822"/>
                    </a:lnTo>
                    <a:lnTo>
                      <a:pt x="848" y="1821"/>
                    </a:lnTo>
                    <a:lnTo>
                      <a:pt x="583" y="1817"/>
                    </a:lnTo>
                    <a:lnTo>
                      <a:pt x="326" y="1814"/>
                    </a:lnTo>
                    <a:lnTo>
                      <a:pt x="301" y="1822"/>
                    </a:lnTo>
                    <a:lnTo>
                      <a:pt x="274" y="1821"/>
                    </a:lnTo>
                    <a:lnTo>
                      <a:pt x="250" y="1820"/>
                    </a:lnTo>
                    <a:lnTo>
                      <a:pt x="225" y="1818"/>
                    </a:lnTo>
                    <a:lnTo>
                      <a:pt x="201" y="1818"/>
                    </a:lnTo>
                    <a:lnTo>
                      <a:pt x="176" y="1818"/>
                    </a:lnTo>
                    <a:lnTo>
                      <a:pt x="154" y="1818"/>
                    </a:lnTo>
                    <a:lnTo>
                      <a:pt x="132" y="1821"/>
                    </a:lnTo>
                    <a:lnTo>
                      <a:pt x="108" y="1823"/>
                    </a:lnTo>
                    <a:lnTo>
                      <a:pt x="86" y="1826"/>
                    </a:lnTo>
                    <a:lnTo>
                      <a:pt x="61" y="1831"/>
                    </a:lnTo>
                    <a:lnTo>
                      <a:pt x="0" y="1732"/>
                    </a:lnTo>
                    <a:lnTo>
                      <a:pt x="95" y="1735"/>
                    </a:lnTo>
                    <a:lnTo>
                      <a:pt x="189" y="1738"/>
                    </a:lnTo>
                    <a:lnTo>
                      <a:pt x="277" y="1740"/>
                    </a:lnTo>
                    <a:lnTo>
                      <a:pt x="365" y="1741"/>
                    </a:lnTo>
                    <a:lnTo>
                      <a:pt x="451" y="1741"/>
                    </a:lnTo>
                    <a:lnTo>
                      <a:pt x="539" y="1740"/>
                    </a:lnTo>
                    <a:lnTo>
                      <a:pt x="627" y="1740"/>
                    </a:lnTo>
                    <a:lnTo>
                      <a:pt x="723" y="1740"/>
                    </a:lnTo>
                    <a:lnTo>
                      <a:pt x="821" y="1740"/>
                    </a:lnTo>
                    <a:lnTo>
                      <a:pt x="926" y="1740"/>
                    </a:lnTo>
                    <a:lnTo>
                      <a:pt x="2892" y="1743"/>
                    </a:lnTo>
                    <a:lnTo>
                      <a:pt x="2899" y="1743"/>
                    </a:lnTo>
                    <a:lnTo>
                      <a:pt x="2904" y="1742"/>
                    </a:lnTo>
                    <a:lnTo>
                      <a:pt x="2909" y="1740"/>
                    </a:lnTo>
                    <a:lnTo>
                      <a:pt x="2917" y="1738"/>
                    </a:lnTo>
                    <a:lnTo>
                      <a:pt x="2921" y="1736"/>
                    </a:lnTo>
                    <a:lnTo>
                      <a:pt x="2926" y="1734"/>
                    </a:lnTo>
                    <a:lnTo>
                      <a:pt x="2929" y="1730"/>
                    </a:lnTo>
                    <a:lnTo>
                      <a:pt x="2934" y="1728"/>
                    </a:lnTo>
                    <a:lnTo>
                      <a:pt x="2936" y="1726"/>
                    </a:lnTo>
                    <a:lnTo>
                      <a:pt x="2936" y="1722"/>
                    </a:lnTo>
                    <a:lnTo>
                      <a:pt x="2956" y="502"/>
                    </a:lnTo>
                    <a:lnTo>
                      <a:pt x="2966" y="0"/>
                    </a:lnTo>
                    <a:lnTo>
                      <a:pt x="2978" y="7"/>
                    </a:lnTo>
                    <a:lnTo>
                      <a:pt x="2993" y="13"/>
                    </a:lnTo>
                    <a:lnTo>
                      <a:pt x="3010" y="17"/>
                    </a:lnTo>
                    <a:lnTo>
                      <a:pt x="3027" y="22"/>
                    </a:lnTo>
                    <a:lnTo>
                      <a:pt x="3044" y="26"/>
                    </a:lnTo>
                    <a:lnTo>
                      <a:pt x="3061" y="31"/>
                    </a:lnTo>
                    <a:lnTo>
                      <a:pt x="3081" y="36"/>
                    </a:lnTo>
                    <a:lnTo>
                      <a:pt x="3095" y="41"/>
                    </a:lnTo>
                    <a:lnTo>
                      <a:pt x="3110" y="47"/>
                    </a:lnTo>
                    <a:lnTo>
                      <a:pt x="3125" y="53"/>
                    </a:lnTo>
                    <a:close/>
                  </a:path>
                </a:pathLst>
              </a:custGeom>
              <a:solidFill>
                <a:srgbClr val="47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7" name="Freeform 51"/>
              <p:cNvSpPr>
                <a:spLocks/>
              </p:cNvSpPr>
              <p:nvPr/>
            </p:nvSpPr>
            <p:spPr bwMode="auto">
              <a:xfrm>
                <a:off x="3250" y="3749"/>
                <a:ext cx="1189" cy="426"/>
              </a:xfrm>
              <a:custGeom>
                <a:avLst/>
                <a:gdLst>
                  <a:gd name="T0" fmla="*/ 299 w 1189"/>
                  <a:gd name="T1" fmla="*/ 73 h 426"/>
                  <a:gd name="T2" fmla="*/ 402 w 1189"/>
                  <a:gd name="T3" fmla="*/ 97 h 426"/>
                  <a:gd name="T4" fmla="*/ 510 w 1189"/>
                  <a:gd name="T5" fmla="*/ 111 h 426"/>
                  <a:gd name="T6" fmla="*/ 572 w 1189"/>
                  <a:gd name="T7" fmla="*/ 115 h 426"/>
                  <a:gd name="T8" fmla="*/ 527 w 1189"/>
                  <a:gd name="T9" fmla="*/ 133 h 426"/>
                  <a:gd name="T10" fmla="*/ 493 w 1189"/>
                  <a:gd name="T11" fmla="*/ 151 h 426"/>
                  <a:gd name="T12" fmla="*/ 478 w 1189"/>
                  <a:gd name="T13" fmla="*/ 171 h 426"/>
                  <a:gd name="T14" fmla="*/ 525 w 1189"/>
                  <a:gd name="T15" fmla="*/ 182 h 426"/>
                  <a:gd name="T16" fmla="*/ 572 w 1189"/>
                  <a:gd name="T17" fmla="*/ 168 h 426"/>
                  <a:gd name="T18" fmla="*/ 621 w 1189"/>
                  <a:gd name="T19" fmla="*/ 153 h 426"/>
                  <a:gd name="T20" fmla="*/ 701 w 1189"/>
                  <a:gd name="T21" fmla="*/ 154 h 426"/>
                  <a:gd name="T22" fmla="*/ 672 w 1189"/>
                  <a:gd name="T23" fmla="*/ 163 h 426"/>
                  <a:gd name="T24" fmla="*/ 638 w 1189"/>
                  <a:gd name="T25" fmla="*/ 173 h 426"/>
                  <a:gd name="T26" fmla="*/ 603 w 1189"/>
                  <a:gd name="T27" fmla="*/ 181 h 426"/>
                  <a:gd name="T28" fmla="*/ 574 w 1189"/>
                  <a:gd name="T29" fmla="*/ 192 h 426"/>
                  <a:gd name="T30" fmla="*/ 549 w 1189"/>
                  <a:gd name="T31" fmla="*/ 205 h 426"/>
                  <a:gd name="T32" fmla="*/ 535 w 1189"/>
                  <a:gd name="T33" fmla="*/ 221 h 426"/>
                  <a:gd name="T34" fmla="*/ 586 w 1189"/>
                  <a:gd name="T35" fmla="*/ 237 h 426"/>
                  <a:gd name="T36" fmla="*/ 665 w 1189"/>
                  <a:gd name="T37" fmla="*/ 224 h 426"/>
                  <a:gd name="T38" fmla="*/ 741 w 1189"/>
                  <a:gd name="T39" fmla="*/ 201 h 426"/>
                  <a:gd name="T40" fmla="*/ 895 w 1189"/>
                  <a:gd name="T41" fmla="*/ 189 h 426"/>
                  <a:gd name="T42" fmla="*/ 826 w 1189"/>
                  <a:gd name="T43" fmla="*/ 199 h 426"/>
                  <a:gd name="T44" fmla="*/ 743 w 1189"/>
                  <a:gd name="T45" fmla="*/ 221 h 426"/>
                  <a:gd name="T46" fmla="*/ 672 w 1189"/>
                  <a:gd name="T47" fmla="*/ 250 h 426"/>
                  <a:gd name="T48" fmla="*/ 721 w 1189"/>
                  <a:gd name="T49" fmla="*/ 275 h 426"/>
                  <a:gd name="T50" fmla="*/ 812 w 1189"/>
                  <a:gd name="T51" fmla="*/ 258 h 426"/>
                  <a:gd name="T52" fmla="*/ 902 w 1189"/>
                  <a:gd name="T53" fmla="*/ 233 h 426"/>
                  <a:gd name="T54" fmla="*/ 969 w 1189"/>
                  <a:gd name="T55" fmla="*/ 226 h 426"/>
                  <a:gd name="T56" fmla="*/ 966 w 1189"/>
                  <a:gd name="T57" fmla="*/ 213 h 426"/>
                  <a:gd name="T58" fmla="*/ 947 w 1189"/>
                  <a:gd name="T59" fmla="*/ 201 h 426"/>
                  <a:gd name="T60" fmla="*/ 920 w 1189"/>
                  <a:gd name="T61" fmla="*/ 192 h 426"/>
                  <a:gd name="T62" fmla="*/ 1015 w 1189"/>
                  <a:gd name="T63" fmla="*/ 199 h 426"/>
                  <a:gd name="T64" fmla="*/ 1098 w 1189"/>
                  <a:gd name="T65" fmla="*/ 219 h 426"/>
                  <a:gd name="T66" fmla="*/ 1162 w 1189"/>
                  <a:gd name="T67" fmla="*/ 254 h 426"/>
                  <a:gd name="T68" fmla="*/ 1189 w 1189"/>
                  <a:gd name="T69" fmla="*/ 295 h 426"/>
                  <a:gd name="T70" fmla="*/ 1172 w 1189"/>
                  <a:gd name="T71" fmla="*/ 331 h 426"/>
                  <a:gd name="T72" fmla="*/ 1130 w 1189"/>
                  <a:gd name="T73" fmla="*/ 365 h 426"/>
                  <a:gd name="T74" fmla="*/ 1059 w 1189"/>
                  <a:gd name="T75" fmla="*/ 402 h 426"/>
                  <a:gd name="T76" fmla="*/ 893 w 1189"/>
                  <a:gd name="T77" fmla="*/ 426 h 426"/>
                  <a:gd name="T78" fmla="*/ 704 w 1189"/>
                  <a:gd name="T79" fmla="*/ 422 h 426"/>
                  <a:gd name="T80" fmla="*/ 530 w 1189"/>
                  <a:gd name="T81" fmla="*/ 407 h 426"/>
                  <a:gd name="T82" fmla="*/ 393 w 1189"/>
                  <a:gd name="T83" fmla="*/ 376 h 426"/>
                  <a:gd name="T84" fmla="*/ 339 w 1189"/>
                  <a:gd name="T85" fmla="*/ 311 h 426"/>
                  <a:gd name="T86" fmla="*/ 299 w 1189"/>
                  <a:gd name="T87" fmla="*/ 239 h 426"/>
                  <a:gd name="T88" fmla="*/ 221 w 1189"/>
                  <a:gd name="T89" fmla="*/ 232 h 426"/>
                  <a:gd name="T90" fmla="*/ 128 w 1189"/>
                  <a:gd name="T91" fmla="*/ 203 h 426"/>
                  <a:gd name="T92" fmla="*/ 47 w 1189"/>
                  <a:gd name="T93" fmla="*/ 167 h 426"/>
                  <a:gd name="T94" fmla="*/ 0 w 1189"/>
                  <a:gd name="T95" fmla="*/ 123 h 426"/>
                  <a:gd name="T96" fmla="*/ 8 w 1189"/>
                  <a:gd name="T97" fmla="*/ 83 h 426"/>
                  <a:gd name="T98" fmla="*/ 30 w 1189"/>
                  <a:gd name="T99" fmla="*/ 46 h 426"/>
                  <a:gd name="T100" fmla="*/ 62 w 1189"/>
                  <a:gd name="T101" fmla="*/ 11 h 426"/>
                  <a:gd name="T102" fmla="*/ 106 w 1189"/>
                  <a:gd name="T103" fmla="*/ 8 h 426"/>
                  <a:gd name="T104" fmla="*/ 152 w 1189"/>
                  <a:gd name="T105" fmla="*/ 25 h 426"/>
                  <a:gd name="T106" fmla="*/ 201 w 1189"/>
                  <a:gd name="T107" fmla="*/ 46 h 426"/>
                  <a:gd name="T108" fmla="*/ 233 w 1189"/>
                  <a:gd name="T109" fmla="*/ 57 h 42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189"/>
                  <a:gd name="T166" fmla="*/ 0 h 426"/>
                  <a:gd name="T167" fmla="*/ 1189 w 1189"/>
                  <a:gd name="T168" fmla="*/ 426 h 42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189" h="426">
                    <a:moveTo>
                      <a:pt x="233" y="56"/>
                    </a:moveTo>
                    <a:lnTo>
                      <a:pt x="265" y="65"/>
                    </a:lnTo>
                    <a:lnTo>
                      <a:pt x="299" y="73"/>
                    </a:lnTo>
                    <a:lnTo>
                      <a:pt x="334" y="82"/>
                    </a:lnTo>
                    <a:lnTo>
                      <a:pt x="366" y="90"/>
                    </a:lnTo>
                    <a:lnTo>
                      <a:pt x="402" y="97"/>
                    </a:lnTo>
                    <a:lnTo>
                      <a:pt x="437" y="103"/>
                    </a:lnTo>
                    <a:lnTo>
                      <a:pt x="471" y="109"/>
                    </a:lnTo>
                    <a:lnTo>
                      <a:pt x="510" y="111"/>
                    </a:lnTo>
                    <a:lnTo>
                      <a:pt x="547" y="112"/>
                    </a:lnTo>
                    <a:lnTo>
                      <a:pt x="586" y="110"/>
                    </a:lnTo>
                    <a:lnTo>
                      <a:pt x="572" y="115"/>
                    </a:lnTo>
                    <a:lnTo>
                      <a:pt x="557" y="121"/>
                    </a:lnTo>
                    <a:lnTo>
                      <a:pt x="542" y="127"/>
                    </a:lnTo>
                    <a:lnTo>
                      <a:pt x="527" y="133"/>
                    </a:lnTo>
                    <a:lnTo>
                      <a:pt x="515" y="138"/>
                    </a:lnTo>
                    <a:lnTo>
                      <a:pt x="503" y="144"/>
                    </a:lnTo>
                    <a:lnTo>
                      <a:pt x="493" y="151"/>
                    </a:lnTo>
                    <a:lnTo>
                      <a:pt x="486" y="158"/>
                    </a:lnTo>
                    <a:lnTo>
                      <a:pt x="481" y="165"/>
                    </a:lnTo>
                    <a:lnTo>
                      <a:pt x="478" y="171"/>
                    </a:lnTo>
                    <a:lnTo>
                      <a:pt x="496" y="179"/>
                    </a:lnTo>
                    <a:lnTo>
                      <a:pt x="510" y="182"/>
                    </a:lnTo>
                    <a:lnTo>
                      <a:pt x="525" y="182"/>
                    </a:lnTo>
                    <a:lnTo>
                      <a:pt x="540" y="178"/>
                    </a:lnTo>
                    <a:lnTo>
                      <a:pt x="557" y="174"/>
                    </a:lnTo>
                    <a:lnTo>
                      <a:pt x="572" y="168"/>
                    </a:lnTo>
                    <a:lnTo>
                      <a:pt x="586" y="162"/>
                    </a:lnTo>
                    <a:lnTo>
                      <a:pt x="603" y="157"/>
                    </a:lnTo>
                    <a:lnTo>
                      <a:pt x="621" y="153"/>
                    </a:lnTo>
                    <a:lnTo>
                      <a:pt x="638" y="151"/>
                    </a:lnTo>
                    <a:lnTo>
                      <a:pt x="706" y="151"/>
                    </a:lnTo>
                    <a:lnTo>
                      <a:pt x="701" y="154"/>
                    </a:lnTo>
                    <a:lnTo>
                      <a:pt x="692" y="158"/>
                    </a:lnTo>
                    <a:lnTo>
                      <a:pt x="684" y="160"/>
                    </a:lnTo>
                    <a:lnTo>
                      <a:pt x="672" y="163"/>
                    </a:lnTo>
                    <a:lnTo>
                      <a:pt x="662" y="167"/>
                    </a:lnTo>
                    <a:lnTo>
                      <a:pt x="650" y="169"/>
                    </a:lnTo>
                    <a:lnTo>
                      <a:pt x="638" y="173"/>
                    </a:lnTo>
                    <a:lnTo>
                      <a:pt x="625" y="175"/>
                    </a:lnTo>
                    <a:lnTo>
                      <a:pt x="616" y="178"/>
                    </a:lnTo>
                    <a:lnTo>
                      <a:pt x="603" y="181"/>
                    </a:lnTo>
                    <a:lnTo>
                      <a:pt x="594" y="184"/>
                    </a:lnTo>
                    <a:lnTo>
                      <a:pt x="584" y="187"/>
                    </a:lnTo>
                    <a:lnTo>
                      <a:pt x="574" y="192"/>
                    </a:lnTo>
                    <a:lnTo>
                      <a:pt x="564" y="197"/>
                    </a:lnTo>
                    <a:lnTo>
                      <a:pt x="557" y="200"/>
                    </a:lnTo>
                    <a:lnTo>
                      <a:pt x="549" y="205"/>
                    </a:lnTo>
                    <a:lnTo>
                      <a:pt x="542" y="210"/>
                    </a:lnTo>
                    <a:lnTo>
                      <a:pt x="537" y="215"/>
                    </a:lnTo>
                    <a:lnTo>
                      <a:pt x="535" y="221"/>
                    </a:lnTo>
                    <a:lnTo>
                      <a:pt x="530" y="226"/>
                    </a:lnTo>
                    <a:lnTo>
                      <a:pt x="559" y="234"/>
                    </a:lnTo>
                    <a:lnTo>
                      <a:pt x="586" y="237"/>
                    </a:lnTo>
                    <a:lnTo>
                      <a:pt x="613" y="235"/>
                    </a:lnTo>
                    <a:lnTo>
                      <a:pt x="640" y="231"/>
                    </a:lnTo>
                    <a:lnTo>
                      <a:pt x="665" y="224"/>
                    </a:lnTo>
                    <a:lnTo>
                      <a:pt x="689" y="216"/>
                    </a:lnTo>
                    <a:lnTo>
                      <a:pt x="716" y="208"/>
                    </a:lnTo>
                    <a:lnTo>
                      <a:pt x="741" y="201"/>
                    </a:lnTo>
                    <a:lnTo>
                      <a:pt x="768" y="195"/>
                    </a:lnTo>
                    <a:lnTo>
                      <a:pt x="795" y="192"/>
                    </a:lnTo>
                    <a:lnTo>
                      <a:pt x="895" y="189"/>
                    </a:lnTo>
                    <a:lnTo>
                      <a:pt x="875" y="191"/>
                    </a:lnTo>
                    <a:lnTo>
                      <a:pt x="851" y="194"/>
                    </a:lnTo>
                    <a:lnTo>
                      <a:pt x="826" y="199"/>
                    </a:lnTo>
                    <a:lnTo>
                      <a:pt x="799" y="205"/>
                    </a:lnTo>
                    <a:lnTo>
                      <a:pt x="770" y="211"/>
                    </a:lnTo>
                    <a:lnTo>
                      <a:pt x="743" y="221"/>
                    </a:lnTo>
                    <a:lnTo>
                      <a:pt x="719" y="230"/>
                    </a:lnTo>
                    <a:lnTo>
                      <a:pt x="694" y="240"/>
                    </a:lnTo>
                    <a:lnTo>
                      <a:pt x="672" y="250"/>
                    </a:lnTo>
                    <a:lnTo>
                      <a:pt x="655" y="263"/>
                    </a:lnTo>
                    <a:lnTo>
                      <a:pt x="689" y="273"/>
                    </a:lnTo>
                    <a:lnTo>
                      <a:pt x="721" y="275"/>
                    </a:lnTo>
                    <a:lnTo>
                      <a:pt x="750" y="273"/>
                    </a:lnTo>
                    <a:lnTo>
                      <a:pt x="782" y="267"/>
                    </a:lnTo>
                    <a:lnTo>
                      <a:pt x="812" y="258"/>
                    </a:lnTo>
                    <a:lnTo>
                      <a:pt x="841" y="249"/>
                    </a:lnTo>
                    <a:lnTo>
                      <a:pt x="873" y="240"/>
                    </a:lnTo>
                    <a:lnTo>
                      <a:pt x="902" y="233"/>
                    </a:lnTo>
                    <a:lnTo>
                      <a:pt x="934" y="229"/>
                    </a:lnTo>
                    <a:lnTo>
                      <a:pt x="964" y="230"/>
                    </a:lnTo>
                    <a:lnTo>
                      <a:pt x="969" y="226"/>
                    </a:lnTo>
                    <a:lnTo>
                      <a:pt x="971" y="222"/>
                    </a:lnTo>
                    <a:lnTo>
                      <a:pt x="971" y="217"/>
                    </a:lnTo>
                    <a:lnTo>
                      <a:pt x="966" y="213"/>
                    </a:lnTo>
                    <a:lnTo>
                      <a:pt x="961" y="209"/>
                    </a:lnTo>
                    <a:lnTo>
                      <a:pt x="956" y="205"/>
                    </a:lnTo>
                    <a:lnTo>
                      <a:pt x="947" y="201"/>
                    </a:lnTo>
                    <a:lnTo>
                      <a:pt x="939" y="198"/>
                    </a:lnTo>
                    <a:lnTo>
                      <a:pt x="929" y="194"/>
                    </a:lnTo>
                    <a:lnTo>
                      <a:pt x="920" y="192"/>
                    </a:lnTo>
                    <a:lnTo>
                      <a:pt x="951" y="193"/>
                    </a:lnTo>
                    <a:lnTo>
                      <a:pt x="983" y="195"/>
                    </a:lnTo>
                    <a:lnTo>
                      <a:pt x="1015" y="199"/>
                    </a:lnTo>
                    <a:lnTo>
                      <a:pt x="1045" y="205"/>
                    </a:lnTo>
                    <a:lnTo>
                      <a:pt x="1072" y="211"/>
                    </a:lnTo>
                    <a:lnTo>
                      <a:pt x="1098" y="219"/>
                    </a:lnTo>
                    <a:lnTo>
                      <a:pt x="1123" y="230"/>
                    </a:lnTo>
                    <a:lnTo>
                      <a:pt x="1145" y="241"/>
                    </a:lnTo>
                    <a:lnTo>
                      <a:pt x="1162" y="254"/>
                    </a:lnTo>
                    <a:lnTo>
                      <a:pt x="1177" y="267"/>
                    </a:lnTo>
                    <a:lnTo>
                      <a:pt x="1187" y="281"/>
                    </a:lnTo>
                    <a:lnTo>
                      <a:pt x="1189" y="295"/>
                    </a:lnTo>
                    <a:lnTo>
                      <a:pt x="1187" y="307"/>
                    </a:lnTo>
                    <a:lnTo>
                      <a:pt x="1182" y="319"/>
                    </a:lnTo>
                    <a:lnTo>
                      <a:pt x="1172" y="331"/>
                    </a:lnTo>
                    <a:lnTo>
                      <a:pt x="1160" y="343"/>
                    </a:lnTo>
                    <a:lnTo>
                      <a:pt x="1145" y="353"/>
                    </a:lnTo>
                    <a:lnTo>
                      <a:pt x="1130" y="365"/>
                    </a:lnTo>
                    <a:lnTo>
                      <a:pt x="1118" y="375"/>
                    </a:lnTo>
                    <a:lnTo>
                      <a:pt x="1103" y="386"/>
                    </a:lnTo>
                    <a:lnTo>
                      <a:pt x="1059" y="402"/>
                    </a:lnTo>
                    <a:lnTo>
                      <a:pt x="1008" y="415"/>
                    </a:lnTo>
                    <a:lnTo>
                      <a:pt x="951" y="422"/>
                    </a:lnTo>
                    <a:lnTo>
                      <a:pt x="893" y="426"/>
                    </a:lnTo>
                    <a:lnTo>
                      <a:pt x="829" y="426"/>
                    </a:lnTo>
                    <a:lnTo>
                      <a:pt x="768" y="425"/>
                    </a:lnTo>
                    <a:lnTo>
                      <a:pt x="704" y="422"/>
                    </a:lnTo>
                    <a:lnTo>
                      <a:pt x="643" y="417"/>
                    </a:lnTo>
                    <a:lnTo>
                      <a:pt x="586" y="413"/>
                    </a:lnTo>
                    <a:lnTo>
                      <a:pt x="530" y="407"/>
                    </a:lnTo>
                    <a:lnTo>
                      <a:pt x="471" y="402"/>
                    </a:lnTo>
                    <a:lnTo>
                      <a:pt x="427" y="392"/>
                    </a:lnTo>
                    <a:lnTo>
                      <a:pt x="393" y="376"/>
                    </a:lnTo>
                    <a:lnTo>
                      <a:pt x="368" y="358"/>
                    </a:lnTo>
                    <a:lnTo>
                      <a:pt x="351" y="335"/>
                    </a:lnTo>
                    <a:lnTo>
                      <a:pt x="339" y="311"/>
                    </a:lnTo>
                    <a:lnTo>
                      <a:pt x="326" y="286"/>
                    </a:lnTo>
                    <a:lnTo>
                      <a:pt x="314" y="262"/>
                    </a:lnTo>
                    <a:lnTo>
                      <a:pt x="299" y="239"/>
                    </a:lnTo>
                    <a:lnTo>
                      <a:pt x="277" y="218"/>
                    </a:lnTo>
                    <a:lnTo>
                      <a:pt x="250" y="239"/>
                    </a:lnTo>
                    <a:lnTo>
                      <a:pt x="221" y="232"/>
                    </a:lnTo>
                    <a:lnTo>
                      <a:pt x="189" y="223"/>
                    </a:lnTo>
                    <a:lnTo>
                      <a:pt x="157" y="214"/>
                    </a:lnTo>
                    <a:lnTo>
                      <a:pt x="128" y="203"/>
                    </a:lnTo>
                    <a:lnTo>
                      <a:pt x="98" y="192"/>
                    </a:lnTo>
                    <a:lnTo>
                      <a:pt x="71" y="179"/>
                    </a:lnTo>
                    <a:lnTo>
                      <a:pt x="47" y="167"/>
                    </a:lnTo>
                    <a:lnTo>
                      <a:pt x="27" y="153"/>
                    </a:lnTo>
                    <a:lnTo>
                      <a:pt x="13" y="138"/>
                    </a:lnTo>
                    <a:lnTo>
                      <a:pt x="0" y="123"/>
                    </a:lnTo>
                    <a:lnTo>
                      <a:pt x="0" y="110"/>
                    </a:lnTo>
                    <a:lnTo>
                      <a:pt x="3" y="97"/>
                    </a:lnTo>
                    <a:lnTo>
                      <a:pt x="8" y="83"/>
                    </a:lnTo>
                    <a:lnTo>
                      <a:pt x="13" y="71"/>
                    </a:lnTo>
                    <a:lnTo>
                      <a:pt x="20" y="58"/>
                    </a:lnTo>
                    <a:lnTo>
                      <a:pt x="30" y="46"/>
                    </a:lnTo>
                    <a:lnTo>
                      <a:pt x="40" y="34"/>
                    </a:lnTo>
                    <a:lnTo>
                      <a:pt x="49" y="23"/>
                    </a:lnTo>
                    <a:lnTo>
                      <a:pt x="62" y="11"/>
                    </a:lnTo>
                    <a:lnTo>
                      <a:pt x="74" y="0"/>
                    </a:lnTo>
                    <a:lnTo>
                      <a:pt x="91" y="3"/>
                    </a:lnTo>
                    <a:lnTo>
                      <a:pt x="106" y="8"/>
                    </a:lnTo>
                    <a:lnTo>
                      <a:pt x="121" y="13"/>
                    </a:lnTo>
                    <a:lnTo>
                      <a:pt x="138" y="19"/>
                    </a:lnTo>
                    <a:lnTo>
                      <a:pt x="152" y="25"/>
                    </a:lnTo>
                    <a:lnTo>
                      <a:pt x="170" y="32"/>
                    </a:lnTo>
                    <a:lnTo>
                      <a:pt x="184" y="39"/>
                    </a:lnTo>
                    <a:lnTo>
                      <a:pt x="201" y="46"/>
                    </a:lnTo>
                    <a:lnTo>
                      <a:pt x="216" y="51"/>
                    </a:lnTo>
                    <a:lnTo>
                      <a:pt x="233" y="57"/>
                    </a:lnTo>
                    <a:lnTo>
                      <a:pt x="233" y="56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8" name="Freeform 52"/>
              <p:cNvSpPr>
                <a:spLocks/>
              </p:cNvSpPr>
              <p:nvPr/>
            </p:nvSpPr>
            <p:spPr bwMode="auto">
              <a:xfrm>
                <a:off x="3412" y="3749"/>
                <a:ext cx="47" cy="15"/>
              </a:xfrm>
              <a:custGeom>
                <a:avLst/>
                <a:gdLst>
                  <a:gd name="T0" fmla="*/ 44 w 47"/>
                  <a:gd name="T1" fmla="*/ 0 h 15"/>
                  <a:gd name="T2" fmla="*/ 47 w 47"/>
                  <a:gd name="T3" fmla="*/ 6 h 15"/>
                  <a:gd name="T4" fmla="*/ 42 w 47"/>
                  <a:gd name="T5" fmla="*/ 10 h 15"/>
                  <a:gd name="T6" fmla="*/ 37 w 47"/>
                  <a:gd name="T7" fmla="*/ 13 h 15"/>
                  <a:gd name="T8" fmla="*/ 30 w 47"/>
                  <a:gd name="T9" fmla="*/ 15 h 15"/>
                  <a:gd name="T10" fmla="*/ 22 w 47"/>
                  <a:gd name="T11" fmla="*/ 15 h 15"/>
                  <a:gd name="T12" fmla="*/ 15 w 47"/>
                  <a:gd name="T13" fmla="*/ 15 h 15"/>
                  <a:gd name="T14" fmla="*/ 10 w 47"/>
                  <a:gd name="T15" fmla="*/ 13 h 15"/>
                  <a:gd name="T16" fmla="*/ 3 w 47"/>
                  <a:gd name="T17" fmla="*/ 9 h 15"/>
                  <a:gd name="T18" fmla="*/ 0 w 47"/>
                  <a:gd name="T19" fmla="*/ 6 h 15"/>
                  <a:gd name="T20" fmla="*/ 0 w 47"/>
                  <a:gd name="T21" fmla="*/ 0 h 15"/>
                  <a:gd name="T22" fmla="*/ 44 w 47"/>
                  <a:gd name="T23" fmla="*/ 0 h 15"/>
                  <a:gd name="T24" fmla="*/ 44 w 47"/>
                  <a:gd name="T25" fmla="*/ 0 h 1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7"/>
                  <a:gd name="T40" fmla="*/ 0 h 15"/>
                  <a:gd name="T41" fmla="*/ 47 w 47"/>
                  <a:gd name="T42" fmla="*/ 15 h 1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7" h="15">
                    <a:moveTo>
                      <a:pt x="44" y="0"/>
                    </a:moveTo>
                    <a:lnTo>
                      <a:pt x="47" y="6"/>
                    </a:lnTo>
                    <a:lnTo>
                      <a:pt x="42" y="10"/>
                    </a:lnTo>
                    <a:lnTo>
                      <a:pt x="37" y="13"/>
                    </a:lnTo>
                    <a:lnTo>
                      <a:pt x="30" y="15"/>
                    </a:lnTo>
                    <a:lnTo>
                      <a:pt x="22" y="15"/>
                    </a:lnTo>
                    <a:lnTo>
                      <a:pt x="15" y="15"/>
                    </a:lnTo>
                    <a:lnTo>
                      <a:pt x="10" y="13"/>
                    </a:lnTo>
                    <a:lnTo>
                      <a:pt x="3" y="9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FF00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9" name="Freeform 53"/>
              <p:cNvSpPr>
                <a:spLocks/>
              </p:cNvSpPr>
              <p:nvPr/>
            </p:nvSpPr>
            <p:spPr bwMode="auto">
              <a:xfrm>
                <a:off x="3491" y="3749"/>
                <a:ext cx="115" cy="54"/>
              </a:xfrm>
              <a:custGeom>
                <a:avLst/>
                <a:gdLst>
                  <a:gd name="T0" fmla="*/ 112 w 115"/>
                  <a:gd name="T1" fmla="*/ 0 h 54"/>
                  <a:gd name="T2" fmla="*/ 115 w 115"/>
                  <a:gd name="T3" fmla="*/ 6 h 54"/>
                  <a:gd name="T4" fmla="*/ 115 w 115"/>
                  <a:gd name="T5" fmla="*/ 11 h 54"/>
                  <a:gd name="T6" fmla="*/ 112 w 115"/>
                  <a:gd name="T7" fmla="*/ 17 h 54"/>
                  <a:gd name="T8" fmla="*/ 107 w 115"/>
                  <a:gd name="T9" fmla="*/ 23 h 54"/>
                  <a:gd name="T10" fmla="*/ 100 w 115"/>
                  <a:gd name="T11" fmla="*/ 29 h 54"/>
                  <a:gd name="T12" fmla="*/ 93 w 115"/>
                  <a:gd name="T13" fmla="*/ 34 h 54"/>
                  <a:gd name="T14" fmla="*/ 85 w 115"/>
                  <a:gd name="T15" fmla="*/ 39 h 54"/>
                  <a:gd name="T16" fmla="*/ 76 w 115"/>
                  <a:gd name="T17" fmla="*/ 45 h 54"/>
                  <a:gd name="T18" fmla="*/ 68 w 115"/>
                  <a:gd name="T19" fmla="*/ 49 h 54"/>
                  <a:gd name="T20" fmla="*/ 61 w 115"/>
                  <a:gd name="T21" fmla="*/ 54 h 54"/>
                  <a:gd name="T22" fmla="*/ 49 w 115"/>
                  <a:gd name="T23" fmla="*/ 51 h 54"/>
                  <a:gd name="T24" fmla="*/ 36 w 115"/>
                  <a:gd name="T25" fmla="*/ 48 h 54"/>
                  <a:gd name="T26" fmla="*/ 24 w 115"/>
                  <a:gd name="T27" fmla="*/ 45 h 54"/>
                  <a:gd name="T28" fmla="*/ 14 w 115"/>
                  <a:gd name="T29" fmla="*/ 40 h 54"/>
                  <a:gd name="T30" fmla="*/ 7 w 115"/>
                  <a:gd name="T31" fmla="*/ 35 h 54"/>
                  <a:gd name="T32" fmla="*/ 2 w 115"/>
                  <a:gd name="T33" fmla="*/ 30 h 54"/>
                  <a:gd name="T34" fmla="*/ 0 w 115"/>
                  <a:gd name="T35" fmla="*/ 24 h 54"/>
                  <a:gd name="T36" fmla="*/ 0 w 115"/>
                  <a:gd name="T37" fmla="*/ 17 h 54"/>
                  <a:gd name="T38" fmla="*/ 5 w 115"/>
                  <a:gd name="T39" fmla="*/ 11 h 54"/>
                  <a:gd name="T40" fmla="*/ 9 w 115"/>
                  <a:gd name="T41" fmla="*/ 3 h 54"/>
                  <a:gd name="T42" fmla="*/ 19 w 115"/>
                  <a:gd name="T43" fmla="*/ 2 h 54"/>
                  <a:gd name="T44" fmla="*/ 29 w 115"/>
                  <a:gd name="T45" fmla="*/ 1 h 54"/>
                  <a:gd name="T46" fmla="*/ 39 w 115"/>
                  <a:gd name="T47" fmla="*/ 0 h 54"/>
                  <a:gd name="T48" fmla="*/ 49 w 115"/>
                  <a:gd name="T49" fmla="*/ 0 h 54"/>
                  <a:gd name="T50" fmla="*/ 61 w 115"/>
                  <a:gd name="T51" fmla="*/ 0 h 54"/>
                  <a:gd name="T52" fmla="*/ 71 w 115"/>
                  <a:gd name="T53" fmla="*/ 0 h 54"/>
                  <a:gd name="T54" fmla="*/ 83 w 115"/>
                  <a:gd name="T55" fmla="*/ 0 h 54"/>
                  <a:gd name="T56" fmla="*/ 93 w 115"/>
                  <a:gd name="T57" fmla="*/ 0 h 54"/>
                  <a:gd name="T58" fmla="*/ 103 w 115"/>
                  <a:gd name="T59" fmla="*/ 0 h 54"/>
                  <a:gd name="T60" fmla="*/ 112 w 115"/>
                  <a:gd name="T61" fmla="*/ 0 h 54"/>
                  <a:gd name="T62" fmla="*/ 112 w 115"/>
                  <a:gd name="T63" fmla="*/ 0 h 54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15"/>
                  <a:gd name="T97" fmla="*/ 0 h 54"/>
                  <a:gd name="T98" fmla="*/ 115 w 115"/>
                  <a:gd name="T99" fmla="*/ 54 h 54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15" h="54">
                    <a:moveTo>
                      <a:pt x="112" y="0"/>
                    </a:moveTo>
                    <a:lnTo>
                      <a:pt x="115" y="6"/>
                    </a:lnTo>
                    <a:lnTo>
                      <a:pt x="115" y="11"/>
                    </a:lnTo>
                    <a:lnTo>
                      <a:pt x="112" y="17"/>
                    </a:lnTo>
                    <a:lnTo>
                      <a:pt x="107" y="23"/>
                    </a:lnTo>
                    <a:lnTo>
                      <a:pt x="100" y="29"/>
                    </a:lnTo>
                    <a:lnTo>
                      <a:pt x="93" y="34"/>
                    </a:lnTo>
                    <a:lnTo>
                      <a:pt x="85" y="39"/>
                    </a:lnTo>
                    <a:lnTo>
                      <a:pt x="76" y="45"/>
                    </a:lnTo>
                    <a:lnTo>
                      <a:pt x="68" y="49"/>
                    </a:lnTo>
                    <a:lnTo>
                      <a:pt x="61" y="54"/>
                    </a:lnTo>
                    <a:lnTo>
                      <a:pt x="49" y="51"/>
                    </a:lnTo>
                    <a:lnTo>
                      <a:pt x="36" y="48"/>
                    </a:lnTo>
                    <a:lnTo>
                      <a:pt x="24" y="45"/>
                    </a:lnTo>
                    <a:lnTo>
                      <a:pt x="14" y="40"/>
                    </a:lnTo>
                    <a:lnTo>
                      <a:pt x="7" y="35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7"/>
                    </a:lnTo>
                    <a:lnTo>
                      <a:pt x="5" y="11"/>
                    </a:lnTo>
                    <a:lnTo>
                      <a:pt x="9" y="3"/>
                    </a:lnTo>
                    <a:lnTo>
                      <a:pt x="19" y="2"/>
                    </a:lnTo>
                    <a:lnTo>
                      <a:pt x="29" y="1"/>
                    </a:lnTo>
                    <a:lnTo>
                      <a:pt x="39" y="0"/>
                    </a:lnTo>
                    <a:lnTo>
                      <a:pt x="49" y="0"/>
                    </a:lnTo>
                    <a:lnTo>
                      <a:pt x="61" y="0"/>
                    </a:lnTo>
                    <a:lnTo>
                      <a:pt x="71" y="0"/>
                    </a:lnTo>
                    <a:lnTo>
                      <a:pt x="83" y="0"/>
                    </a:lnTo>
                    <a:lnTo>
                      <a:pt x="93" y="0"/>
                    </a:lnTo>
                    <a:lnTo>
                      <a:pt x="103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B3D9F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0" name="Freeform 54"/>
              <p:cNvSpPr>
                <a:spLocks/>
              </p:cNvSpPr>
              <p:nvPr/>
            </p:nvSpPr>
            <p:spPr bwMode="auto">
              <a:xfrm>
                <a:off x="3613" y="3749"/>
                <a:ext cx="152" cy="81"/>
              </a:xfrm>
              <a:custGeom>
                <a:avLst/>
                <a:gdLst>
                  <a:gd name="T0" fmla="*/ 152 w 152"/>
                  <a:gd name="T1" fmla="*/ 3 h 81"/>
                  <a:gd name="T2" fmla="*/ 142 w 152"/>
                  <a:gd name="T3" fmla="*/ 13 h 81"/>
                  <a:gd name="T4" fmla="*/ 133 w 152"/>
                  <a:gd name="T5" fmla="*/ 23 h 81"/>
                  <a:gd name="T6" fmla="*/ 128 w 152"/>
                  <a:gd name="T7" fmla="*/ 34 h 81"/>
                  <a:gd name="T8" fmla="*/ 120 w 152"/>
                  <a:gd name="T9" fmla="*/ 47 h 81"/>
                  <a:gd name="T10" fmla="*/ 113 w 152"/>
                  <a:gd name="T11" fmla="*/ 58 h 81"/>
                  <a:gd name="T12" fmla="*/ 106 w 152"/>
                  <a:gd name="T13" fmla="*/ 69 h 81"/>
                  <a:gd name="T14" fmla="*/ 93 w 152"/>
                  <a:gd name="T15" fmla="*/ 77 h 81"/>
                  <a:gd name="T16" fmla="*/ 79 w 152"/>
                  <a:gd name="T17" fmla="*/ 81 h 81"/>
                  <a:gd name="T18" fmla="*/ 57 w 152"/>
                  <a:gd name="T19" fmla="*/ 81 h 81"/>
                  <a:gd name="T20" fmla="*/ 27 w 152"/>
                  <a:gd name="T21" fmla="*/ 78 h 81"/>
                  <a:gd name="T22" fmla="*/ 10 w 152"/>
                  <a:gd name="T23" fmla="*/ 71 h 81"/>
                  <a:gd name="T24" fmla="*/ 0 w 152"/>
                  <a:gd name="T25" fmla="*/ 63 h 81"/>
                  <a:gd name="T26" fmla="*/ 0 w 152"/>
                  <a:gd name="T27" fmla="*/ 56 h 81"/>
                  <a:gd name="T28" fmla="*/ 5 w 152"/>
                  <a:gd name="T29" fmla="*/ 48 h 81"/>
                  <a:gd name="T30" fmla="*/ 17 w 152"/>
                  <a:gd name="T31" fmla="*/ 40 h 81"/>
                  <a:gd name="T32" fmla="*/ 30 w 152"/>
                  <a:gd name="T33" fmla="*/ 32 h 81"/>
                  <a:gd name="T34" fmla="*/ 42 w 152"/>
                  <a:gd name="T35" fmla="*/ 25 h 81"/>
                  <a:gd name="T36" fmla="*/ 54 w 152"/>
                  <a:gd name="T37" fmla="*/ 17 h 81"/>
                  <a:gd name="T38" fmla="*/ 61 w 152"/>
                  <a:gd name="T39" fmla="*/ 9 h 81"/>
                  <a:gd name="T40" fmla="*/ 64 w 152"/>
                  <a:gd name="T41" fmla="*/ 0 h 81"/>
                  <a:gd name="T42" fmla="*/ 152 w 152"/>
                  <a:gd name="T43" fmla="*/ 3 h 81"/>
                  <a:gd name="T44" fmla="*/ 152 w 152"/>
                  <a:gd name="T45" fmla="*/ 3 h 8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52"/>
                  <a:gd name="T70" fmla="*/ 0 h 81"/>
                  <a:gd name="T71" fmla="*/ 152 w 152"/>
                  <a:gd name="T72" fmla="*/ 81 h 8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52" h="81">
                    <a:moveTo>
                      <a:pt x="152" y="3"/>
                    </a:moveTo>
                    <a:lnTo>
                      <a:pt x="142" y="13"/>
                    </a:lnTo>
                    <a:lnTo>
                      <a:pt x="133" y="23"/>
                    </a:lnTo>
                    <a:lnTo>
                      <a:pt x="128" y="34"/>
                    </a:lnTo>
                    <a:lnTo>
                      <a:pt x="120" y="47"/>
                    </a:lnTo>
                    <a:lnTo>
                      <a:pt x="113" y="58"/>
                    </a:lnTo>
                    <a:lnTo>
                      <a:pt x="106" y="69"/>
                    </a:lnTo>
                    <a:lnTo>
                      <a:pt x="93" y="77"/>
                    </a:lnTo>
                    <a:lnTo>
                      <a:pt x="79" y="81"/>
                    </a:lnTo>
                    <a:lnTo>
                      <a:pt x="57" y="81"/>
                    </a:lnTo>
                    <a:lnTo>
                      <a:pt x="27" y="78"/>
                    </a:lnTo>
                    <a:lnTo>
                      <a:pt x="10" y="71"/>
                    </a:lnTo>
                    <a:lnTo>
                      <a:pt x="0" y="63"/>
                    </a:lnTo>
                    <a:lnTo>
                      <a:pt x="0" y="56"/>
                    </a:lnTo>
                    <a:lnTo>
                      <a:pt x="5" y="48"/>
                    </a:lnTo>
                    <a:lnTo>
                      <a:pt x="17" y="40"/>
                    </a:lnTo>
                    <a:lnTo>
                      <a:pt x="30" y="32"/>
                    </a:lnTo>
                    <a:lnTo>
                      <a:pt x="42" y="25"/>
                    </a:lnTo>
                    <a:lnTo>
                      <a:pt x="54" y="17"/>
                    </a:lnTo>
                    <a:lnTo>
                      <a:pt x="61" y="9"/>
                    </a:lnTo>
                    <a:lnTo>
                      <a:pt x="64" y="0"/>
                    </a:lnTo>
                    <a:lnTo>
                      <a:pt x="152" y="3"/>
                    </a:lnTo>
                    <a:close/>
                  </a:path>
                </a:pathLst>
              </a:custGeom>
              <a:solidFill>
                <a:srgbClr val="FF00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1" name="Freeform 55"/>
              <p:cNvSpPr>
                <a:spLocks/>
              </p:cNvSpPr>
              <p:nvPr/>
            </p:nvSpPr>
            <p:spPr bwMode="auto">
              <a:xfrm>
                <a:off x="3748" y="3746"/>
                <a:ext cx="176" cy="100"/>
              </a:xfrm>
              <a:custGeom>
                <a:avLst/>
                <a:gdLst>
                  <a:gd name="T0" fmla="*/ 176 w 176"/>
                  <a:gd name="T1" fmla="*/ 6 h 100"/>
                  <a:gd name="T2" fmla="*/ 159 w 176"/>
                  <a:gd name="T3" fmla="*/ 18 h 100"/>
                  <a:gd name="T4" fmla="*/ 147 w 176"/>
                  <a:gd name="T5" fmla="*/ 32 h 100"/>
                  <a:gd name="T6" fmla="*/ 137 w 176"/>
                  <a:gd name="T7" fmla="*/ 46 h 100"/>
                  <a:gd name="T8" fmla="*/ 130 w 176"/>
                  <a:gd name="T9" fmla="*/ 61 h 100"/>
                  <a:gd name="T10" fmla="*/ 120 w 176"/>
                  <a:gd name="T11" fmla="*/ 75 h 100"/>
                  <a:gd name="T12" fmla="*/ 108 w 176"/>
                  <a:gd name="T13" fmla="*/ 86 h 100"/>
                  <a:gd name="T14" fmla="*/ 91 w 176"/>
                  <a:gd name="T15" fmla="*/ 96 h 100"/>
                  <a:gd name="T16" fmla="*/ 69 w 176"/>
                  <a:gd name="T17" fmla="*/ 100 h 100"/>
                  <a:gd name="T18" fmla="*/ 39 w 176"/>
                  <a:gd name="T19" fmla="*/ 99 h 100"/>
                  <a:gd name="T20" fmla="*/ 0 w 176"/>
                  <a:gd name="T21" fmla="*/ 92 h 100"/>
                  <a:gd name="T22" fmla="*/ 12 w 176"/>
                  <a:gd name="T23" fmla="*/ 81 h 100"/>
                  <a:gd name="T24" fmla="*/ 22 w 176"/>
                  <a:gd name="T25" fmla="*/ 67 h 100"/>
                  <a:gd name="T26" fmla="*/ 32 w 176"/>
                  <a:gd name="T27" fmla="*/ 53 h 100"/>
                  <a:gd name="T28" fmla="*/ 42 w 176"/>
                  <a:gd name="T29" fmla="*/ 38 h 100"/>
                  <a:gd name="T30" fmla="*/ 51 w 176"/>
                  <a:gd name="T31" fmla="*/ 25 h 100"/>
                  <a:gd name="T32" fmla="*/ 66 w 176"/>
                  <a:gd name="T33" fmla="*/ 13 h 100"/>
                  <a:gd name="T34" fmla="*/ 86 w 176"/>
                  <a:gd name="T35" fmla="*/ 4 h 100"/>
                  <a:gd name="T36" fmla="*/ 108 w 176"/>
                  <a:gd name="T37" fmla="*/ 0 h 100"/>
                  <a:gd name="T38" fmla="*/ 140 w 176"/>
                  <a:gd name="T39" fmla="*/ 1 h 100"/>
                  <a:gd name="T40" fmla="*/ 176 w 176"/>
                  <a:gd name="T41" fmla="*/ 6 h 100"/>
                  <a:gd name="T42" fmla="*/ 176 w 176"/>
                  <a:gd name="T43" fmla="*/ 6 h 10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76"/>
                  <a:gd name="T67" fmla="*/ 0 h 100"/>
                  <a:gd name="T68" fmla="*/ 176 w 176"/>
                  <a:gd name="T69" fmla="*/ 100 h 10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76" h="100">
                    <a:moveTo>
                      <a:pt x="176" y="6"/>
                    </a:moveTo>
                    <a:lnTo>
                      <a:pt x="159" y="18"/>
                    </a:lnTo>
                    <a:lnTo>
                      <a:pt x="147" y="32"/>
                    </a:lnTo>
                    <a:lnTo>
                      <a:pt x="137" y="46"/>
                    </a:lnTo>
                    <a:lnTo>
                      <a:pt x="130" y="61"/>
                    </a:lnTo>
                    <a:lnTo>
                      <a:pt x="120" y="75"/>
                    </a:lnTo>
                    <a:lnTo>
                      <a:pt x="108" y="86"/>
                    </a:lnTo>
                    <a:lnTo>
                      <a:pt x="91" y="96"/>
                    </a:lnTo>
                    <a:lnTo>
                      <a:pt x="69" y="100"/>
                    </a:lnTo>
                    <a:lnTo>
                      <a:pt x="39" y="99"/>
                    </a:lnTo>
                    <a:lnTo>
                      <a:pt x="0" y="92"/>
                    </a:lnTo>
                    <a:lnTo>
                      <a:pt x="12" y="81"/>
                    </a:lnTo>
                    <a:lnTo>
                      <a:pt x="22" y="67"/>
                    </a:lnTo>
                    <a:lnTo>
                      <a:pt x="32" y="53"/>
                    </a:lnTo>
                    <a:lnTo>
                      <a:pt x="42" y="38"/>
                    </a:lnTo>
                    <a:lnTo>
                      <a:pt x="51" y="25"/>
                    </a:lnTo>
                    <a:lnTo>
                      <a:pt x="66" y="13"/>
                    </a:lnTo>
                    <a:lnTo>
                      <a:pt x="86" y="4"/>
                    </a:lnTo>
                    <a:lnTo>
                      <a:pt x="108" y="0"/>
                    </a:lnTo>
                    <a:lnTo>
                      <a:pt x="140" y="1"/>
                    </a:lnTo>
                    <a:lnTo>
                      <a:pt x="176" y="6"/>
                    </a:lnTo>
                    <a:close/>
                  </a:path>
                </a:pathLst>
              </a:custGeom>
              <a:solidFill>
                <a:srgbClr val="B3D9F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2" name="Freeform 56"/>
              <p:cNvSpPr>
                <a:spLocks/>
              </p:cNvSpPr>
              <p:nvPr/>
            </p:nvSpPr>
            <p:spPr bwMode="auto">
              <a:xfrm>
                <a:off x="3905" y="3744"/>
                <a:ext cx="152" cy="100"/>
              </a:xfrm>
              <a:custGeom>
                <a:avLst/>
                <a:gdLst>
                  <a:gd name="T0" fmla="*/ 149 w 152"/>
                  <a:gd name="T1" fmla="*/ 8 h 100"/>
                  <a:gd name="T2" fmla="*/ 137 w 152"/>
                  <a:gd name="T3" fmla="*/ 19 h 100"/>
                  <a:gd name="T4" fmla="*/ 127 w 152"/>
                  <a:gd name="T5" fmla="*/ 30 h 100"/>
                  <a:gd name="T6" fmla="*/ 120 w 152"/>
                  <a:gd name="T7" fmla="*/ 43 h 100"/>
                  <a:gd name="T8" fmla="*/ 113 w 152"/>
                  <a:gd name="T9" fmla="*/ 55 h 100"/>
                  <a:gd name="T10" fmla="*/ 103 w 152"/>
                  <a:gd name="T11" fmla="*/ 67 h 100"/>
                  <a:gd name="T12" fmla="*/ 93 w 152"/>
                  <a:gd name="T13" fmla="*/ 78 h 100"/>
                  <a:gd name="T14" fmla="*/ 81 w 152"/>
                  <a:gd name="T15" fmla="*/ 88 h 100"/>
                  <a:gd name="T16" fmla="*/ 61 w 152"/>
                  <a:gd name="T17" fmla="*/ 95 h 100"/>
                  <a:gd name="T18" fmla="*/ 34 w 152"/>
                  <a:gd name="T19" fmla="*/ 99 h 100"/>
                  <a:gd name="T20" fmla="*/ 0 w 152"/>
                  <a:gd name="T21" fmla="*/ 100 h 100"/>
                  <a:gd name="T22" fmla="*/ 10 w 152"/>
                  <a:gd name="T23" fmla="*/ 87 h 100"/>
                  <a:gd name="T24" fmla="*/ 17 w 152"/>
                  <a:gd name="T25" fmla="*/ 74 h 100"/>
                  <a:gd name="T26" fmla="*/ 24 w 152"/>
                  <a:gd name="T27" fmla="*/ 58 h 100"/>
                  <a:gd name="T28" fmla="*/ 32 w 152"/>
                  <a:gd name="T29" fmla="*/ 42 h 100"/>
                  <a:gd name="T30" fmla="*/ 42 w 152"/>
                  <a:gd name="T31" fmla="*/ 27 h 100"/>
                  <a:gd name="T32" fmla="*/ 54 w 152"/>
                  <a:gd name="T33" fmla="*/ 14 h 100"/>
                  <a:gd name="T34" fmla="*/ 71 w 152"/>
                  <a:gd name="T35" fmla="*/ 5 h 100"/>
                  <a:gd name="T36" fmla="*/ 93 w 152"/>
                  <a:gd name="T37" fmla="*/ 0 h 100"/>
                  <a:gd name="T38" fmla="*/ 117 w 152"/>
                  <a:gd name="T39" fmla="*/ 0 h 100"/>
                  <a:gd name="T40" fmla="*/ 152 w 152"/>
                  <a:gd name="T41" fmla="*/ 8 h 100"/>
                  <a:gd name="T42" fmla="*/ 152 w 152"/>
                  <a:gd name="T43" fmla="*/ 8 h 100"/>
                  <a:gd name="T44" fmla="*/ 149 w 152"/>
                  <a:gd name="T45" fmla="*/ 8 h 10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52"/>
                  <a:gd name="T70" fmla="*/ 0 h 100"/>
                  <a:gd name="T71" fmla="*/ 152 w 152"/>
                  <a:gd name="T72" fmla="*/ 100 h 10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52" h="100">
                    <a:moveTo>
                      <a:pt x="149" y="8"/>
                    </a:moveTo>
                    <a:lnTo>
                      <a:pt x="137" y="19"/>
                    </a:lnTo>
                    <a:lnTo>
                      <a:pt x="127" y="30"/>
                    </a:lnTo>
                    <a:lnTo>
                      <a:pt x="120" y="43"/>
                    </a:lnTo>
                    <a:lnTo>
                      <a:pt x="113" y="55"/>
                    </a:lnTo>
                    <a:lnTo>
                      <a:pt x="103" y="67"/>
                    </a:lnTo>
                    <a:lnTo>
                      <a:pt x="93" y="78"/>
                    </a:lnTo>
                    <a:lnTo>
                      <a:pt x="81" y="88"/>
                    </a:lnTo>
                    <a:lnTo>
                      <a:pt x="61" y="95"/>
                    </a:lnTo>
                    <a:lnTo>
                      <a:pt x="34" y="99"/>
                    </a:lnTo>
                    <a:lnTo>
                      <a:pt x="0" y="100"/>
                    </a:lnTo>
                    <a:lnTo>
                      <a:pt x="10" y="87"/>
                    </a:lnTo>
                    <a:lnTo>
                      <a:pt x="17" y="74"/>
                    </a:lnTo>
                    <a:lnTo>
                      <a:pt x="24" y="58"/>
                    </a:lnTo>
                    <a:lnTo>
                      <a:pt x="32" y="42"/>
                    </a:lnTo>
                    <a:lnTo>
                      <a:pt x="42" y="27"/>
                    </a:lnTo>
                    <a:lnTo>
                      <a:pt x="54" y="14"/>
                    </a:lnTo>
                    <a:lnTo>
                      <a:pt x="71" y="5"/>
                    </a:lnTo>
                    <a:lnTo>
                      <a:pt x="93" y="0"/>
                    </a:lnTo>
                    <a:lnTo>
                      <a:pt x="117" y="0"/>
                    </a:lnTo>
                    <a:lnTo>
                      <a:pt x="152" y="8"/>
                    </a:lnTo>
                    <a:lnTo>
                      <a:pt x="149" y="8"/>
                    </a:lnTo>
                    <a:close/>
                  </a:path>
                </a:pathLst>
              </a:custGeom>
              <a:solidFill>
                <a:srgbClr val="FF00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3" name="Freeform 57"/>
              <p:cNvSpPr>
                <a:spLocks/>
              </p:cNvSpPr>
              <p:nvPr/>
            </p:nvSpPr>
            <p:spPr bwMode="auto">
              <a:xfrm>
                <a:off x="3772" y="3863"/>
                <a:ext cx="214" cy="51"/>
              </a:xfrm>
              <a:custGeom>
                <a:avLst/>
                <a:gdLst>
                  <a:gd name="T0" fmla="*/ 214 w 214"/>
                  <a:gd name="T1" fmla="*/ 21 h 51"/>
                  <a:gd name="T2" fmla="*/ 199 w 214"/>
                  <a:gd name="T3" fmla="*/ 19 h 51"/>
                  <a:gd name="T4" fmla="*/ 179 w 214"/>
                  <a:gd name="T5" fmla="*/ 16 h 51"/>
                  <a:gd name="T6" fmla="*/ 160 w 214"/>
                  <a:gd name="T7" fmla="*/ 17 h 51"/>
                  <a:gd name="T8" fmla="*/ 135 w 214"/>
                  <a:gd name="T9" fmla="*/ 19 h 51"/>
                  <a:gd name="T10" fmla="*/ 111 w 214"/>
                  <a:gd name="T11" fmla="*/ 22 h 51"/>
                  <a:gd name="T12" fmla="*/ 86 w 214"/>
                  <a:gd name="T13" fmla="*/ 27 h 51"/>
                  <a:gd name="T14" fmla="*/ 62 w 214"/>
                  <a:gd name="T15" fmla="*/ 32 h 51"/>
                  <a:gd name="T16" fmla="*/ 40 w 214"/>
                  <a:gd name="T17" fmla="*/ 38 h 51"/>
                  <a:gd name="T18" fmla="*/ 18 w 214"/>
                  <a:gd name="T19" fmla="*/ 45 h 51"/>
                  <a:gd name="T20" fmla="*/ 0 w 214"/>
                  <a:gd name="T21" fmla="*/ 51 h 51"/>
                  <a:gd name="T22" fmla="*/ 5 w 214"/>
                  <a:gd name="T23" fmla="*/ 44 h 51"/>
                  <a:gd name="T24" fmla="*/ 13 w 214"/>
                  <a:gd name="T25" fmla="*/ 37 h 51"/>
                  <a:gd name="T26" fmla="*/ 23 w 214"/>
                  <a:gd name="T27" fmla="*/ 31 h 51"/>
                  <a:gd name="T28" fmla="*/ 35 w 214"/>
                  <a:gd name="T29" fmla="*/ 27 h 51"/>
                  <a:gd name="T30" fmla="*/ 50 w 214"/>
                  <a:gd name="T31" fmla="*/ 22 h 51"/>
                  <a:gd name="T32" fmla="*/ 67 w 214"/>
                  <a:gd name="T33" fmla="*/ 17 h 51"/>
                  <a:gd name="T34" fmla="*/ 81 w 214"/>
                  <a:gd name="T35" fmla="*/ 14 h 51"/>
                  <a:gd name="T36" fmla="*/ 96 w 214"/>
                  <a:gd name="T37" fmla="*/ 9 h 51"/>
                  <a:gd name="T38" fmla="*/ 113 w 214"/>
                  <a:gd name="T39" fmla="*/ 6 h 51"/>
                  <a:gd name="T40" fmla="*/ 125 w 214"/>
                  <a:gd name="T41" fmla="*/ 1 h 51"/>
                  <a:gd name="T42" fmla="*/ 135 w 214"/>
                  <a:gd name="T43" fmla="*/ 0 h 51"/>
                  <a:gd name="T44" fmla="*/ 145 w 214"/>
                  <a:gd name="T45" fmla="*/ 0 h 51"/>
                  <a:gd name="T46" fmla="*/ 155 w 214"/>
                  <a:gd name="T47" fmla="*/ 0 h 51"/>
                  <a:gd name="T48" fmla="*/ 167 w 214"/>
                  <a:gd name="T49" fmla="*/ 1 h 51"/>
                  <a:gd name="T50" fmla="*/ 177 w 214"/>
                  <a:gd name="T51" fmla="*/ 4 h 51"/>
                  <a:gd name="T52" fmla="*/ 187 w 214"/>
                  <a:gd name="T53" fmla="*/ 6 h 51"/>
                  <a:gd name="T54" fmla="*/ 197 w 214"/>
                  <a:gd name="T55" fmla="*/ 9 h 51"/>
                  <a:gd name="T56" fmla="*/ 206 w 214"/>
                  <a:gd name="T57" fmla="*/ 13 h 51"/>
                  <a:gd name="T58" fmla="*/ 211 w 214"/>
                  <a:gd name="T59" fmla="*/ 17 h 51"/>
                  <a:gd name="T60" fmla="*/ 214 w 214"/>
                  <a:gd name="T61" fmla="*/ 22 h 51"/>
                  <a:gd name="T62" fmla="*/ 214 w 214"/>
                  <a:gd name="T63" fmla="*/ 22 h 51"/>
                  <a:gd name="T64" fmla="*/ 214 w 214"/>
                  <a:gd name="T65" fmla="*/ 21 h 5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14"/>
                  <a:gd name="T100" fmla="*/ 0 h 51"/>
                  <a:gd name="T101" fmla="*/ 214 w 214"/>
                  <a:gd name="T102" fmla="*/ 51 h 5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14" h="51">
                    <a:moveTo>
                      <a:pt x="214" y="21"/>
                    </a:moveTo>
                    <a:lnTo>
                      <a:pt x="199" y="19"/>
                    </a:lnTo>
                    <a:lnTo>
                      <a:pt x="179" y="16"/>
                    </a:lnTo>
                    <a:lnTo>
                      <a:pt x="160" y="17"/>
                    </a:lnTo>
                    <a:lnTo>
                      <a:pt x="135" y="19"/>
                    </a:lnTo>
                    <a:lnTo>
                      <a:pt x="111" y="22"/>
                    </a:lnTo>
                    <a:lnTo>
                      <a:pt x="86" y="27"/>
                    </a:lnTo>
                    <a:lnTo>
                      <a:pt x="62" y="32"/>
                    </a:lnTo>
                    <a:lnTo>
                      <a:pt x="40" y="38"/>
                    </a:lnTo>
                    <a:lnTo>
                      <a:pt x="18" y="45"/>
                    </a:lnTo>
                    <a:lnTo>
                      <a:pt x="0" y="51"/>
                    </a:lnTo>
                    <a:lnTo>
                      <a:pt x="5" y="44"/>
                    </a:lnTo>
                    <a:lnTo>
                      <a:pt x="13" y="37"/>
                    </a:lnTo>
                    <a:lnTo>
                      <a:pt x="23" y="31"/>
                    </a:lnTo>
                    <a:lnTo>
                      <a:pt x="35" y="27"/>
                    </a:lnTo>
                    <a:lnTo>
                      <a:pt x="50" y="22"/>
                    </a:lnTo>
                    <a:lnTo>
                      <a:pt x="67" y="17"/>
                    </a:lnTo>
                    <a:lnTo>
                      <a:pt x="81" y="14"/>
                    </a:lnTo>
                    <a:lnTo>
                      <a:pt x="96" y="9"/>
                    </a:lnTo>
                    <a:lnTo>
                      <a:pt x="113" y="6"/>
                    </a:lnTo>
                    <a:lnTo>
                      <a:pt x="125" y="1"/>
                    </a:lnTo>
                    <a:lnTo>
                      <a:pt x="135" y="0"/>
                    </a:lnTo>
                    <a:lnTo>
                      <a:pt x="145" y="0"/>
                    </a:lnTo>
                    <a:lnTo>
                      <a:pt x="155" y="0"/>
                    </a:lnTo>
                    <a:lnTo>
                      <a:pt x="167" y="1"/>
                    </a:lnTo>
                    <a:lnTo>
                      <a:pt x="177" y="4"/>
                    </a:lnTo>
                    <a:lnTo>
                      <a:pt x="187" y="6"/>
                    </a:lnTo>
                    <a:lnTo>
                      <a:pt x="197" y="9"/>
                    </a:lnTo>
                    <a:lnTo>
                      <a:pt x="206" y="13"/>
                    </a:lnTo>
                    <a:lnTo>
                      <a:pt x="211" y="17"/>
                    </a:lnTo>
                    <a:lnTo>
                      <a:pt x="214" y="22"/>
                    </a:lnTo>
                    <a:lnTo>
                      <a:pt x="214" y="21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4" name="Freeform 58"/>
              <p:cNvSpPr>
                <a:spLocks/>
              </p:cNvSpPr>
              <p:nvPr/>
            </p:nvSpPr>
            <p:spPr bwMode="auto">
              <a:xfrm>
                <a:off x="3206" y="3888"/>
                <a:ext cx="218" cy="144"/>
              </a:xfrm>
              <a:custGeom>
                <a:avLst/>
                <a:gdLst>
                  <a:gd name="T0" fmla="*/ 169 w 218"/>
                  <a:gd name="T1" fmla="*/ 143 h 144"/>
                  <a:gd name="T2" fmla="*/ 145 w 218"/>
                  <a:gd name="T3" fmla="*/ 132 h 144"/>
                  <a:gd name="T4" fmla="*/ 118 w 218"/>
                  <a:gd name="T5" fmla="*/ 119 h 144"/>
                  <a:gd name="T6" fmla="*/ 91 w 218"/>
                  <a:gd name="T7" fmla="*/ 108 h 144"/>
                  <a:gd name="T8" fmla="*/ 64 w 218"/>
                  <a:gd name="T9" fmla="*/ 94 h 144"/>
                  <a:gd name="T10" fmla="*/ 40 w 218"/>
                  <a:gd name="T11" fmla="*/ 82 h 144"/>
                  <a:gd name="T12" fmla="*/ 20 w 218"/>
                  <a:gd name="T13" fmla="*/ 68 h 144"/>
                  <a:gd name="T14" fmla="*/ 5 w 218"/>
                  <a:gd name="T15" fmla="*/ 52 h 144"/>
                  <a:gd name="T16" fmla="*/ 0 w 218"/>
                  <a:gd name="T17" fmla="*/ 36 h 144"/>
                  <a:gd name="T18" fmla="*/ 3 w 218"/>
                  <a:gd name="T19" fmla="*/ 19 h 144"/>
                  <a:gd name="T20" fmla="*/ 20 w 218"/>
                  <a:gd name="T21" fmla="*/ 0 h 144"/>
                  <a:gd name="T22" fmla="*/ 30 w 218"/>
                  <a:gd name="T23" fmla="*/ 19 h 144"/>
                  <a:gd name="T24" fmla="*/ 52 w 218"/>
                  <a:gd name="T25" fmla="*/ 34 h 144"/>
                  <a:gd name="T26" fmla="*/ 86 w 218"/>
                  <a:gd name="T27" fmla="*/ 48 h 144"/>
                  <a:gd name="T28" fmla="*/ 123 w 218"/>
                  <a:gd name="T29" fmla="*/ 62 h 144"/>
                  <a:gd name="T30" fmla="*/ 160 w 218"/>
                  <a:gd name="T31" fmla="*/ 75 h 144"/>
                  <a:gd name="T32" fmla="*/ 189 w 218"/>
                  <a:gd name="T33" fmla="*/ 86 h 144"/>
                  <a:gd name="T34" fmla="*/ 211 w 218"/>
                  <a:gd name="T35" fmla="*/ 100 h 144"/>
                  <a:gd name="T36" fmla="*/ 218 w 218"/>
                  <a:gd name="T37" fmla="*/ 114 h 144"/>
                  <a:gd name="T38" fmla="*/ 206 w 218"/>
                  <a:gd name="T39" fmla="*/ 127 h 144"/>
                  <a:gd name="T40" fmla="*/ 169 w 218"/>
                  <a:gd name="T41" fmla="*/ 144 h 144"/>
                  <a:gd name="T42" fmla="*/ 169 w 218"/>
                  <a:gd name="T43" fmla="*/ 144 h 144"/>
                  <a:gd name="T44" fmla="*/ 169 w 218"/>
                  <a:gd name="T45" fmla="*/ 143 h 144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218"/>
                  <a:gd name="T70" fmla="*/ 0 h 144"/>
                  <a:gd name="T71" fmla="*/ 218 w 218"/>
                  <a:gd name="T72" fmla="*/ 144 h 144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218" h="144">
                    <a:moveTo>
                      <a:pt x="169" y="143"/>
                    </a:moveTo>
                    <a:lnTo>
                      <a:pt x="145" y="132"/>
                    </a:lnTo>
                    <a:lnTo>
                      <a:pt x="118" y="119"/>
                    </a:lnTo>
                    <a:lnTo>
                      <a:pt x="91" y="108"/>
                    </a:lnTo>
                    <a:lnTo>
                      <a:pt x="64" y="94"/>
                    </a:lnTo>
                    <a:lnTo>
                      <a:pt x="40" y="82"/>
                    </a:lnTo>
                    <a:lnTo>
                      <a:pt x="20" y="68"/>
                    </a:lnTo>
                    <a:lnTo>
                      <a:pt x="5" y="52"/>
                    </a:lnTo>
                    <a:lnTo>
                      <a:pt x="0" y="36"/>
                    </a:lnTo>
                    <a:lnTo>
                      <a:pt x="3" y="19"/>
                    </a:lnTo>
                    <a:lnTo>
                      <a:pt x="20" y="0"/>
                    </a:lnTo>
                    <a:lnTo>
                      <a:pt x="30" y="19"/>
                    </a:lnTo>
                    <a:lnTo>
                      <a:pt x="52" y="34"/>
                    </a:lnTo>
                    <a:lnTo>
                      <a:pt x="86" y="48"/>
                    </a:lnTo>
                    <a:lnTo>
                      <a:pt x="123" y="62"/>
                    </a:lnTo>
                    <a:lnTo>
                      <a:pt x="160" y="75"/>
                    </a:lnTo>
                    <a:lnTo>
                      <a:pt x="189" y="86"/>
                    </a:lnTo>
                    <a:lnTo>
                      <a:pt x="211" y="100"/>
                    </a:lnTo>
                    <a:lnTo>
                      <a:pt x="218" y="114"/>
                    </a:lnTo>
                    <a:lnTo>
                      <a:pt x="206" y="127"/>
                    </a:lnTo>
                    <a:lnTo>
                      <a:pt x="169" y="144"/>
                    </a:lnTo>
                    <a:lnTo>
                      <a:pt x="169" y="143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5" name="Freeform 59"/>
              <p:cNvSpPr>
                <a:spLocks/>
              </p:cNvSpPr>
              <p:nvPr/>
            </p:nvSpPr>
            <p:spPr bwMode="auto">
              <a:xfrm>
                <a:off x="3824" y="3917"/>
                <a:ext cx="213" cy="54"/>
              </a:xfrm>
              <a:custGeom>
                <a:avLst/>
                <a:gdLst>
                  <a:gd name="T0" fmla="*/ 213 w 213"/>
                  <a:gd name="T1" fmla="*/ 8 h 54"/>
                  <a:gd name="T2" fmla="*/ 194 w 213"/>
                  <a:gd name="T3" fmla="*/ 13 h 54"/>
                  <a:gd name="T4" fmla="*/ 174 w 213"/>
                  <a:gd name="T5" fmla="*/ 17 h 54"/>
                  <a:gd name="T6" fmla="*/ 154 w 213"/>
                  <a:gd name="T7" fmla="*/ 22 h 54"/>
                  <a:gd name="T8" fmla="*/ 132 w 213"/>
                  <a:gd name="T9" fmla="*/ 27 h 54"/>
                  <a:gd name="T10" fmla="*/ 113 w 213"/>
                  <a:gd name="T11" fmla="*/ 32 h 54"/>
                  <a:gd name="T12" fmla="*/ 91 w 213"/>
                  <a:gd name="T13" fmla="*/ 37 h 54"/>
                  <a:gd name="T14" fmla="*/ 69 w 213"/>
                  <a:gd name="T15" fmla="*/ 41 h 54"/>
                  <a:gd name="T16" fmla="*/ 47 w 213"/>
                  <a:gd name="T17" fmla="*/ 46 h 54"/>
                  <a:gd name="T18" fmla="*/ 24 w 213"/>
                  <a:gd name="T19" fmla="*/ 50 h 54"/>
                  <a:gd name="T20" fmla="*/ 0 w 213"/>
                  <a:gd name="T21" fmla="*/ 54 h 54"/>
                  <a:gd name="T22" fmla="*/ 7 w 213"/>
                  <a:gd name="T23" fmla="*/ 46 h 54"/>
                  <a:gd name="T24" fmla="*/ 17 w 213"/>
                  <a:gd name="T25" fmla="*/ 39 h 54"/>
                  <a:gd name="T26" fmla="*/ 29 w 213"/>
                  <a:gd name="T27" fmla="*/ 33 h 54"/>
                  <a:gd name="T28" fmla="*/ 44 w 213"/>
                  <a:gd name="T29" fmla="*/ 27 h 54"/>
                  <a:gd name="T30" fmla="*/ 61 w 213"/>
                  <a:gd name="T31" fmla="*/ 22 h 54"/>
                  <a:gd name="T32" fmla="*/ 76 w 213"/>
                  <a:gd name="T33" fmla="*/ 17 h 54"/>
                  <a:gd name="T34" fmla="*/ 93 w 213"/>
                  <a:gd name="T35" fmla="*/ 13 h 54"/>
                  <a:gd name="T36" fmla="*/ 110 w 213"/>
                  <a:gd name="T37" fmla="*/ 9 h 54"/>
                  <a:gd name="T38" fmla="*/ 127 w 213"/>
                  <a:gd name="T39" fmla="*/ 5 h 54"/>
                  <a:gd name="T40" fmla="*/ 145 w 213"/>
                  <a:gd name="T41" fmla="*/ 0 h 54"/>
                  <a:gd name="T42" fmla="*/ 152 w 213"/>
                  <a:gd name="T43" fmla="*/ 0 h 54"/>
                  <a:gd name="T44" fmla="*/ 159 w 213"/>
                  <a:gd name="T45" fmla="*/ 0 h 54"/>
                  <a:gd name="T46" fmla="*/ 167 w 213"/>
                  <a:gd name="T47" fmla="*/ 0 h 54"/>
                  <a:gd name="T48" fmla="*/ 174 w 213"/>
                  <a:gd name="T49" fmla="*/ 1 h 54"/>
                  <a:gd name="T50" fmla="*/ 181 w 213"/>
                  <a:gd name="T51" fmla="*/ 2 h 54"/>
                  <a:gd name="T52" fmla="*/ 186 w 213"/>
                  <a:gd name="T53" fmla="*/ 3 h 54"/>
                  <a:gd name="T54" fmla="*/ 194 w 213"/>
                  <a:gd name="T55" fmla="*/ 5 h 54"/>
                  <a:gd name="T56" fmla="*/ 201 w 213"/>
                  <a:gd name="T57" fmla="*/ 7 h 54"/>
                  <a:gd name="T58" fmla="*/ 206 w 213"/>
                  <a:gd name="T59" fmla="*/ 8 h 54"/>
                  <a:gd name="T60" fmla="*/ 213 w 213"/>
                  <a:gd name="T61" fmla="*/ 9 h 54"/>
                  <a:gd name="T62" fmla="*/ 213 w 213"/>
                  <a:gd name="T63" fmla="*/ 9 h 54"/>
                  <a:gd name="T64" fmla="*/ 213 w 213"/>
                  <a:gd name="T65" fmla="*/ 8 h 5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13"/>
                  <a:gd name="T100" fmla="*/ 0 h 54"/>
                  <a:gd name="T101" fmla="*/ 213 w 213"/>
                  <a:gd name="T102" fmla="*/ 54 h 5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13" h="54">
                    <a:moveTo>
                      <a:pt x="213" y="8"/>
                    </a:moveTo>
                    <a:lnTo>
                      <a:pt x="194" y="13"/>
                    </a:lnTo>
                    <a:lnTo>
                      <a:pt x="174" y="17"/>
                    </a:lnTo>
                    <a:lnTo>
                      <a:pt x="154" y="22"/>
                    </a:lnTo>
                    <a:lnTo>
                      <a:pt x="132" y="27"/>
                    </a:lnTo>
                    <a:lnTo>
                      <a:pt x="113" y="32"/>
                    </a:lnTo>
                    <a:lnTo>
                      <a:pt x="91" y="37"/>
                    </a:lnTo>
                    <a:lnTo>
                      <a:pt x="69" y="41"/>
                    </a:lnTo>
                    <a:lnTo>
                      <a:pt x="47" y="46"/>
                    </a:lnTo>
                    <a:lnTo>
                      <a:pt x="24" y="50"/>
                    </a:lnTo>
                    <a:lnTo>
                      <a:pt x="0" y="54"/>
                    </a:lnTo>
                    <a:lnTo>
                      <a:pt x="7" y="46"/>
                    </a:lnTo>
                    <a:lnTo>
                      <a:pt x="17" y="39"/>
                    </a:lnTo>
                    <a:lnTo>
                      <a:pt x="29" y="33"/>
                    </a:lnTo>
                    <a:lnTo>
                      <a:pt x="44" y="27"/>
                    </a:lnTo>
                    <a:lnTo>
                      <a:pt x="61" y="22"/>
                    </a:lnTo>
                    <a:lnTo>
                      <a:pt x="76" y="17"/>
                    </a:lnTo>
                    <a:lnTo>
                      <a:pt x="93" y="13"/>
                    </a:lnTo>
                    <a:lnTo>
                      <a:pt x="110" y="9"/>
                    </a:lnTo>
                    <a:lnTo>
                      <a:pt x="127" y="5"/>
                    </a:lnTo>
                    <a:lnTo>
                      <a:pt x="145" y="0"/>
                    </a:lnTo>
                    <a:lnTo>
                      <a:pt x="152" y="0"/>
                    </a:lnTo>
                    <a:lnTo>
                      <a:pt x="159" y="0"/>
                    </a:lnTo>
                    <a:lnTo>
                      <a:pt x="167" y="0"/>
                    </a:lnTo>
                    <a:lnTo>
                      <a:pt x="174" y="1"/>
                    </a:lnTo>
                    <a:lnTo>
                      <a:pt x="181" y="2"/>
                    </a:lnTo>
                    <a:lnTo>
                      <a:pt x="186" y="3"/>
                    </a:lnTo>
                    <a:lnTo>
                      <a:pt x="194" y="5"/>
                    </a:lnTo>
                    <a:lnTo>
                      <a:pt x="201" y="7"/>
                    </a:lnTo>
                    <a:lnTo>
                      <a:pt x="206" y="8"/>
                    </a:lnTo>
                    <a:lnTo>
                      <a:pt x="213" y="9"/>
                    </a:lnTo>
                    <a:lnTo>
                      <a:pt x="213" y="8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6" name="Freeform 60"/>
              <p:cNvSpPr>
                <a:spLocks/>
              </p:cNvSpPr>
              <p:nvPr/>
            </p:nvSpPr>
            <p:spPr bwMode="auto">
              <a:xfrm>
                <a:off x="3949" y="3958"/>
                <a:ext cx="221" cy="54"/>
              </a:xfrm>
              <a:custGeom>
                <a:avLst/>
                <a:gdLst>
                  <a:gd name="T0" fmla="*/ 221 w 221"/>
                  <a:gd name="T1" fmla="*/ 0 h 54"/>
                  <a:gd name="T2" fmla="*/ 216 w 221"/>
                  <a:gd name="T3" fmla="*/ 5 h 54"/>
                  <a:gd name="T4" fmla="*/ 211 w 221"/>
                  <a:gd name="T5" fmla="*/ 8 h 54"/>
                  <a:gd name="T6" fmla="*/ 201 w 221"/>
                  <a:gd name="T7" fmla="*/ 12 h 54"/>
                  <a:gd name="T8" fmla="*/ 191 w 221"/>
                  <a:gd name="T9" fmla="*/ 13 h 54"/>
                  <a:gd name="T10" fmla="*/ 179 w 221"/>
                  <a:gd name="T11" fmla="*/ 15 h 54"/>
                  <a:gd name="T12" fmla="*/ 167 w 221"/>
                  <a:gd name="T13" fmla="*/ 16 h 54"/>
                  <a:gd name="T14" fmla="*/ 157 w 221"/>
                  <a:gd name="T15" fmla="*/ 17 h 54"/>
                  <a:gd name="T16" fmla="*/ 145 w 221"/>
                  <a:gd name="T17" fmla="*/ 20 h 54"/>
                  <a:gd name="T18" fmla="*/ 135 w 221"/>
                  <a:gd name="T19" fmla="*/ 22 h 54"/>
                  <a:gd name="T20" fmla="*/ 125 w 221"/>
                  <a:gd name="T21" fmla="*/ 24 h 54"/>
                  <a:gd name="T22" fmla="*/ 115 w 221"/>
                  <a:gd name="T23" fmla="*/ 29 h 54"/>
                  <a:gd name="T24" fmla="*/ 105 w 221"/>
                  <a:gd name="T25" fmla="*/ 32 h 54"/>
                  <a:gd name="T26" fmla="*/ 96 w 221"/>
                  <a:gd name="T27" fmla="*/ 36 h 54"/>
                  <a:gd name="T28" fmla="*/ 83 w 221"/>
                  <a:gd name="T29" fmla="*/ 38 h 54"/>
                  <a:gd name="T30" fmla="*/ 73 w 221"/>
                  <a:gd name="T31" fmla="*/ 41 h 54"/>
                  <a:gd name="T32" fmla="*/ 61 w 221"/>
                  <a:gd name="T33" fmla="*/ 44 h 54"/>
                  <a:gd name="T34" fmla="*/ 51 w 221"/>
                  <a:gd name="T35" fmla="*/ 46 h 54"/>
                  <a:gd name="T36" fmla="*/ 39 w 221"/>
                  <a:gd name="T37" fmla="*/ 49 h 54"/>
                  <a:gd name="T38" fmla="*/ 29 w 221"/>
                  <a:gd name="T39" fmla="*/ 52 h 54"/>
                  <a:gd name="T40" fmla="*/ 20 w 221"/>
                  <a:gd name="T41" fmla="*/ 54 h 54"/>
                  <a:gd name="T42" fmla="*/ 0 w 221"/>
                  <a:gd name="T43" fmla="*/ 45 h 54"/>
                  <a:gd name="T44" fmla="*/ 17 w 221"/>
                  <a:gd name="T45" fmla="*/ 38 h 54"/>
                  <a:gd name="T46" fmla="*/ 37 w 221"/>
                  <a:gd name="T47" fmla="*/ 30 h 54"/>
                  <a:gd name="T48" fmla="*/ 56 w 221"/>
                  <a:gd name="T49" fmla="*/ 23 h 54"/>
                  <a:gd name="T50" fmla="*/ 76 w 221"/>
                  <a:gd name="T51" fmla="*/ 17 h 54"/>
                  <a:gd name="T52" fmla="*/ 98 w 221"/>
                  <a:gd name="T53" fmla="*/ 12 h 54"/>
                  <a:gd name="T54" fmla="*/ 120 w 221"/>
                  <a:gd name="T55" fmla="*/ 7 h 54"/>
                  <a:gd name="T56" fmla="*/ 145 w 221"/>
                  <a:gd name="T57" fmla="*/ 4 h 54"/>
                  <a:gd name="T58" fmla="*/ 169 w 221"/>
                  <a:gd name="T59" fmla="*/ 1 h 54"/>
                  <a:gd name="T60" fmla="*/ 194 w 221"/>
                  <a:gd name="T61" fmla="*/ 0 h 54"/>
                  <a:gd name="T62" fmla="*/ 221 w 221"/>
                  <a:gd name="T63" fmla="*/ 0 h 54"/>
                  <a:gd name="T64" fmla="*/ 221 w 221"/>
                  <a:gd name="T65" fmla="*/ 0 h 5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21"/>
                  <a:gd name="T100" fmla="*/ 0 h 54"/>
                  <a:gd name="T101" fmla="*/ 221 w 221"/>
                  <a:gd name="T102" fmla="*/ 54 h 5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21" h="54">
                    <a:moveTo>
                      <a:pt x="221" y="0"/>
                    </a:moveTo>
                    <a:lnTo>
                      <a:pt x="216" y="5"/>
                    </a:lnTo>
                    <a:lnTo>
                      <a:pt x="211" y="8"/>
                    </a:lnTo>
                    <a:lnTo>
                      <a:pt x="201" y="12"/>
                    </a:lnTo>
                    <a:lnTo>
                      <a:pt x="191" y="13"/>
                    </a:lnTo>
                    <a:lnTo>
                      <a:pt x="179" y="15"/>
                    </a:lnTo>
                    <a:lnTo>
                      <a:pt x="167" y="16"/>
                    </a:lnTo>
                    <a:lnTo>
                      <a:pt x="157" y="17"/>
                    </a:lnTo>
                    <a:lnTo>
                      <a:pt x="145" y="20"/>
                    </a:lnTo>
                    <a:lnTo>
                      <a:pt x="135" y="22"/>
                    </a:lnTo>
                    <a:lnTo>
                      <a:pt x="125" y="24"/>
                    </a:lnTo>
                    <a:lnTo>
                      <a:pt x="115" y="29"/>
                    </a:lnTo>
                    <a:lnTo>
                      <a:pt x="105" y="32"/>
                    </a:lnTo>
                    <a:lnTo>
                      <a:pt x="96" y="36"/>
                    </a:lnTo>
                    <a:lnTo>
                      <a:pt x="83" y="38"/>
                    </a:lnTo>
                    <a:lnTo>
                      <a:pt x="73" y="41"/>
                    </a:lnTo>
                    <a:lnTo>
                      <a:pt x="61" y="44"/>
                    </a:lnTo>
                    <a:lnTo>
                      <a:pt x="51" y="46"/>
                    </a:lnTo>
                    <a:lnTo>
                      <a:pt x="39" y="49"/>
                    </a:lnTo>
                    <a:lnTo>
                      <a:pt x="29" y="52"/>
                    </a:lnTo>
                    <a:lnTo>
                      <a:pt x="20" y="54"/>
                    </a:lnTo>
                    <a:lnTo>
                      <a:pt x="0" y="45"/>
                    </a:lnTo>
                    <a:lnTo>
                      <a:pt x="17" y="38"/>
                    </a:lnTo>
                    <a:lnTo>
                      <a:pt x="37" y="30"/>
                    </a:lnTo>
                    <a:lnTo>
                      <a:pt x="56" y="23"/>
                    </a:lnTo>
                    <a:lnTo>
                      <a:pt x="76" y="17"/>
                    </a:lnTo>
                    <a:lnTo>
                      <a:pt x="98" y="12"/>
                    </a:lnTo>
                    <a:lnTo>
                      <a:pt x="120" y="7"/>
                    </a:lnTo>
                    <a:lnTo>
                      <a:pt x="145" y="4"/>
                    </a:lnTo>
                    <a:lnTo>
                      <a:pt x="169" y="1"/>
                    </a:lnTo>
                    <a:lnTo>
                      <a:pt x="194" y="0"/>
                    </a:lnTo>
                    <a:lnTo>
                      <a:pt x="221" y="0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7" name="Freeform 61"/>
              <p:cNvSpPr>
                <a:spLocks/>
              </p:cNvSpPr>
              <p:nvPr/>
            </p:nvSpPr>
            <p:spPr bwMode="auto">
              <a:xfrm>
                <a:off x="3464" y="3999"/>
                <a:ext cx="934" cy="217"/>
              </a:xfrm>
              <a:custGeom>
                <a:avLst/>
                <a:gdLst>
                  <a:gd name="T0" fmla="*/ 220 w 934"/>
                  <a:gd name="T1" fmla="*/ 161 h 217"/>
                  <a:gd name="T2" fmla="*/ 291 w 934"/>
                  <a:gd name="T3" fmla="*/ 169 h 217"/>
                  <a:gd name="T4" fmla="*/ 362 w 934"/>
                  <a:gd name="T5" fmla="*/ 177 h 217"/>
                  <a:gd name="T6" fmla="*/ 438 w 934"/>
                  <a:gd name="T7" fmla="*/ 185 h 217"/>
                  <a:gd name="T8" fmla="*/ 514 w 934"/>
                  <a:gd name="T9" fmla="*/ 191 h 217"/>
                  <a:gd name="T10" fmla="*/ 590 w 934"/>
                  <a:gd name="T11" fmla="*/ 195 h 217"/>
                  <a:gd name="T12" fmla="*/ 666 w 934"/>
                  <a:gd name="T13" fmla="*/ 196 h 217"/>
                  <a:gd name="T14" fmla="*/ 737 w 934"/>
                  <a:gd name="T15" fmla="*/ 191 h 217"/>
                  <a:gd name="T16" fmla="*/ 808 w 934"/>
                  <a:gd name="T17" fmla="*/ 182 h 217"/>
                  <a:gd name="T18" fmla="*/ 875 w 934"/>
                  <a:gd name="T19" fmla="*/ 167 h 217"/>
                  <a:gd name="T20" fmla="*/ 934 w 934"/>
                  <a:gd name="T21" fmla="*/ 144 h 217"/>
                  <a:gd name="T22" fmla="*/ 929 w 934"/>
                  <a:gd name="T23" fmla="*/ 160 h 217"/>
                  <a:gd name="T24" fmla="*/ 916 w 934"/>
                  <a:gd name="T25" fmla="*/ 174 h 217"/>
                  <a:gd name="T26" fmla="*/ 894 w 934"/>
                  <a:gd name="T27" fmla="*/ 183 h 217"/>
                  <a:gd name="T28" fmla="*/ 867 w 934"/>
                  <a:gd name="T29" fmla="*/ 190 h 217"/>
                  <a:gd name="T30" fmla="*/ 835 w 934"/>
                  <a:gd name="T31" fmla="*/ 196 h 217"/>
                  <a:gd name="T32" fmla="*/ 799 w 934"/>
                  <a:gd name="T33" fmla="*/ 200 h 217"/>
                  <a:gd name="T34" fmla="*/ 764 w 934"/>
                  <a:gd name="T35" fmla="*/ 204 h 217"/>
                  <a:gd name="T36" fmla="*/ 728 w 934"/>
                  <a:gd name="T37" fmla="*/ 207 h 217"/>
                  <a:gd name="T38" fmla="*/ 693 w 934"/>
                  <a:gd name="T39" fmla="*/ 211 h 217"/>
                  <a:gd name="T40" fmla="*/ 661 w 934"/>
                  <a:gd name="T41" fmla="*/ 215 h 217"/>
                  <a:gd name="T42" fmla="*/ 598 w 934"/>
                  <a:gd name="T43" fmla="*/ 216 h 217"/>
                  <a:gd name="T44" fmla="*/ 534 w 934"/>
                  <a:gd name="T45" fmla="*/ 217 h 217"/>
                  <a:gd name="T46" fmla="*/ 473 w 934"/>
                  <a:gd name="T47" fmla="*/ 216 h 217"/>
                  <a:gd name="T48" fmla="*/ 411 w 934"/>
                  <a:gd name="T49" fmla="*/ 214 h 217"/>
                  <a:gd name="T50" fmla="*/ 350 w 934"/>
                  <a:gd name="T51" fmla="*/ 209 h 217"/>
                  <a:gd name="T52" fmla="*/ 291 w 934"/>
                  <a:gd name="T53" fmla="*/ 203 h 217"/>
                  <a:gd name="T54" fmla="*/ 232 w 934"/>
                  <a:gd name="T55" fmla="*/ 193 h 217"/>
                  <a:gd name="T56" fmla="*/ 176 w 934"/>
                  <a:gd name="T57" fmla="*/ 180 h 217"/>
                  <a:gd name="T58" fmla="*/ 122 w 934"/>
                  <a:gd name="T59" fmla="*/ 163 h 217"/>
                  <a:gd name="T60" fmla="*/ 71 w 934"/>
                  <a:gd name="T61" fmla="*/ 141 h 217"/>
                  <a:gd name="T62" fmla="*/ 71 w 934"/>
                  <a:gd name="T63" fmla="*/ 126 h 217"/>
                  <a:gd name="T64" fmla="*/ 68 w 934"/>
                  <a:gd name="T65" fmla="*/ 111 h 217"/>
                  <a:gd name="T66" fmla="*/ 63 w 934"/>
                  <a:gd name="T67" fmla="*/ 96 h 217"/>
                  <a:gd name="T68" fmla="*/ 58 w 934"/>
                  <a:gd name="T69" fmla="*/ 83 h 217"/>
                  <a:gd name="T70" fmla="*/ 51 w 934"/>
                  <a:gd name="T71" fmla="*/ 69 h 217"/>
                  <a:gd name="T72" fmla="*/ 41 w 934"/>
                  <a:gd name="T73" fmla="*/ 55 h 217"/>
                  <a:gd name="T74" fmla="*/ 32 w 934"/>
                  <a:gd name="T75" fmla="*/ 41 h 217"/>
                  <a:gd name="T76" fmla="*/ 22 w 934"/>
                  <a:gd name="T77" fmla="*/ 28 h 217"/>
                  <a:gd name="T78" fmla="*/ 12 w 934"/>
                  <a:gd name="T79" fmla="*/ 14 h 217"/>
                  <a:gd name="T80" fmla="*/ 0 w 934"/>
                  <a:gd name="T81" fmla="*/ 0 h 217"/>
                  <a:gd name="T82" fmla="*/ 36 w 934"/>
                  <a:gd name="T83" fmla="*/ 12 h 217"/>
                  <a:gd name="T84" fmla="*/ 61 w 934"/>
                  <a:gd name="T85" fmla="*/ 27 h 217"/>
                  <a:gd name="T86" fmla="*/ 76 w 934"/>
                  <a:gd name="T87" fmla="*/ 44 h 217"/>
                  <a:gd name="T88" fmla="*/ 88 w 934"/>
                  <a:gd name="T89" fmla="*/ 63 h 217"/>
                  <a:gd name="T90" fmla="*/ 95 w 934"/>
                  <a:gd name="T91" fmla="*/ 83 h 217"/>
                  <a:gd name="T92" fmla="*/ 105 w 934"/>
                  <a:gd name="T93" fmla="*/ 102 h 217"/>
                  <a:gd name="T94" fmla="*/ 120 w 934"/>
                  <a:gd name="T95" fmla="*/ 121 h 217"/>
                  <a:gd name="T96" fmla="*/ 142 w 934"/>
                  <a:gd name="T97" fmla="*/ 139 h 217"/>
                  <a:gd name="T98" fmla="*/ 176 w 934"/>
                  <a:gd name="T99" fmla="*/ 152 h 217"/>
                  <a:gd name="T100" fmla="*/ 220 w 934"/>
                  <a:gd name="T101" fmla="*/ 161 h 217"/>
                  <a:gd name="T102" fmla="*/ 220 w 934"/>
                  <a:gd name="T103" fmla="*/ 161 h 217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934"/>
                  <a:gd name="T157" fmla="*/ 0 h 217"/>
                  <a:gd name="T158" fmla="*/ 934 w 934"/>
                  <a:gd name="T159" fmla="*/ 217 h 217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934" h="217">
                    <a:moveTo>
                      <a:pt x="220" y="161"/>
                    </a:moveTo>
                    <a:lnTo>
                      <a:pt x="291" y="169"/>
                    </a:lnTo>
                    <a:lnTo>
                      <a:pt x="362" y="177"/>
                    </a:lnTo>
                    <a:lnTo>
                      <a:pt x="438" y="185"/>
                    </a:lnTo>
                    <a:lnTo>
                      <a:pt x="514" y="191"/>
                    </a:lnTo>
                    <a:lnTo>
                      <a:pt x="590" y="195"/>
                    </a:lnTo>
                    <a:lnTo>
                      <a:pt x="666" y="196"/>
                    </a:lnTo>
                    <a:lnTo>
                      <a:pt x="737" y="191"/>
                    </a:lnTo>
                    <a:lnTo>
                      <a:pt x="808" y="182"/>
                    </a:lnTo>
                    <a:lnTo>
                      <a:pt x="875" y="167"/>
                    </a:lnTo>
                    <a:lnTo>
                      <a:pt x="934" y="144"/>
                    </a:lnTo>
                    <a:lnTo>
                      <a:pt x="929" y="160"/>
                    </a:lnTo>
                    <a:lnTo>
                      <a:pt x="916" y="174"/>
                    </a:lnTo>
                    <a:lnTo>
                      <a:pt x="894" y="183"/>
                    </a:lnTo>
                    <a:lnTo>
                      <a:pt x="867" y="190"/>
                    </a:lnTo>
                    <a:lnTo>
                      <a:pt x="835" y="196"/>
                    </a:lnTo>
                    <a:lnTo>
                      <a:pt x="799" y="200"/>
                    </a:lnTo>
                    <a:lnTo>
                      <a:pt x="764" y="204"/>
                    </a:lnTo>
                    <a:lnTo>
                      <a:pt x="728" y="207"/>
                    </a:lnTo>
                    <a:lnTo>
                      <a:pt x="693" y="211"/>
                    </a:lnTo>
                    <a:lnTo>
                      <a:pt x="661" y="215"/>
                    </a:lnTo>
                    <a:lnTo>
                      <a:pt x="598" y="216"/>
                    </a:lnTo>
                    <a:lnTo>
                      <a:pt x="534" y="217"/>
                    </a:lnTo>
                    <a:lnTo>
                      <a:pt x="473" y="216"/>
                    </a:lnTo>
                    <a:lnTo>
                      <a:pt x="411" y="214"/>
                    </a:lnTo>
                    <a:lnTo>
                      <a:pt x="350" y="209"/>
                    </a:lnTo>
                    <a:lnTo>
                      <a:pt x="291" y="203"/>
                    </a:lnTo>
                    <a:lnTo>
                      <a:pt x="232" y="193"/>
                    </a:lnTo>
                    <a:lnTo>
                      <a:pt x="176" y="180"/>
                    </a:lnTo>
                    <a:lnTo>
                      <a:pt x="122" y="163"/>
                    </a:lnTo>
                    <a:lnTo>
                      <a:pt x="71" y="141"/>
                    </a:lnTo>
                    <a:lnTo>
                      <a:pt x="71" y="126"/>
                    </a:lnTo>
                    <a:lnTo>
                      <a:pt x="68" y="111"/>
                    </a:lnTo>
                    <a:lnTo>
                      <a:pt x="63" y="96"/>
                    </a:lnTo>
                    <a:lnTo>
                      <a:pt x="58" y="83"/>
                    </a:lnTo>
                    <a:lnTo>
                      <a:pt x="51" y="69"/>
                    </a:lnTo>
                    <a:lnTo>
                      <a:pt x="41" y="55"/>
                    </a:lnTo>
                    <a:lnTo>
                      <a:pt x="32" y="41"/>
                    </a:lnTo>
                    <a:lnTo>
                      <a:pt x="22" y="28"/>
                    </a:lnTo>
                    <a:lnTo>
                      <a:pt x="12" y="14"/>
                    </a:lnTo>
                    <a:lnTo>
                      <a:pt x="0" y="0"/>
                    </a:lnTo>
                    <a:lnTo>
                      <a:pt x="36" y="12"/>
                    </a:lnTo>
                    <a:lnTo>
                      <a:pt x="61" y="27"/>
                    </a:lnTo>
                    <a:lnTo>
                      <a:pt x="76" y="44"/>
                    </a:lnTo>
                    <a:lnTo>
                      <a:pt x="88" y="63"/>
                    </a:lnTo>
                    <a:lnTo>
                      <a:pt x="95" y="83"/>
                    </a:lnTo>
                    <a:lnTo>
                      <a:pt x="105" y="102"/>
                    </a:lnTo>
                    <a:lnTo>
                      <a:pt x="120" y="121"/>
                    </a:lnTo>
                    <a:lnTo>
                      <a:pt x="142" y="139"/>
                    </a:lnTo>
                    <a:lnTo>
                      <a:pt x="176" y="152"/>
                    </a:lnTo>
                    <a:lnTo>
                      <a:pt x="220" y="161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8" name="Freeform 62"/>
              <p:cNvSpPr>
                <a:spLocks/>
              </p:cNvSpPr>
              <p:nvPr/>
            </p:nvSpPr>
            <p:spPr bwMode="auto">
              <a:xfrm>
                <a:off x="2140" y="3743"/>
                <a:ext cx="101" cy="121"/>
              </a:xfrm>
              <a:custGeom>
                <a:avLst/>
                <a:gdLst>
                  <a:gd name="T0" fmla="*/ 81 w 101"/>
                  <a:gd name="T1" fmla="*/ 103 h 121"/>
                  <a:gd name="T2" fmla="*/ 44 w 101"/>
                  <a:gd name="T3" fmla="*/ 121 h 121"/>
                  <a:gd name="T4" fmla="*/ 39 w 101"/>
                  <a:gd name="T5" fmla="*/ 110 h 121"/>
                  <a:gd name="T6" fmla="*/ 34 w 101"/>
                  <a:gd name="T7" fmla="*/ 100 h 121"/>
                  <a:gd name="T8" fmla="*/ 29 w 101"/>
                  <a:gd name="T9" fmla="*/ 88 h 121"/>
                  <a:gd name="T10" fmla="*/ 25 w 101"/>
                  <a:gd name="T11" fmla="*/ 77 h 121"/>
                  <a:gd name="T12" fmla="*/ 20 w 101"/>
                  <a:gd name="T13" fmla="*/ 67 h 121"/>
                  <a:gd name="T14" fmla="*/ 15 w 101"/>
                  <a:gd name="T15" fmla="*/ 55 h 121"/>
                  <a:gd name="T16" fmla="*/ 10 w 101"/>
                  <a:gd name="T17" fmla="*/ 44 h 121"/>
                  <a:gd name="T18" fmla="*/ 5 w 101"/>
                  <a:gd name="T19" fmla="*/ 32 h 121"/>
                  <a:gd name="T20" fmla="*/ 3 w 101"/>
                  <a:gd name="T21" fmla="*/ 20 h 121"/>
                  <a:gd name="T22" fmla="*/ 0 w 101"/>
                  <a:gd name="T23" fmla="*/ 6 h 121"/>
                  <a:gd name="T24" fmla="*/ 47 w 101"/>
                  <a:gd name="T25" fmla="*/ 0 h 121"/>
                  <a:gd name="T26" fmla="*/ 76 w 101"/>
                  <a:gd name="T27" fmla="*/ 0 h 121"/>
                  <a:gd name="T28" fmla="*/ 93 w 101"/>
                  <a:gd name="T29" fmla="*/ 6 h 121"/>
                  <a:gd name="T30" fmla="*/ 101 w 101"/>
                  <a:gd name="T31" fmla="*/ 16 h 121"/>
                  <a:gd name="T32" fmla="*/ 101 w 101"/>
                  <a:gd name="T33" fmla="*/ 30 h 121"/>
                  <a:gd name="T34" fmla="*/ 93 w 101"/>
                  <a:gd name="T35" fmla="*/ 46 h 121"/>
                  <a:gd name="T36" fmla="*/ 86 w 101"/>
                  <a:gd name="T37" fmla="*/ 62 h 121"/>
                  <a:gd name="T38" fmla="*/ 81 w 101"/>
                  <a:gd name="T39" fmla="*/ 78 h 121"/>
                  <a:gd name="T40" fmla="*/ 79 w 101"/>
                  <a:gd name="T41" fmla="*/ 93 h 121"/>
                  <a:gd name="T42" fmla="*/ 81 w 101"/>
                  <a:gd name="T43" fmla="*/ 104 h 121"/>
                  <a:gd name="T44" fmla="*/ 81 w 101"/>
                  <a:gd name="T45" fmla="*/ 104 h 121"/>
                  <a:gd name="T46" fmla="*/ 81 w 101"/>
                  <a:gd name="T47" fmla="*/ 103 h 12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01"/>
                  <a:gd name="T73" fmla="*/ 0 h 121"/>
                  <a:gd name="T74" fmla="*/ 101 w 101"/>
                  <a:gd name="T75" fmla="*/ 121 h 121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01" h="121">
                    <a:moveTo>
                      <a:pt x="81" y="103"/>
                    </a:moveTo>
                    <a:lnTo>
                      <a:pt x="44" y="121"/>
                    </a:lnTo>
                    <a:lnTo>
                      <a:pt x="39" y="110"/>
                    </a:lnTo>
                    <a:lnTo>
                      <a:pt x="34" y="100"/>
                    </a:lnTo>
                    <a:lnTo>
                      <a:pt x="29" y="88"/>
                    </a:lnTo>
                    <a:lnTo>
                      <a:pt x="25" y="77"/>
                    </a:lnTo>
                    <a:lnTo>
                      <a:pt x="20" y="67"/>
                    </a:lnTo>
                    <a:lnTo>
                      <a:pt x="15" y="55"/>
                    </a:lnTo>
                    <a:lnTo>
                      <a:pt x="10" y="44"/>
                    </a:lnTo>
                    <a:lnTo>
                      <a:pt x="5" y="32"/>
                    </a:lnTo>
                    <a:lnTo>
                      <a:pt x="3" y="20"/>
                    </a:lnTo>
                    <a:lnTo>
                      <a:pt x="0" y="6"/>
                    </a:lnTo>
                    <a:lnTo>
                      <a:pt x="47" y="0"/>
                    </a:lnTo>
                    <a:lnTo>
                      <a:pt x="76" y="0"/>
                    </a:lnTo>
                    <a:lnTo>
                      <a:pt x="93" y="6"/>
                    </a:lnTo>
                    <a:lnTo>
                      <a:pt x="101" y="16"/>
                    </a:lnTo>
                    <a:lnTo>
                      <a:pt x="101" y="30"/>
                    </a:lnTo>
                    <a:lnTo>
                      <a:pt x="93" y="46"/>
                    </a:lnTo>
                    <a:lnTo>
                      <a:pt x="86" y="62"/>
                    </a:lnTo>
                    <a:lnTo>
                      <a:pt x="81" y="78"/>
                    </a:lnTo>
                    <a:lnTo>
                      <a:pt x="79" y="93"/>
                    </a:lnTo>
                    <a:lnTo>
                      <a:pt x="81" y="104"/>
                    </a:lnTo>
                    <a:lnTo>
                      <a:pt x="81" y="103"/>
                    </a:lnTo>
                    <a:close/>
                  </a:path>
                </a:pathLst>
              </a:custGeom>
              <a:solidFill>
                <a:srgbClr val="FF00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9" name="Freeform 63"/>
              <p:cNvSpPr>
                <a:spLocks/>
              </p:cNvSpPr>
              <p:nvPr/>
            </p:nvSpPr>
            <p:spPr bwMode="auto">
              <a:xfrm>
                <a:off x="2258" y="3747"/>
                <a:ext cx="122" cy="132"/>
              </a:xfrm>
              <a:custGeom>
                <a:avLst/>
                <a:gdLst>
                  <a:gd name="T0" fmla="*/ 122 w 122"/>
                  <a:gd name="T1" fmla="*/ 2 h 132"/>
                  <a:gd name="T2" fmla="*/ 103 w 122"/>
                  <a:gd name="T3" fmla="*/ 132 h 132"/>
                  <a:gd name="T4" fmla="*/ 56 w 122"/>
                  <a:gd name="T5" fmla="*/ 131 h 132"/>
                  <a:gd name="T6" fmla="*/ 24 w 122"/>
                  <a:gd name="T7" fmla="*/ 125 h 132"/>
                  <a:gd name="T8" fmla="*/ 7 w 122"/>
                  <a:gd name="T9" fmla="*/ 115 h 132"/>
                  <a:gd name="T10" fmla="*/ 0 w 122"/>
                  <a:gd name="T11" fmla="*/ 103 h 132"/>
                  <a:gd name="T12" fmla="*/ 2 w 122"/>
                  <a:gd name="T13" fmla="*/ 87 h 132"/>
                  <a:gd name="T14" fmla="*/ 10 w 122"/>
                  <a:gd name="T15" fmla="*/ 71 h 132"/>
                  <a:gd name="T16" fmla="*/ 17 w 122"/>
                  <a:gd name="T17" fmla="*/ 52 h 132"/>
                  <a:gd name="T18" fmla="*/ 24 w 122"/>
                  <a:gd name="T19" fmla="*/ 35 h 132"/>
                  <a:gd name="T20" fmla="*/ 27 w 122"/>
                  <a:gd name="T21" fmla="*/ 18 h 132"/>
                  <a:gd name="T22" fmla="*/ 22 w 122"/>
                  <a:gd name="T23" fmla="*/ 2 h 132"/>
                  <a:gd name="T24" fmla="*/ 34 w 122"/>
                  <a:gd name="T25" fmla="*/ 3 h 132"/>
                  <a:gd name="T26" fmla="*/ 46 w 122"/>
                  <a:gd name="T27" fmla="*/ 3 h 132"/>
                  <a:gd name="T28" fmla="*/ 56 w 122"/>
                  <a:gd name="T29" fmla="*/ 2 h 132"/>
                  <a:gd name="T30" fmla="*/ 63 w 122"/>
                  <a:gd name="T31" fmla="*/ 2 h 132"/>
                  <a:gd name="T32" fmla="*/ 73 w 122"/>
                  <a:gd name="T33" fmla="*/ 1 h 132"/>
                  <a:gd name="T34" fmla="*/ 83 w 122"/>
                  <a:gd name="T35" fmla="*/ 0 h 132"/>
                  <a:gd name="T36" fmla="*/ 93 w 122"/>
                  <a:gd name="T37" fmla="*/ 0 h 132"/>
                  <a:gd name="T38" fmla="*/ 103 w 122"/>
                  <a:gd name="T39" fmla="*/ 0 h 132"/>
                  <a:gd name="T40" fmla="*/ 112 w 122"/>
                  <a:gd name="T41" fmla="*/ 1 h 132"/>
                  <a:gd name="T42" fmla="*/ 122 w 122"/>
                  <a:gd name="T43" fmla="*/ 2 h 132"/>
                  <a:gd name="T44" fmla="*/ 122 w 122"/>
                  <a:gd name="T45" fmla="*/ 2 h 13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22"/>
                  <a:gd name="T70" fmla="*/ 0 h 132"/>
                  <a:gd name="T71" fmla="*/ 122 w 122"/>
                  <a:gd name="T72" fmla="*/ 132 h 132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22" h="132">
                    <a:moveTo>
                      <a:pt x="122" y="2"/>
                    </a:moveTo>
                    <a:lnTo>
                      <a:pt x="103" y="132"/>
                    </a:lnTo>
                    <a:lnTo>
                      <a:pt x="56" y="131"/>
                    </a:lnTo>
                    <a:lnTo>
                      <a:pt x="24" y="125"/>
                    </a:lnTo>
                    <a:lnTo>
                      <a:pt x="7" y="115"/>
                    </a:lnTo>
                    <a:lnTo>
                      <a:pt x="0" y="103"/>
                    </a:lnTo>
                    <a:lnTo>
                      <a:pt x="2" y="87"/>
                    </a:lnTo>
                    <a:lnTo>
                      <a:pt x="10" y="71"/>
                    </a:lnTo>
                    <a:lnTo>
                      <a:pt x="17" y="52"/>
                    </a:lnTo>
                    <a:lnTo>
                      <a:pt x="24" y="35"/>
                    </a:lnTo>
                    <a:lnTo>
                      <a:pt x="27" y="18"/>
                    </a:lnTo>
                    <a:lnTo>
                      <a:pt x="22" y="2"/>
                    </a:lnTo>
                    <a:lnTo>
                      <a:pt x="34" y="3"/>
                    </a:lnTo>
                    <a:lnTo>
                      <a:pt x="46" y="3"/>
                    </a:lnTo>
                    <a:lnTo>
                      <a:pt x="56" y="2"/>
                    </a:lnTo>
                    <a:lnTo>
                      <a:pt x="63" y="2"/>
                    </a:lnTo>
                    <a:lnTo>
                      <a:pt x="73" y="1"/>
                    </a:lnTo>
                    <a:lnTo>
                      <a:pt x="83" y="0"/>
                    </a:lnTo>
                    <a:lnTo>
                      <a:pt x="93" y="0"/>
                    </a:lnTo>
                    <a:lnTo>
                      <a:pt x="103" y="0"/>
                    </a:lnTo>
                    <a:lnTo>
                      <a:pt x="112" y="1"/>
                    </a:lnTo>
                    <a:lnTo>
                      <a:pt x="122" y="2"/>
                    </a:lnTo>
                    <a:close/>
                  </a:path>
                </a:pathLst>
              </a:custGeom>
              <a:solidFill>
                <a:srgbClr val="B3D9F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0" name="Freeform 64"/>
              <p:cNvSpPr>
                <a:spLocks/>
              </p:cNvSpPr>
              <p:nvPr/>
            </p:nvSpPr>
            <p:spPr bwMode="auto">
              <a:xfrm>
                <a:off x="2405" y="3749"/>
                <a:ext cx="88" cy="185"/>
              </a:xfrm>
              <a:custGeom>
                <a:avLst/>
                <a:gdLst>
                  <a:gd name="T0" fmla="*/ 88 w 88"/>
                  <a:gd name="T1" fmla="*/ 0 h 185"/>
                  <a:gd name="T2" fmla="*/ 88 w 88"/>
                  <a:gd name="T3" fmla="*/ 19 h 185"/>
                  <a:gd name="T4" fmla="*/ 88 w 88"/>
                  <a:gd name="T5" fmla="*/ 38 h 185"/>
                  <a:gd name="T6" fmla="*/ 86 w 88"/>
                  <a:gd name="T7" fmla="*/ 56 h 185"/>
                  <a:gd name="T8" fmla="*/ 86 w 88"/>
                  <a:gd name="T9" fmla="*/ 75 h 185"/>
                  <a:gd name="T10" fmla="*/ 86 w 88"/>
                  <a:gd name="T11" fmla="*/ 94 h 185"/>
                  <a:gd name="T12" fmla="*/ 83 w 88"/>
                  <a:gd name="T13" fmla="*/ 112 h 185"/>
                  <a:gd name="T14" fmla="*/ 81 w 88"/>
                  <a:gd name="T15" fmla="*/ 130 h 185"/>
                  <a:gd name="T16" fmla="*/ 76 w 88"/>
                  <a:gd name="T17" fmla="*/ 150 h 185"/>
                  <a:gd name="T18" fmla="*/ 71 w 88"/>
                  <a:gd name="T19" fmla="*/ 168 h 185"/>
                  <a:gd name="T20" fmla="*/ 64 w 88"/>
                  <a:gd name="T21" fmla="*/ 185 h 185"/>
                  <a:gd name="T22" fmla="*/ 34 w 88"/>
                  <a:gd name="T23" fmla="*/ 173 h 185"/>
                  <a:gd name="T24" fmla="*/ 14 w 88"/>
                  <a:gd name="T25" fmla="*/ 157 h 185"/>
                  <a:gd name="T26" fmla="*/ 2 w 88"/>
                  <a:gd name="T27" fmla="*/ 139 h 185"/>
                  <a:gd name="T28" fmla="*/ 0 w 88"/>
                  <a:gd name="T29" fmla="*/ 120 h 185"/>
                  <a:gd name="T30" fmla="*/ 2 w 88"/>
                  <a:gd name="T31" fmla="*/ 99 h 185"/>
                  <a:gd name="T32" fmla="*/ 7 w 88"/>
                  <a:gd name="T33" fmla="*/ 79 h 185"/>
                  <a:gd name="T34" fmla="*/ 12 w 88"/>
                  <a:gd name="T35" fmla="*/ 58 h 185"/>
                  <a:gd name="T36" fmla="*/ 17 w 88"/>
                  <a:gd name="T37" fmla="*/ 38 h 185"/>
                  <a:gd name="T38" fmla="*/ 22 w 88"/>
                  <a:gd name="T39" fmla="*/ 18 h 185"/>
                  <a:gd name="T40" fmla="*/ 19 w 88"/>
                  <a:gd name="T41" fmla="*/ 0 h 185"/>
                  <a:gd name="T42" fmla="*/ 88 w 88"/>
                  <a:gd name="T43" fmla="*/ 0 h 185"/>
                  <a:gd name="T44" fmla="*/ 88 w 88"/>
                  <a:gd name="T45" fmla="*/ 0 h 185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88"/>
                  <a:gd name="T70" fmla="*/ 0 h 185"/>
                  <a:gd name="T71" fmla="*/ 88 w 88"/>
                  <a:gd name="T72" fmla="*/ 185 h 185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88" h="185">
                    <a:moveTo>
                      <a:pt x="88" y="0"/>
                    </a:moveTo>
                    <a:lnTo>
                      <a:pt x="88" y="19"/>
                    </a:lnTo>
                    <a:lnTo>
                      <a:pt x="88" y="38"/>
                    </a:lnTo>
                    <a:lnTo>
                      <a:pt x="86" y="56"/>
                    </a:lnTo>
                    <a:lnTo>
                      <a:pt x="86" y="75"/>
                    </a:lnTo>
                    <a:lnTo>
                      <a:pt x="86" y="94"/>
                    </a:lnTo>
                    <a:lnTo>
                      <a:pt x="83" y="112"/>
                    </a:lnTo>
                    <a:lnTo>
                      <a:pt x="81" y="130"/>
                    </a:lnTo>
                    <a:lnTo>
                      <a:pt x="76" y="150"/>
                    </a:lnTo>
                    <a:lnTo>
                      <a:pt x="71" y="168"/>
                    </a:lnTo>
                    <a:lnTo>
                      <a:pt x="64" y="185"/>
                    </a:lnTo>
                    <a:lnTo>
                      <a:pt x="34" y="173"/>
                    </a:lnTo>
                    <a:lnTo>
                      <a:pt x="14" y="157"/>
                    </a:lnTo>
                    <a:lnTo>
                      <a:pt x="2" y="139"/>
                    </a:lnTo>
                    <a:lnTo>
                      <a:pt x="0" y="120"/>
                    </a:lnTo>
                    <a:lnTo>
                      <a:pt x="2" y="99"/>
                    </a:lnTo>
                    <a:lnTo>
                      <a:pt x="7" y="79"/>
                    </a:lnTo>
                    <a:lnTo>
                      <a:pt x="12" y="58"/>
                    </a:lnTo>
                    <a:lnTo>
                      <a:pt x="17" y="38"/>
                    </a:lnTo>
                    <a:lnTo>
                      <a:pt x="22" y="18"/>
                    </a:lnTo>
                    <a:lnTo>
                      <a:pt x="19" y="0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FF00B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1" name="Freeform 65"/>
              <p:cNvSpPr>
                <a:spLocks/>
              </p:cNvSpPr>
              <p:nvPr/>
            </p:nvSpPr>
            <p:spPr bwMode="auto">
              <a:xfrm>
                <a:off x="2184" y="3977"/>
                <a:ext cx="275" cy="147"/>
              </a:xfrm>
              <a:custGeom>
                <a:avLst/>
                <a:gdLst>
                  <a:gd name="T0" fmla="*/ 265 w 275"/>
                  <a:gd name="T1" fmla="*/ 86 h 147"/>
                  <a:gd name="T2" fmla="*/ 262 w 275"/>
                  <a:gd name="T3" fmla="*/ 94 h 147"/>
                  <a:gd name="T4" fmla="*/ 262 w 275"/>
                  <a:gd name="T5" fmla="*/ 100 h 147"/>
                  <a:gd name="T6" fmla="*/ 265 w 275"/>
                  <a:gd name="T7" fmla="*/ 106 h 147"/>
                  <a:gd name="T8" fmla="*/ 270 w 275"/>
                  <a:gd name="T9" fmla="*/ 113 h 147"/>
                  <a:gd name="T10" fmla="*/ 272 w 275"/>
                  <a:gd name="T11" fmla="*/ 120 h 147"/>
                  <a:gd name="T12" fmla="*/ 275 w 275"/>
                  <a:gd name="T13" fmla="*/ 126 h 147"/>
                  <a:gd name="T14" fmla="*/ 275 w 275"/>
                  <a:gd name="T15" fmla="*/ 131 h 147"/>
                  <a:gd name="T16" fmla="*/ 272 w 275"/>
                  <a:gd name="T17" fmla="*/ 137 h 147"/>
                  <a:gd name="T18" fmla="*/ 267 w 275"/>
                  <a:gd name="T19" fmla="*/ 143 h 147"/>
                  <a:gd name="T20" fmla="*/ 258 w 275"/>
                  <a:gd name="T21" fmla="*/ 147 h 147"/>
                  <a:gd name="T22" fmla="*/ 240 w 275"/>
                  <a:gd name="T23" fmla="*/ 129 h 147"/>
                  <a:gd name="T24" fmla="*/ 216 w 275"/>
                  <a:gd name="T25" fmla="*/ 114 h 147"/>
                  <a:gd name="T26" fmla="*/ 184 w 275"/>
                  <a:gd name="T27" fmla="*/ 100 h 147"/>
                  <a:gd name="T28" fmla="*/ 150 w 275"/>
                  <a:gd name="T29" fmla="*/ 89 h 147"/>
                  <a:gd name="T30" fmla="*/ 113 w 275"/>
                  <a:gd name="T31" fmla="*/ 78 h 147"/>
                  <a:gd name="T32" fmla="*/ 79 w 275"/>
                  <a:gd name="T33" fmla="*/ 66 h 147"/>
                  <a:gd name="T34" fmla="*/ 47 w 275"/>
                  <a:gd name="T35" fmla="*/ 54 h 147"/>
                  <a:gd name="T36" fmla="*/ 22 w 275"/>
                  <a:gd name="T37" fmla="*/ 39 h 147"/>
                  <a:gd name="T38" fmla="*/ 8 w 275"/>
                  <a:gd name="T39" fmla="*/ 22 h 147"/>
                  <a:gd name="T40" fmla="*/ 0 w 275"/>
                  <a:gd name="T41" fmla="*/ 0 h 147"/>
                  <a:gd name="T42" fmla="*/ 35 w 275"/>
                  <a:gd name="T43" fmla="*/ 2 h 147"/>
                  <a:gd name="T44" fmla="*/ 69 w 275"/>
                  <a:gd name="T45" fmla="*/ 6 h 147"/>
                  <a:gd name="T46" fmla="*/ 101 w 275"/>
                  <a:gd name="T47" fmla="*/ 11 h 147"/>
                  <a:gd name="T48" fmla="*/ 130 w 275"/>
                  <a:gd name="T49" fmla="*/ 18 h 147"/>
                  <a:gd name="T50" fmla="*/ 160 w 275"/>
                  <a:gd name="T51" fmla="*/ 27 h 147"/>
                  <a:gd name="T52" fmla="*/ 184 w 275"/>
                  <a:gd name="T53" fmla="*/ 36 h 147"/>
                  <a:gd name="T54" fmla="*/ 209 w 275"/>
                  <a:gd name="T55" fmla="*/ 48 h 147"/>
                  <a:gd name="T56" fmla="*/ 231 w 275"/>
                  <a:gd name="T57" fmla="*/ 59 h 147"/>
                  <a:gd name="T58" fmla="*/ 250 w 275"/>
                  <a:gd name="T59" fmla="*/ 73 h 147"/>
                  <a:gd name="T60" fmla="*/ 265 w 275"/>
                  <a:gd name="T61" fmla="*/ 86 h 147"/>
                  <a:gd name="T62" fmla="*/ 265 w 275"/>
                  <a:gd name="T63" fmla="*/ 86 h 1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75"/>
                  <a:gd name="T97" fmla="*/ 0 h 147"/>
                  <a:gd name="T98" fmla="*/ 275 w 275"/>
                  <a:gd name="T99" fmla="*/ 147 h 14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75" h="147">
                    <a:moveTo>
                      <a:pt x="265" y="86"/>
                    </a:moveTo>
                    <a:lnTo>
                      <a:pt x="262" y="94"/>
                    </a:lnTo>
                    <a:lnTo>
                      <a:pt x="262" y="100"/>
                    </a:lnTo>
                    <a:lnTo>
                      <a:pt x="265" y="106"/>
                    </a:lnTo>
                    <a:lnTo>
                      <a:pt x="270" y="113"/>
                    </a:lnTo>
                    <a:lnTo>
                      <a:pt x="272" y="120"/>
                    </a:lnTo>
                    <a:lnTo>
                      <a:pt x="275" y="126"/>
                    </a:lnTo>
                    <a:lnTo>
                      <a:pt x="275" y="131"/>
                    </a:lnTo>
                    <a:lnTo>
                      <a:pt x="272" y="137"/>
                    </a:lnTo>
                    <a:lnTo>
                      <a:pt x="267" y="143"/>
                    </a:lnTo>
                    <a:lnTo>
                      <a:pt x="258" y="147"/>
                    </a:lnTo>
                    <a:lnTo>
                      <a:pt x="240" y="129"/>
                    </a:lnTo>
                    <a:lnTo>
                      <a:pt x="216" y="114"/>
                    </a:lnTo>
                    <a:lnTo>
                      <a:pt x="184" y="100"/>
                    </a:lnTo>
                    <a:lnTo>
                      <a:pt x="150" y="89"/>
                    </a:lnTo>
                    <a:lnTo>
                      <a:pt x="113" y="78"/>
                    </a:lnTo>
                    <a:lnTo>
                      <a:pt x="79" y="66"/>
                    </a:lnTo>
                    <a:lnTo>
                      <a:pt x="47" y="54"/>
                    </a:lnTo>
                    <a:lnTo>
                      <a:pt x="22" y="39"/>
                    </a:lnTo>
                    <a:lnTo>
                      <a:pt x="8" y="22"/>
                    </a:lnTo>
                    <a:lnTo>
                      <a:pt x="0" y="0"/>
                    </a:lnTo>
                    <a:lnTo>
                      <a:pt x="35" y="2"/>
                    </a:lnTo>
                    <a:lnTo>
                      <a:pt x="69" y="6"/>
                    </a:lnTo>
                    <a:lnTo>
                      <a:pt x="101" y="11"/>
                    </a:lnTo>
                    <a:lnTo>
                      <a:pt x="130" y="18"/>
                    </a:lnTo>
                    <a:lnTo>
                      <a:pt x="160" y="27"/>
                    </a:lnTo>
                    <a:lnTo>
                      <a:pt x="184" y="36"/>
                    </a:lnTo>
                    <a:lnTo>
                      <a:pt x="209" y="48"/>
                    </a:lnTo>
                    <a:lnTo>
                      <a:pt x="231" y="59"/>
                    </a:lnTo>
                    <a:lnTo>
                      <a:pt x="250" y="73"/>
                    </a:lnTo>
                    <a:lnTo>
                      <a:pt x="265" y="86"/>
                    </a:lnTo>
                    <a:close/>
                  </a:path>
                </a:pathLst>
              </a:custGeom>
              <a:solidFill>
                <a:srgbClr val="00FF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2" name="Freeform 66"/>
              <p:cNvSpPr>
                <a:spLocks/>
              </p:cNvSpPr>
              <p:nvPr/>
            </p:nvSpPr>
            <p:spPr bwMode="auto">
              <a:xfrm>
                <a:off x="1611" y="3893"/>
                <a:ext cx="272" cy="151"/>
              </a:xfrm>
              <a:custGeom>
                <a:avLst/>
                <a:gdLst>
                  <a:gd name="T0" fmla="*/ 272 w 272"/>
                  <a:gd name="T1" fmla="*/ 151 h 151"/>
                  <a:gd name="T2" fmla="*/ 0 w 272"/>
                  <a:gd name="T3" fmla="*/ 0 h 151"/>
                  <a:gd name="T4" fmla="*/ 272 w 272"/>
                  <a:gd name="T5" fmla="*/ 144 h 151"/>
                  <a:gd name="T6" fmla="*/ 272 w 272"/>
                  <a:gd name="T7" fmla="*/ 151 h 151"/>
                  <a:gd name="T8" fmla="*/ 272 w 272"/>
                  <a:gd name="T9" fmla="*/ 151 h 1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2"/>
                  <a:gd name="T16" fmla="*/ 0 h 151"/>
                  <a:gd name="T17" fmla="*/ 272 w 272"/>
                  <a:gd name="T18" fmla="*/ 151 h 1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2" h="151">
                    <a:moveTo>
                      <a:pt x="272" y="151"/>
                    </a:moveTo>
                    <a:lnTo>
                      <a:pt x="0" y="0"/>
                    </a:lnTo>
                    <a:lnTo>
                      <a:pt x="272" y="144"/>
                    </a:lnTo>
                    <a:lnTo>
                      <a:pt x="272" y="151"/>
                    </a:lnTo>
                    <a:close/>
                  </a:path>
                </a:pathLst>
              </a:custGeom>
              <a:solidFill>
                <a:srgbClr val="001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3" name="Freeform 67"/>
              <p:cNvSpPr>
                <a:spLocks/>
              </p:cNvSpPr>
              <p:nvPr/>
            </p:nvSpPr>
            <p:spPr bwMode="auto">
              <a:xfrm>
                <a:off x="1824" y="4015"/>
                <a:ext cx="309" cy="109"/>
              </a:xfrm>
              <a:custGeom>
                <a:avLst/>
                <a:gdLst>
                  <a:gd name="T0" fmla="*/ 309 w 309"/>
                  <a:gd name="T1" fmla="*/ 25 h 109"/>
                  <a:gd name="T2" fmla="*/ 306 w 309"/>
                  <a:gd name="T3" fmla="*/ 37 h 109"/>
                  <a:gd name="T4" fmla="*/ 296 w 309"/>
                  <a:gd name="T5" fmla="*/ 46 h 109"/>
                  <a:gd name="T6" fmla="*/ 284 w 309"/>
                  <a:gd name="T7" fmla="*/ 54 h 109"/>
                  <a:gd name="T8" fmla="*/ 267 w 309"/>
                  <a:gd name="T9" fmla="*/ 62 h 109"/>
                  <a:gd name="T10" fmla="*/ 250 w 309"/>
                  <a:gd name="T11" fmla="*/ 68 h 109"/>
                  <a:gd name="T12" fmla="*/ 230 w 309"/>
                  <a:gd name="T13" fmla="*/ 75 h 109"/>
                  <a:gd name="T14" fmla="*/ 208 w 309"/>
                  <a:gd name="T15" fmla="*/ 80 h 109"/>
                  <a:gd name="T16" fmla="*/ 186 w 309"/>
                  <a:gd name="T17" fmla="*/ 85 h 109"/>
                  <a:gd name="T18" fmla="*/ 167 w 309"/>
                  <a:gd name="T19" fmla="*/ 91 h 109"/>
                  <a:gd name="T20" fmla="*/ 147 w 309"/>
                  <a:gd name="T21" fmla="*/ 96 h 109"/>
                  <a:gd name="T22" fmla="*/ 135 w 309"/>
                  <a:gd name="T23" fmla="*/ 99 h 109"/>
                  <a:gd name="T24" fmla="*/ 122 w 309"/>
                  <a:gd name="T25" fmla="*/ 102 h 109"/>
                  <a:gd name="T26" fmla="*/ 110 w 309"/>
                  <a:gd name="T27" fmla="*/ 103 h 109"/>
                  <a:gd name="T28" fmla="*/ 95 w 309"/>
                  <a:gd name="T29" fmla="*/ 105 h 109"/>
                  <a:gd name="T30" fmla="*/ 83 w 309"/>
                  <a:gd name="T31" fmla="*/ 107 h 109"/>
                  <a:gd name="T32" fmla="*/ 69 w 309"/>
                  <a:gd name="T33" fmla="*/ 108 h 109"/>
                  <a:gd name="T34" fmla="*/ 54 w 309"/>
                  <a:gd name="T35" fmla="*/ 108 h 109"/>
                  <a:gd name="T36" fmla="*/ 39 w 309"/>
                  <a:gd name="T37" fmla="*/ 109 h 109"/>
                  <a:gd name="T38" fmla="*/ 24 w 309"/>
                  <a:gd name="T39" fmla="*/ 109 h 109"/>
                  <a:gd name="T40" fmla="*/ 7 w 309"/>
                  <a:gd name="T41" fmla="*/ 108 h 109"/>
                  <a:gd name="T42" fmla="*/ 0 w 309"/>
                  <a:gd name="T43" fmla="*/ 93 h 109"/>
                  <a:gd name="T44" fmla="*/ 5 w 309"/>
                  <a:gd name="T45" fmla="*/ 81 h 109"/>
                  <a:gd name="T46" fmla="*/ 17 w 309"/>
                  <a:gd name="T47" fmla="*/ 71 h 109"/>
                  <a:gd name="T48" fmla="*/ 37 w 309"/>
                  <a:gd name="T49" fmla="*/ 63 h 109"/>
                  <a:gd name="T50" fmla="*/ 64 w 309"/>
                  <a:gd name="T51" fmla="*/ 56 h 109"/>
                  <a:gd name="T52" fmla="*/ 93 w 309"/>
                  <a:gd name="T53" fmla="*/ 51 h 109"/>
                  <a:gd name="T54" fmla="*/ 122 w 309"/>
                  <a:gd name="T55" fmla="*/ 45 h 109"/>
                  <a:gd name="T56" fmla="*/ 152 w 309"/>
                  <a:gd name="T57" fmla="*/ 39 h 109"/>
                  <a:gd name="T58" fmla="*/ 181 w 309"/>
                  <a:gd name="T59" fmla="*/ 33 h 109"/>
                  <a:gd name="T60" fmla="*/ 203 w 309"/>
                  <a:gd name="T61" fmla="*/ 25 h 109"/>
                  <a:gd name="T62" fmla="*/ 216 w 309"/>
                  <a:gd name="T63" fmla="*/ 21 h 109"/>
                  <a:gd name="T64" fmla="*/ 230 w 309"/>
                  <a:gd name="T65" fmla="*/ 16 h 109"/>
                  <a:gd name="T66" fmla="*/ 245 w 309"/>
                  <a:gd name="T67" fmla="*/ 11 h 109"/>
                  <a:gd name="T68" fmla="*/ 257 w 309"/>
                  <a:gd name="T69" fmla="*/ 6 h 109"/>
                  <a:gd name="T70" fmla="*/ 272 w 309"/>
                  <a:gd name="T71" fmla="*/ 3 h 109"/>
                  <a:gd name="T72" fmla="*/ 284 w 309"/>
                  <a:gd name="T73" fmla="*/ 0 h 109"/>
                  <a:gd name="T74" fmla="*/ 294 w 309"/>
                  <a:gd name="T75" fmla="*/ 1 h 109"/>
                  <a:gd name="T76" fmla="*/ 301 w 309"/>
                  <a:gd name="T77" fmla="*/ 6 h 109"/>
                  <a:gd name="T78" fmla="*/ 309 w 309"/>
                  <a:gd name="T79" fmla="*/ 14 h 109"/>
                  <a:gd name="T80" fmla="*/ 309 w 309"/>
                  <a:gd name="T81" fmla="*/ 25 h 109"/>
                  <a:gd name="T82" fmla="*/ 309 w 309"/>
                  <a:gd name="T83" fmla="*/ 25 h 109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09"/>
                  <a:gd name="T127" fmla="*/ 0 h 109"/>
                  <a:gd name="T128" fmla="*/ 309 w 309"/>
                  <a:gd name="T129" fmla="*/ 109 h 109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09" h="109">
                    <a:moveTo>
                      <a:pt x="309" y="25"/>
                    </a:moveTo>
                    <a:lnTo>
                      <a:pt x="306" y="37"/>
                    </a:lnTo>
                    <a:lnTo>
                      <a:pt x="296" y="46"/>
                    </a:lnTo>
                    <a:lnTo>
                      <a:pt x="284" y="54"/>
                    </a:lnTo>
                    <a:lnTo>
                      <a:pt x="267" y="62"/>
                    </a:lnTo>
                    <a:lnTo>
                      <a:pt x="250" y="68"/>
                    </a:lnTo>
                    <a:lnTo>
                      <a:pt x="230" y="75"/>
                    </a:lnTo>
                    <a:lnTo>
                      <a:pt x="208" y="80"/>
                    </a:lnTo>
                    <a:lnTo>
                      <a:pt x="186" y="85"/>
                    </a:lnTo>
                    <a:lnTo>
                      <a:pt x="167" y="91"/>
                    </a:lnTo>
                    <a:lnTo>
                      <a:pt x="147" y="96"/>
                    </a:lnTo>
                    <a:lnTo>
                      <a:pt x="135" y="99"/>
                    </a:lnTo>
                    <a:lnTo>
                      <a:pt x="122" y="102"/>
                    </a:lnTo>
                    <a:lnTo>
                      <a:pt x="110" y="103"/>
                    </a:lnTo>
                    <a:lnTo>
                      <a:pt x="95" y="105"/>
                    </a:lnTo>
                    <a:lnTo>
                      <a:pt x="83" y="107"/>
                    </a:lnTo>
                    <a:lnTo>
                      <a:pt x="69" y="108"/>
                    </a:lnTo>
                    <a:lnTo>
                      <a:pt x="54" y="108"/>
                    </a:lnTo>
                    <a:lnTo>
                      <a:pt x="39" y="109"/>
                    </a:lnTo>
                    <a:lnTo>
                      <a:pt x="24" y="109"/>
                    </a:lnTo>
                    <a:lnTo>
                      <a:pt x="7" y="108"/>
                    </a:lnTo>
                    <a:lnTo>
                      <a:pt x="0" y="93"/>
                    </a:lnTo>
                    <a:lnTo>
                      <a:pt x="5" y="81"/>
                    </a:lnTo>
                    <a:lnTo>
                      <a:pt x="17" y="71"/>
                    </a:lnTo>
                    <a:lnTo>
                      <a:pt x="37" y="63"/>
                    </a:lnTo>
                    <a:lnTo>
                      <a:pt x="64" y="56"/>
                    </a:lnTo>
                    <a:lnTo>
                      <a:pt x="93" y="51"/>
                    </a:lnTo>
                    <a:lnTo>
                      <a:pt x="122" y="45"/>
                    </a:lnTo>
                    <a:lnTo>
                      <a:pt x="152" y="39"/>
                    </a:lnTo>
                    <a:lnTo>
                      <a:pt x="181" y="33"/>
                    </a:lnTo>
                    <a:lnTo>
                      <a:pt x="203" y="25"/>
                    </a:lnTo>
                    <a:lnTo>
                      <a:pt x="216" y="21"/>
                    </a:lnTo>
                    <a:lnTo>
                      <a:pt x="230" y="16"/>
                    </a:lnTo>
                    <a:lnTo>
                      <a:pt x="245" y="11"/>
                    </a:lnTo>
                    <a:lnTo>
                      <a:pt x="257" y="6"/>
                    </a:lnTo>
                    <a:lnTo>
                      <a:pt x="272" y="3"/>
                    </a:lnTo>
                    <a:lnTo>
                      <a:pt x="284" y="0"/>
                    </a:lnTo>
                    <a:lnTo>
                      <a:pt x="294" y="1"/>
                    </a:lnTo>
                    <a:lnTo>
                      <a:pt x="301" y="6"/>
                    </a:lnTo>
                    <a:lnTo>
                      <a:pt x="309" y="14"/>
                    </a:lnTo>
                    <a:lnTo>
                      <a:pt x="309" y="25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4" name="Freeform 68"/>
              <p:cNvSpPr>
                <a:spLocks/>
              </p:cNvSpPr>
              <p:nvPr/>
            </p:nvSpPr>
            <p:spPr bwMode="auto">
              <a:xfrm>
                <a:off x="1839" y="4058"/>
                <a:ext cx="451" cy="176"/>
              </a:xfrm>
              <a:custGeom>
                <a:avLst/>
                <a:gdLst>
                  <a:gd name="T0" fmla="*/ 345 w 451"/>
                  <a:gd name="T1" fmla="*/ 0 h 176"/>
                  <a:gd name="T2" fmla="*/ 355 w 451"/>
                  <a:gd name="T3" fmla="*/ 14 h 176"/>
                  <a:gd name="T4" fmla="*/ 367 w 451"/>
                  <a:gd name="T5" fmla="*/ 27 h 176"/>
                  <a:gd name="T6" fmla="*/ 384 w 451"/>
                  <a:gd name="T7" fmla="*/ 41 h 176"/>
                  <a:gd name="T8" fmla="*/ 404 w 451"/>
                  <a:gd name="T9" fmla="*/ 53 h 176"/>
                  <a:gd name="T10" fmla="*/ 421 w 451"/>
                  <a:gd name="T11" fmla="*/ 66 h 176"/>
                  <a:gd name="T12" fmla="*/ 436 w 451"/>
                  <a:gd name="T13" fmla="*/ 80 h 176"/>
                  <a:gd name="T14" fmla="*/ 446 w 451"/>
                  <a:gd name="T15" fmla="*/ 93 h 176"/>
                  <a:gd name="T16" fmla="*/ 451 w 451"/>
                  <a:gd name="T17" fmla="*/ 107 h 176"/>
                  <a:gd name="T18" fmla="*/ 443 w 451"/>
                  <a:gd name="T19" fmla="*/ 123 h 176"/>
                  <a:gd name="T20" fmla="*/ 426 w 451"/>
                  <a:gd name="T21" fmla="*/ 139 h 176"/>
                  <a:gd name="T22" fmla="*/ 409 w 451"/>
                  <a:gd name="T23" fmla="*/ 148 h 176"/>
                  <a:gd name="T24" fmla="*/ 389 w 451"/>
                  <a:gd name="T25" fmla="*/ 156 h 176"/>
                  <a:gd name="T26" fmla="*/ 370 w 451"/>
                  <a:gd name="T27" fmla="*/ 162 h 176"/>
                  <a:gd name="T28" fmla="*/ 348 w 451"/>
                  <a:gd name="T29" fmla="*/ 168 h 176"/>
                  <a:gd name="T30" fmla="*/ 328 w 451"/>
                  <a:gd name="T31" fmla="*/ 171 h 176"/>
                  <a:gd name="T32" fmla="*/ 306 w 451"/>
                  <a:gd name="T33" fmla="*/ 173 h 176"/>
                  <a:gd name="T34" fmla="*/ 284 w 451"/>
                  <a:gd name="T35" fmla="*/ 176 h 176"/>
                  <a:gd name="T36" fmla="*/ 262 w 451"/>
                  <a:gd name="T37" fmla="*/ 176 h 176"/>
                  <a:gd name="T38" fmla="*/ 240 w 451"/>
                  <a:gd name="T39" fmla="*/ 174 h 176"/>
                  <a:gd name="T40" fmla="*/ 220 w 451"/>
                  <a:gd name="T41" fmla="*/ 171 h 176"/>
                  <a:gd name="T42" fmla="*/ 196 w 451"/>
                  <a:gd name="T43" fmla="*/ 165 h 176"/>
                  <a:gd name="T44" fmla="*/ 171 w 451"/>
                  <a:gd name="T45" fmla="*/ 158 h 176"/>
                  <a:gd name="T46" fmla="*/ 147 w 451"/>
                  <a:gd name="T47" fmla="*/ 152 h 176"/>
                  <a:gd name="T48" fmla="*/ 122 w 451"/>
                  <a:gd name="T49" fmla="*/ 145 h 176"/>
                  <a:gd name="T50" fmla="*/ 98 w 451"/>
                  <a:gd name="T51" fmla="*/ 137 h 176"/>
                  <a:gd name="T52" fmla="*/ 76 w 451"/>
                  <a:gd name="T53" fmla="*/ 128 h 176"/>
                  <a:gd name="T54" fmla="*/ 54 w 451"/>
                  <a:gd name="T55" fmla="*/ 118 h 176"/>
                  <a:gd name="T56" fmla="*/ 34 w 451"/>
                  <a:gd name="T57" fmla="*/ 108 h 176"/>
                  <a:gd name="T58" fmla="*/ 17 w 451"/>
                  <a:gd name="T59" fmla="*/ 98 h 176"/>
                  <a:gd name="T60" fmla="*/ 0 w 451"/>
                  <a:gd name="T61" fmla="*/ 85 h 176"/>
                  <a:gd name="T62" fmla="*/ 41 w 451"/>
                  <a:gd name="T63" fmla="*/ 85 h 176"/>
                  <a:gd name="T64" fmla="*/ 80 w 451"/>
                  <a:gd name="T65" fmla="*/ 81 h 176"/>
                  <a:gd name="T66" fmla="*/ 120 w 451"/>
                  <a:gd name="T67" fmla="*/ 75 h 176"/>
                  <a:gd name="T68" fmla="*/ 154 w 451"/>
                  <a:gd name="T69" fmla="*/ 67 h 176"/>
                  <a:gd name="T70" fmla="*/ 191 w 451"/>
                  <a:gd name="T71" fmla="*/ 57 h 176"/>
                  <a:gd name="T72" fmla="*/ 223 w 451"/>
                  <a:gd name="T73" fmla="*/ 46 h 176"/>
                  <a:gd name="T74" fmla="*/ 257 w 451"/>
                  <a:gd name="T75" fmla="*/ 35 h 176"/>
                  <a:gd name="T76" fmla="*/ 286 w 451"/>
                  <a:gd name="T77" fmla="*/ 22 h 176"/>
                  <a:gd name="T78" fmla="*/ 318 w 451"/>
                  <a:gd name="T79" fmla="*/ 11 h 176"/>
                  <a:gd name="T80" fmla="*/ 345 w 451"/>
                  <a:gd name="T81" fmla="*/ 0 h 176"/>
                  <a:gd name="T82" fmla="*/ 345 w 451"/>
                  <a:gd name="T83" fmla="*/ 0 h 17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51"/>
                  <a:gd name="T127" fmla="*/ 0 h 176"/>
                  <a:gd name="T128" fmla="*/ 451 w 451"/>
                  <a:gd name="T129" fmla="*/ 176 h 17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51" h="176">
                    <a:moveTo>
                      <a:pt x="345" y="0"/>
                    </a:moveTo>
                    <a:lnTo>
                      <a:pt x="355" y="14"/>
                    </a:lnTo>
                    <a:lnTo>
                      <a:pt x="367" y="27"/>
                    </a:lnTo>
                    <a:lnTo>
                      <a:pt x="384" y="41"/>
                    </a:lnTo>
                    <a:lnTo>
                      <a:pt x="404" y="53"/>
                    </a:lnTo>
                    <a:lnTo>
                      <a:pt x="421" y="66"/>
                    </a:lnTo>
                    <a:lnTo>
                      <a:pt x="436" y="80"/>
                    </a:lnTo>
                    <a:lnTo>
                      <a:pt x="446" y="93"/>
                    </a:lnTo>
                    <a:lnTo>
                      <a:pt x="451" y="107"/>
                    </a:lnTo>
                    <a:lnTo>
                      <a:pt x="443" y="123"/>
                    </a:lnTo>
                    <a:lnTo>
                      <a:pt x="426" y="139"/>
                    </a:lnTo>
                    <a:lnTo>
                      <a:pt x="409" y="148"/>
                    </a:lnTo>
                    <a:lnTo>
                      <a:pt x="389" y="156"/>
                    </a:lnTo>
                    <a:lnTo>
                      <a:pt x="370" y="162"/>
                    </a:lnTo>
                    <a:lnTo>
                      <a:pt x="348" y="168"/>
                    </a:lnTo>
                    <a:lnTo>
                      <a:pt x="328" y="171"/>
                    </a:lnTo>
                    <a:lnTo>
                      <a:pt x="306" y="173"/>
                    </a:lnTo>
                    <a:lnTo>
                      <a:pt x="284" y="176"/>
                    </a:lnTo>
                    <a:lnTo>
                      <a:pt x="262" y="176"/>
                    </a:lnTo>
                    <a:lnTo>
                      <a:pt x="240" y="174"/>
                    </a:lnTo>
                    <a:lnTo>
                      <a:pt x="220" y="171"/>
                    </a:lnTo>
                    <a:lnTo>
                      <a:pt x="196" y="165"/>
                    </a:lnTo>
                    <a:lnTo>
                      <a:pt x="171" y="158"/>
                    </a:lnTo>
                    <a:lnTo>
                      <a:pt x="147" y="152"/>
                    </a:lnTo>
                    <a:lnTo>
                      <a:pt x="122" y="145"/>
                    </a:lnTo>
                    <a:lnTo>
                      <a:pt x="98" y="137"/>
                    </a:lnTo>
                    <a:lnTo>
                      <a:pt x="76" y="128"/>
                    </a:lnTo>
                    <a:lnTo>
                      <a:pt x="54" y="118"/>
                    </a:lnTo>
                    <a:lnTo>
                      <a:pt x="34" y="108"/>
                    </a:lnTo>
                    <a:lnTo>
                      <a:pt x="17" y="98"/>
                    </a:lnTo>
                    <a:lnTo>
                      <a:pt x="0" y="85"/>
                    </a:lnTo>
                    <a:lnTo>
                      <a:pt x="41" y="85"/>
                    </a:lnTo>
                    <a:lnTo>
                      <a:pt x="80" y="81"/>
                    </a:lnTo>
                    <a:lnTo>
                      <a:pt x="120" y="75"/>
                    </a:lnTo>
                    <a:lnTo>
                      <a:pt x="154" y="67"/>
                    </a:lnTo>
                    <a:lnTo>
                      <a:pt x="191" y="57"/>
                    </a:lnTo>
                    <a:lnTo>
                      <a:pt x="223" y="46"/>
                    </a:lnTo>
                    <a:lnTo>
                      <a:pt x="257" y="35"/>
                    </a:lnTo>
                    <a:lnTo>
                      <a:pt x="286" y="22"/>
                    </a:lnTo>
                    <a:lnTo>
                      <a:pt x="318" y="11"/>
                    </a:lnTo>
                    <a:lnTo>
                      <a:pt x="345" y="0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25" name="Group 69"/>
              <p:cNvGrpSpPr>
                <a:grpSpLocks/>
              </p:cNvGrpSpPr>
              <p:nvPr/>
            </p:nvGrpSpPr>
            <p:grpSpPr bwMode="auto">
              <a:xfrm rot="-665025">
                <a:off x="1241" y="3611"/>
                <a:ext cx="1166" cy="666"/>
                <a:chOff x="1226" y="3481"/>
                <a:chExt cx="1166" cy="666"/>
              </a:xfrm>
            </p:grpSpPr>
            <p:sp>
              <p:nvSpPr>
                <p:cNvPr id="2136" name="Freeform 70"/>
                <p:cNvSpPr>
                  <a:spLocks/>
                </p:cNvSpPr>
                <p:nvPr/>
              </p:nvSpPr>
              <p:spPr bwMode="auto">
                <a:xfrm>
                  <a:off x="1439" y="3481"/>
                  <a:ext cx="892" cy="666"/>
                </a:xfrm>
                <a:custGeom>
                  <a:avLst/>
                  <a:gdLst>
                    <a:gd name="T0" fmla="*/ 620 w 892"/>
                    <a:gd name="T1" fmla="*/ 342 h 666"/>
                    <a:gd name="T2" fmla="*/ 622 w 892"/>
                    <a:gd name="T3" fmla="*/ 394 h 666"/>
                    <a:gd name="T4" fmla="*/ 637 w 892"/>
                    <a:gd name="T5" fmla="*/ 448 h 666"/>
                    <a:gd name="T6" fmla="*/ 676 w 892"/>
                    <a:gd name="T7" fmla="*/ 496 h 666"/>
                    <a:gd name="T8" fmla="*/ 755 w 892"/>
                    <a:gd name="T9" fmla="*/ 534 h 666"/>
                    <a:gd name="T10" fmla="*/ 828 w 892"/>
                    <a:gd name="T11" fmla="*/ 557 h 666"/>
                    <a:gd name="T12" fmla="*/ 858 w 892"/>
                    <a:gd name="T13" fmla="*/ 578 h 666"/>
                    <a:gd name="T14" fmla="*/ 882 w 892"/>
                    <a:gd name="T15" fmla="*/ 602 h 666"/>
                    <a:gd name="T16" fmla="*/ 892 w 892"/>
                    <a:gd name="T17" fmla="*/ 628 h 666"/>
                    <a:gd name="T18" fmla="*/ 882 w 892"/>
                    <a:gd name="T19" fmla="*/ 654 h 666"/>
                    <a:gd name="T20" fmla="*/ 850 w 892"/>
                    <a:gd name="T21" fmla="*/ 647 h 666"/>
                    <a:gd name="T22" fmla="*/ 809 w 892"/>
                    <a:gd name="T23" fmla="*/ 608 h 666"/>
                    <a:gd name="T24" fmla="*/ 762 w 892"/>
                    <a:gd name="T25" fmla="*/ 568 h 666"/>
                    <a:gd name="T26" fmla="*/ 711 w 892"/>
                    <a:gd name="T27" fmla="*/ 530 h 666"/>
                    <a:gd name="T28" fmla="*/ 649 w 892"/>
                    <a:gd name="T29" fmla="*/ 496 h 666"/>
                    <a:gd name="T30" fmla="*/ 598 w 892"/>
                    <a:gd name="T31" fmla="*/ 464 h 666"/>
                    <a:gd name="T32" fmla="*/ 583 w 892"/>
                    <a:gd name="T33" fmla="*/ 426 h 666"/>
                    <a:gd name="T34" fmla="*/ 586 w 892"/>
                    <a:gd name="T35" fmla="*/ 388 h 666"/>
                    <a:gd name="T36" fmla="*/ 590 w 892"/>
                    <a:gd name="T37" fmla="*/ 349 h 666"/>
                    <a:gd name="T38" fmla="*/ 586 w 892"/>
                    <a:gd name="T39" fmla="*/ 310 h 666"/>
                    <a:gd name="T40" fmla="*/ 541 w 892"/>
                    <a:gd name="T41" fmla="*/ 256 h 666"/>
                    <a:gd name="T42" fmla="*/ 463 w 892"/>
                    <a:gd name="T43" fmla="*/ 186 h 666"/>
                    <a:gd name="T44" fmla="*/ 358 w 892"/>
                    <a:gd name="T45" fmla="*/ 120 h 666"/>
                    <a:gd name="T46" fmla="*/ 230 w 892"/>
                    <a:gd name="T47" fmla="*/ 64 h 666"/>
                    <a:gd name="T48" fmla="*/ 83 w 892"/>
                    <a:gd name="T49" fmla="*/ 24 h 666"/>
                    <a:gd name="T50" fmla="*/ 37 w 892"/>
                    <a:gd name="T51" fmla="*/ 2 h 666"/>
                    <a:gd name="T52" fmla="*/ 108 w 892"/>
                    <a:gd name="T53" fmla="*/ 2 h 666"/>
                    <a:gd name="T54" fmla="*/ 179 w 892"/>
                    <a:gd name="T55" fmla="*/ 18 h 666"/>
                    <a:gd name="T56" fmla="*/ 245 w 892"/>
                    <a:gd name="T57" fmla="*/ 42 h 666"/>
                    <a:gd name="T58" fmla="*/ 306 w 892"/>
                    <a:gd name="T59" fmla="*/ 68 h 666"/>
                    <a:gd name="T60" fmla="*/ 367 w 892"/>
                    <a:gd name="T61" fmla="*/ 101 h 666"/>
                    <a:gd name="T62" fmla="*/ 434 w 892"/>
                    <a:gd name="T63" fmla="*/ 146 h 666"/>
                    <a:gd name="T64" fmla="*/ 497 w 892"/>
                    <a:gd name="T65" fmla="*/ 193 h 666"/>
                    <a:gd name="T66" fmla="*/ 551 w 892"/>
                    <a:gd name="T67" fmla="*/ 241 h 666"/>
                    <a:gd name="T68" fmla="*/ 598 w 892"/>
                    <a:gd name="T69" fmla="*/ 290 h 666"/>
                    <a:gd name="T70" fmla="*/ 617 w 892"/>
                    <a:gd name="T71" fmla="*/ 317 h 66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892"/>
                    <a:gd name="T109" fmla="*/ 0 h 666"/>
                    <a:gd name="T110" fmla="*/ 892 w 892"/>
                    <a:gd name="T111" fmla="*/ 666 h 66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892" h="666">
                      <a:moveTo>
                        <a:pt x="617" y="316"/>
                      </a:moveTo>
                      <a:lnTo>
                        <a:pt x="620" y="342"/>
                      </a:lnTo>
                      <a:lnTo>
                        <a:pt x="620" y="368"/>
                      </a:lnTo>
                      <a:lnTo>
                        <a:pt x="622" y="394"/>
                      </a:lnTo>
                      <a:lnTo>
                        <a:pt x="627" y="422"/>
                      </a:lnTo>
                      <a:lnTo>
                        <a:pt x="637" y="448"/>
                      </a:lnTo>
                      <a:lnTo>
                        <a:pt x="652" y="473"/>
                      </a:lnTo>
                      <a:lnTo>
                        <a:pt x="676" y="496"/>
                      </a:lnTo>
                      <a:lnTo>
                        <a:pt x="711" y="517"/>
                      </a:lnTo>
                      <a:lnTo>
                        <a:pt x="755" y="534"/>
                      </a:lnTo>
                      <a:lnTo>
                        <a:pt x="811" y="546"/>
                      </a:lnTo>
                      <a:lnTo>
                        <a:pt x="828" y="557"/>
                      </a:lnTo>
                      <a:lnTo>
                        <a:pt x="845" y="567"/>
                      </a:lnTo>
                      <a:lnTo>
                        <a:pt x="858" y="578"/>
                      </a:lnTo>
                      <a:lnTo>
                        <a:pt x="872" y="590"/>
                      </a:lnTo>
                      <a:lnTo>
                        <a:pt x="882" y="602"/>
                      </a:lnTo>
                      <a:lnTo>
                        <a:pt x="890" y="615"/>
                      </a:lnTo>
                      <a:lnTo>
                        <a:pt x="892" y="628"/>
                      </a:lnTo>
                      <a:lnTo>
                        <a:pt x="890" y="640"/>
                      </a:lnTo>
                      <a:lnTo>
                        <a:pt x="882" y="654"/>
                      </a:lnTo>
                      <a:lnTo>
                        <a:pt x="870" y="666"/>
                      </a:lnTo>
                      <a:lnTo>
                        <a:pt x="850" y="647"/>
                      </a:lnTo>
                      <a:lnTo>
                        <a:pt x="831" y="628"/>
                      </a:lnTo>
                      <a:lnTo>
                        <a:pt x="809" y="608"/>
                      </a:lnTo>
                      <a:lnTo>
                        <a:pt x="787" y="589"/>
                      </a:lnTo>
                      <a:lnTo>
                        <a:pt x="762" y="568"/>
                      </a:lnTo>
                      <a:lnTo>
                        <a:pt x="738" y="550"/>
                      </a:lnTo>
                      <a:lnTo>
                        <a:pt x="711" y="530"/>
                      </a:lnTo>
                      <a:lnTo>
                        <a:pt x="681" y="513"/>
                      </a:lnTo>
                      <a:lnTo>
                        <a:pt x="649" y="496"/>
                      </a:lnTo>
                      <a:lnTo>
                        <a:pt x="617" y="481"/>
                      </a:lnTo>
                      <a:lnTo>
                        <a:pt x="598" y="464"/>
                      </a:lnTo>
                      <a:lnTo>
                        <a:pt x="588" y="446"/>
                      </a:lnTo>
                      <a:lnTo>
                        <a:pt x="583" y="426"/>
                      </a:lnTo>
                      <a:lnTo>
                        <a:pt x="583" y="407"/>
                      </a:lnTo>
                      <a:lnTo>
                        <a:pt x="586" y="388"/>
                      </a:lnTo>
                      <a:lnTo>
                        <a:pt x="588" y="368"/>
                      </a:lnTo>
                      <a:lnTo>
                        <a:pt x="590" y="349"/>
                      </a:lnTo>
                      <a:lnTo>
                        <a:pt x="590" y="329"/>
                      </a:lnTo>
                      <a:lnTo>
                        <a:pt x="586" y="310"/>
                      </a:lnTo>
                      <a:lnTo>
                        <a:pt x="573" y="290"/>
                      </a:lnTo>
                      <a:lnTo>
                        <a:pt x="541" y="256"/>
                      </a:lnTo>
                      <a:lnTo>
                        <a:pt x="505" y="221"/>
                      </a:lnTo>
                      <a:lnTo>
                        <a:pt x="463" y="186"/>
                      </a:lnTo>
                      <a:lnTo>
                        <a:pt x="414" y="152"/>
                      </a:lnTo>
                      <a:lnTo>
                        <a:pt x="358" y="120"/>
                      </a:lnTo>
                      <a:lnTo>
                        <a:pt x="296" y="90"/>
                      </a:lnTo>
                      <a:lnTo>
                        <a:pt x="230" y="64"/>
                      </a:lnTo>
                      <a:lnTo>
                        <a:pt x="159" y="42"/>
                      </a:lnTo>
                      <a:lnTo>
                        <a:pt x="83" y="24"/>
                      </a:lnTo>
                      <a:lnTo>
                        <a:pt x="0" y="12"/>
                      </a:lnTo>
                      <a:lnTo>
                        <a:pt x="37" y="2"/>
                      </a:lnTo>
                      <a:lnTo>
                        <a:pt x="73" y="0"/>
                      </a:lnTo>
                      <a:lnTo>
                        <a:pt x="108" y="2"/>
                      </a:lnTo>
                      <a:lnTo>
                        <a:pt x="144" y="9"/>
                      </a:lnTo>
                      <a:lnTo>
                        <a:pt x="179" y="18"/>
                      </a:lnTo>
                      <a:lnTo>
                        <a:pt x="211" y="30"/>
                      </a:lnTo>
                      <a:lnTo>
                        <a:pt x="245" y="42"/>
                      </a:lnTo>
                      <a:lnTo>
                        <a:pt x="277" y="56"/>
                      </a:lnTo>
                      <a:lnTo>
                        <a:pt x="306" y="68"/>
                      </a:lnTo>
                      <a:lnTo>
                        <a:pt x="333" y="78"/>
                      </a:lnTo>
                      <a:lnTo>
                        <a:pt x="367" y="101"/>
                      </a:lnTo>
                      <a:lnTo>
                        <a:pt x="402" y="124"/>
                      </a:lnTo>
                      <a:lnTo>
                        <a:pt x="434" y="146"/>
                      </a:lnTo>
                      <a:lnTo>
                        <a:pt x="465" y="169"/>
                      </a:lnTo>
                      <a:lnTo>
                        <a:pt x="497" y="193"/>
                      </a:lnTo>
                      <a:lnTo>
                        <a:pt x="524" y="216"/>
                      </a:lnTo>
                      <a:lnTo>
                        <a:pt x="551" y="241"/>
                      </a:lnTo>
                      <a:lnTo>
                        <a:pt x="576" y="265"/>
                      </a:lnTo>
                      <a:lnTo>
                        <a:pt x="598" y="290"/>
                      </a:lnTo>
                      <a:lnTo>
                        <a:pt x="617" y="317"/>
                      </a:lnTo>
                      <a:lnTo>
                        <a:pt x="617" y="316"/>
                      </a:lnTo>
                      <a:close/>
                    </a:path>
                  </a:pathLst>
                </a:custGeom>
                <a:solidFill>
                  <a:srgbClr val="D184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7" name="Freeform 71"/>
                <p:cNvSpPr>
                  <a:spLocks/>
                </p:cNvSpPr>
                <p:nvPr/>
              </p:nvSpPr>
              <p:spPr bwMode="auto">
                <a:xfrm>
                  <a:off x="1632" y="3483"/>
                  <a:ext cx="760" cy="603"/>
                </a:xfrm>
                <a:custGeom>
                  <a:avLst/>
                  <a:gdLst>
                    <a:gd name="T0" fmla="*/ 378 w 760"/>
                    <a:gd name="T1" fmla="*/ 139 h 603"/>
                    <a:gd name="T2" fmla="*/ 417 w 760"/>
                    <a:gd name="T3" fmla="*/ 188 h 603"/>
                    <a:gd name="T4" fmla="*/ 447 w 760"/>
                    <a:gd name="T5" fmla="*/ 244 h 603"/>
                    <a:gd name="T6" fmla="*/ 471 w 760"/>
                    <a:gd name="T7" fmla="*/ 303 h 603"/>
                    <a:gd name="T8" fmla="*/ 491 w 760"/>
                    <a:gd name="T9" fmla="*/ 363 h 603"/>
                    <a:gd name="T10" fmla="*/ 508 w 760"/>
                    <a:gd name="T11" fmla="*/ 402 h 603"/>
                    <a:gd name="T12" fmla="*/ 520 w 760"/>
                    <a:gd name="T13" fmla="*/ 421 h 603"/>
                    <a:gd name="T14" fmla="*/ 527 w 760"/>
                    <a:gd name="T15" fmla="*/ 442 h 603"/>
                    <a:gd name="T16" fmla="*/ 542 w 760"/>
                    <a:gd name="T17" fmla="*/ 460 h 603"/>
                    <a:gd name="T18" fmla="*/ 562 w 760"/>
                    <a:gd name="T19" fmla="*/ 476 h 603"/>
                    <a:gd name="T20" fmla="*/ 579 w 760"/>
                    <a:gd name="T21" fmla="*/ 482 h 603"/>
                    <a:gd name="T22" fmla="*/ 581 w 760"/>
                    <a:gd name="T23" fmla="*/ 478 h 603"/>
                    <a:gd name="T24" fmla="*/ 584 w 760"/>
                    <a:gd name="T25" fmla="*/ 474 h 603"/>
                    <a:gd name="T26" fmla="*/ 581 w 760"/>
                    <a:gd name="T27" fmla="*/ 469 h 603"/>
                    <a:gd name="T28" fmla="*/ 581 w 760"/>
                    <a:gd name="T29" fmla="*/ 464 h 603"/>
                    <a:gd name="T30" fmla="*/ 606 w 760"/>
                    <a:gd name="T31" fmla="*/ 466 h 603"/>
                    <a:gd name="T32" fmla="*/ 645 w 760"/>
                    <a:gd name="T33" fmla="*/ 476 h 603"/>
                    <a:gd name="T34" fmla="*/ 679 w 760"/>
                    <a:gd name="T35" fmla="*/ 490 h 603"/>
                    <a:gd name="T36" fmla="*/ 711 w 760"/>
                    <a:gd name="T37" fmla="*/ 506 h 603"/>
                    <a:gd name="T38" fmla="*/ 738 w 760"/>
                    <a:gd name="T39" fmla="*/ 524 h 603"/>
                    <a:gd name="T40" fmla="*/ 755 w 760"/>
                    <a:gd name="T41" fmla="*/ 540 h 603"/>
                    <a:gd name="T42" fmla="*/ 760 w 760"/>
                    <a:gd name="T43" fmla="*/ 555 h 603"/>
                    <a:gd name="T44" fmla="*/ 755 w 760"/>
                    <a:gd name="T45" fmla="*/ 568 h 603"/>
                    <a:gd name="T46" fmla="*/ 748 w 760"/>
                    <a:gd name="T47" fmla="*/ 583 h 603"/>
                    <a:gd name="T48" fmla="*/ 738 w 760"/>
                    <a:gd name="T49" fmla="*/ 596 h 603"/>
                    <a:gd name="T50" fmla="*/ 719 w 760"/>
                    <a:gd name="T51" fmla="*/ 587 h 603"/>
                    <a:gd name="T52" fmla="*/ 677 w 760"/>
                    <a:gd name="T53" fmla="*/ 557 h 603"/>
                    <a:gd name="T54" fmla="*/ 628 w 760"/>
                    <a:gd name="T55" fmla="*/ 530 h 603"/>
                    <a:gd name="T56" fmla="*/ 572 w 760"/>
                    <a:gd name="T57" fmla="*/ 503 h 603"/>
                    <a:gd name="T58" fmla="*/ 515 w 760"/>
                    <a:gd name="T59" fmla="*/ 478 h 603"/>
                    <a:gd name="T60" fmla="*/ 491 w 760"/>
                    <a:gd name="T61" fmla="*/ 416 h 603"/>
                    <a:gd name="T62" fmla="*/ 459 w 760"/>
                    <a:gd name="T63" fmla="*/ 320 h 603"/>
                    <a:gd name="T64" fmla="*/ 388 w 760"/>
                    <a:gd name="T65" fmla="*/ 232 h 603"/>
                    <a:gd name="T66" fmla="*/ 285 w 760"/>
                    <a:gd name="T67" fmla="*/ 151 h 603"/>
                    <a:gd name="T68" fmla="*/ 167 w 760"/>
                    <a:gd name="T69" fmla="*/ 75 h 603"/>
                    <a:gd name="T70" fmla="*/ 0 w 760"/>
                    <a:gd name="T71" fmla="*/ 0 h 603"/>
                    <a:gd name="T72" fmla="*/ 91 w 760"/>
                    <a:gd name="T73" fmla="*/ 7 h 603"/>
                    <a:gd name="T74" fmla="*/ 174 w 760"/>
                    <a:gd name="T75" fmla="*/ 23 h 603"/>
                    <a:gd name="T76" fmla="*/ 250 w 760"/>
                    <a:gd name="T77" fmla="*/ 48 h 603"/>
                    <a:gd name="T78" fmla="*/ 312 w 760"/>
                    <a:gd name="T79" fmla="*/ 80 h 603"/>
                    <a:gd name="T80" fmla="*/ 353 w 760"/>
                    <a:gd name="T81" fmla="*/ 117 h 60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760"/>
                    <a:gd name="T124" fmla="*/ 0 h 603"/>
                    <a:gd name="T125" fmla="*/ 760 w 760"/>
                    <a:gd name="T126" fmla="*/ 603 h 603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760" h="603">
                      <a:moveTo>
                        <a:pt x="353" y="117"/>
                      </a:moveTo>
                      <a:lnTo>
                        <a:pt x="378" y="139"/>
                      </a:lnTo>
                      <a:lnTo>
                        <a:pt x="400" y="163"/>
                      </a:lnTo>
                      <a:lnTo>
                        <a:pt x="417" y="188"/>
                      </a:lnTo>
                      <a:lnTo>
                        <a:pt x="434" y="215"/>
                      </a:lnTo>
                      <a:lnTo>
                        <a:pt x="447" y="244"/>
                      </a:lnTo>
                      <a:lnTo>
                        <a:pt x="459" y="274"/>
                      </a:lnTo>
                      <a:lnTo>
                        <a:pt x="471" y="303"/>
                      </a:lnTo>
                      <a:lnTo>
                        <a:pt x="481" y="333"/>
                      </a:lnTo>
                      <a:lnTo>
                        <a:pt x="491" y="363"/>
                      </a:lnTo>
                      <a:lnTo>
                        <a:pt x="500" y="391"/>
                      </a:lnTo>
                      <a:lnTo>
                        <a:pt x="508" y="402"/>
                      </a:lnTo>
                      <a:lnTo>
                        <a:pt x="515" y="411"/>
                      </a:lnTo>
                      <a:lnTo>
                        <a:pt x="520" y="421"/>
                      </a:lnTo>
                      <a:lnTo>
                        <a:pt x="522" y="431"/>
                      </a:lnTo>
                      <a:lnTo>
                        <a:pt x="527" y="442"/>
                      </a:lnTo>
                      <a:lnTo>
                        <a:pt x="535" y="451"/>
                      </a:lnTo>
                      <a:lnTo>
                        <a:pt x="542" y="460"/>
                      </a:lnTo>
                      <a:lnTo>
                        <a:pt x="549" y="468"/>
                      </a:lnTo>
                      <a:lnTo>
                        <a:pt x="562" y="476"/>
                      </a:lnTo>
                      <a:lnTo>
                        <a:pt x="574" y="483"/>
                      </a:lnTo>
                      <a:lnTo>
                        <a:pt x="579" y="482"/>
                      </a:lnTo>
                      <a:lnTo>
                        <a:pt x="581" y="479"/>
                      </a:lnTo>
                      <a:lnTo>
                        <a:pt x="581" y="478"/>
                      </a:lnTo>
                      <a:lnTo>
                        <a:pt x="584" y="476"/>
                      </a:lnTo>
                      <a:lnTo>
                        <a:pt x="584" y="474"/>
                      </a:lnTo>
                      <a:lnTo>
                        <a:pt x="581" y="471"/>
                      </a:lnTo>
                      <a:lnTo>
                        <a:pt x="581" y="469"/>
                      </a:lnTo>
                      <a:lnTo>
                        <a:pt x="581" y="467"/>
                      </a:lnTo>
                      <a:lnTo>
                        <a:pt x="581" y="464"/>
                      </a:lnTo>
                      <a:lnTo>
                        <a:pt x="581" y="462"/>
                      </a:lnTo>
                      <a:lnTo>
                        <a:pt x="606" y="466"/>
                      </a:lnTo>
                      <a:lnTo>
                        <a:pt x="625" y="470"/>
                      </a:lnTo>
                      <a:lnTo>
                        <a:pt x="645" y="476"/>
                      </a:lnTo>
                      <a:lnTo>
                        <a:pt x="662" y="482"/>
                      </a:lnTo>
                      <a:lnTo>
                        <a:pt x="679" y="490"/>
                      </a:lnTo>
                      <a:lnTo>
                        <a:pt x="694" y="498"/>
                      </a:lnTo>
                      <a:lnTo>
                        <a:pt x="711" y="506"/>
                      </a:lnTo>
                      <a:lnTo>
                        <a:pt x="723" y="515"/>
                      </a:lnTo>
                      <a:lnTo>
                        <a:pt x="738" y="524"/>
                      </a:lnTo>
                      <a:lnTo>
                        <a:pt x="750" y="532"/>
                      </a:lnTo>
                      <a:lnTo>
                        <a:pt x="755" y="540"/>
                      </a:lnTo>
                      <a:lnTo>
                        <a:pt x="758" y="547"/>
                      </a:lnTo>
                      <a:lnTo>
                        <a:pt x="760" y="555"/>
                      </a:lnTo>
                      <a:lnTo>
                        <a:pt x="758" y="562"/>
                      </a:lnTo>
                      <a:lnTo>
                        <a:pt x="755" y="568"/>
                      </a:lnTo>
                      <a:lnTo>
                        <a:pt x="753" y="576"/>
                      </a:lnTo>
                      <a:lnTo>
                        <a:pt x="748" y="583"/>
                      </a:lnTo>
                      <a:lnTo>
                        <a:pt x="743" y="590"/>
                      </a:lnTo>
                      <a:lnTo>
                        <a:pt x="738" y="596"/>
                      </a:lnTo>
                      <a:lnTo>
                        <a:pt x="733" y="603"/>
                      </a:lnTo>
                      <a:lnTo>
                        <a:pt x="719" y="587"/>
                      </a:lnTo>
                      <a:lnTo>
                        <a:pt x="699" y="572"/>
                      </a:lnTo>
                      <a:lnTo>
                        <a:pt x="677" y="557"/>
                      </a:lnTo>
                      <a:lnTo>
                        <a:pt x="655" y="543"/>
                      </a:lnTo>
                      <a:lnTo>
                        <a:pt x="628" y="530"/>
                      </a:lnTo>
                      <a:lnTo>
                        <a:pt x="601" y="516"/>
                      </a:lnTo>
                      <a:lnTo>
                        <a:pt x="572" y="503"/>
                      </a:lnTo>
                      <a:lnTo>
                        <a:pt x="545" y="491"/>
                      </a:lnTo>
                      <a:lnTo>
                        <a:pt x="515" y="478"/>
                      </a:lnTo>
                      <a:lnTo>
                        <a:pt x="486" y="467"/>
                      </a:lnTo>
                      <a:lnTo>
                        <a:pt x="491" y="416"/>
                      </a:lnTo>
                      <a:lnTo>
                        <a:pt x="481" y="367"/>
                      </a:lnTo>
                      <a:lnTo>
                        <a:pt x="459" y="320"/>
                      </a:lnTo>
                      <a:lnTo>
                        <a:pt x="427" y="276"/>
                      </a:lnTo>
                      <a:lnTo>
                        <a:pt x="388" y="232"/>
                      </a:lnTo>
                      <a:lnTo>
                        <a:pt x="339" y="191"/>
                      </a:lnTo>
                      <a:lnTo>
                        <a:pt x="285" y="151"/>
                      </a:lnTo>
                      <a:lnTo>
                        <a:pt x="226" y="112"/>
                      </a:lnTo>
                      <a:lnTo>
                        <a:pt x="167" y="75"/>
                      </a:lnTo>
                      <a:lnTo>
                        <a:pt x="103" y="38"/>
                      </a:lnTo>
                      <a:lnTo>
                        <a:pt x="0" y="0"/>
                      </a:lnTo>
                      <a:lnTo>
                        <a:pt x="47" y="3"/>
                      </a:lnTo>
                      <a:lnTo>
                        <a:pt x="91" y="7"/>
                      </a:lnTo>
                      <a:lnTo>
                        <a:pt x="133" y="14"/>
                      </a:lnTo>
                      <a:lnTo>
                        <a:pt x="174" y="23"/>
                      </a:lnTo>
                      <a:lnTo>
                        <a:pt x="214" y="35"/>
                      </a:lnTo>
                      <a:lnTo>
                        <a:pt x="250" y="48"/>
                      </a:lnTo>
                      <a:lnTo>
                        <a:pt x="282" y="63"/>
                      </a:lnTo>
                      <a:lnTo>
                        <a:pt x="312" y="80"/>
                      </a:lnTo>
                      <a:lnTo>
                        <a:pt x="336" y="99"/>
                      </a:lnTo>
                      <a:lnTo>
                        <a:pt x="353" y="117"/>
                      </a:lnTo>
                      <a:close/>
                    </a:path>
                  </a:pathLst>
                </a:custGeom>
                <a:solidFill>
                  <a:srgbClr val="B347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8" name="Freeform 72"/>
                <p:cNvSpPr>
                  <a:spLocks/>
                </p:cNvSpPr>
                <p:nvPr/>
              </p:nvSpPr>
              <p:spPr bwMode="auto">
                <a:xfrm>
                  <a:off x="1226" y="3512"/>
                  <a:ext cx="818" cy="547"/>
                </a:xfrm>
                <a:custGeom>
                  <a:avLst/>
                  <a:gdLst>
                    <a:gd name="T0" fmla="*/ 752 w 818"/>
                    <a:gd name="T1" fmla="*/ 273 h 547"/>
                    <a:gd name="T2" fmla="*/ 762 w 818"/>
                    <a:gd name="T3" fmla="*/ 322 h 547"/>
                    <a:gd name="T4" fmla="*/ 762 w 818"/>
                    <a:gd name="T5" fmla="*/ 373 h 547"/>
                    <a:gd name="T6" fmla="*/ 747 w 818"/>
                    <a:gd name="T7" fmla="*/ 399 h 547"/>
                    <a:gd name="T8" fmla="*/ 715 w 818"/>
                    <a:gd name="T9" fmla="*/ 368 h 547"/>
                    <a:gd name="T10" fmla="*/ 688 w 818"/>
                    <a:gd name="T11" fmla="*/ 337 h 547"/>
                    <a:gd name="T12" fmla="*/ 654 w 818"/>
                    <a:gd name="T13" fmla="*/ 306 h 547"/>
                    <a:gd name="T14" fmla="*/ 794 w 818"/>
                    <a:gd name="T15" fmla="*/ 491 h 547"/>
                    <a:gd name="T16" fmla="*/ 723 w 818"/>
                    <a:gd name="T17" fmla="*/ 438 h 547"/>
                    <a:gd name="T18" fmla="*/ 654 w 818"/>
                    <a:gd name="T19" fmla="*/ 381 h 547"/>
                    <a:gd name="T20" fmla="*/ 576 w 818"/>
                    <a:gd name="T21" fmla="*/ 329 h 547"/>
                    <a:gd name="T22" fmla="*/ 774 w 818"/>
                    <a:gd name="T23" fmla="*/ 506 h 547"/>
                    <a:gd name="T24" fmla="*/ 764 w 818"/>
                    <a:gd name="T25" fmla="*/ 509 h 547"/>
                    <a:gd name="T26" fmla="*/ 754 w 818"/>
                    <a:gd name="T27" fmla="*/ 511 h 547"/>
                    <a:gd name="T28" fmla="*/ 745 w 818"/>
                    <a:gd name="T29" fmla="*/ 514 h 547"/>
                    <a:gd name="T30" fmla="*/ 691 w 818"/>
                    <a:gd name="T31" fmla="*/ 481 h 547"/>
                    <a:gd name="T32" fmla="*/ 602 w 818"/>
                    <a:gd name="T33" fmla="*/ 425 h 547"/>
                    <a:gd name="T34" fmla="*/ 512 w 818"/>
                    <a:gd name="T35" fmla="*/ 371 h 547"/>
                    <a:gd name="T36" fmla="*/ 441 w 818"/>
                    <a:gd name="T37" fmla="*/ 342 h 547"/>
                    <a:gd name="T38" fmla="*/ 522 w 818"/>
                    <a:gd name="T39" fmla="*/ 397 h 547"/>
                    <a:gd name="T40" fmla="*/ 607 w 818"/>
                    <a:gd name="T41" fmla="*/ 450 h 547"/>
                    <a:gd name="T42" fmla="*/ 691 w 818"/>
                    <a:gd name="T43" fmla="*/ 503 h 547"/>
                    <a:gd name="T44" fmla="*/ 598 w 818"/>
                    <a:gd name="T45" fmla="*/ 533 h 547"/>
                    <a:gd name="T46" fmla="*/ 502 w 818"/>
                    <a:gd name="T47" fmla="*/ 491 h 547"/>
                    <a:gd name="T48" fmla="*/ 419 w 818"/>
                    <a:gd name="T49" fmla="*/ 448 h 547"/>
                    <a:gd name="T50" fmla="*/ 323 w 818"/>
                    <a:gd name="T51" fmla="*/ 410 h 547"/>
                    <a:gd name="T52" fmla="*/ 277 w 818"/>
                    <a:gd name="T53" fmla="*/ 403 h 547"/>
                    <a:gd name="T54" fmla="*/ 272 w 818"/>
                    <a:gd name="T55" fmla="*/ 409 h 547"/>
                    <a:gd name="T56" fmla="*/ 277 w 818"/>
                    <a:gd name="T57" fmla="*/ 415 h 547"/>
                    <a:gd name="T58" fmla="*/ 316 w 818"/>
                    <a:gd name="T59" fmla="*/ 430 h 547"/>
                    <a:gd name="T60" fmla="*/ 406 w 818"/>
                    <a:gd name="T61" fmla="*/ 465 h 547"/>
                    <a:gd name="T62" fmla="*/ 485 w 818"/>
                    <a:gd name="T63" fmla="*/ 501 h 547"/>
                    <a:gd name="T64" fmla="*/ 566 w 818"/>
                    <a:gd name="T65" fmla="*/ 541 h 547"/>
                    <a:gd name="T66" fmla="*/ 316 w 818"/>
                    <a:gd name="T67" fmla="*/ 462 h 547"/>
                    <a:gd name="T68" fmla="*/ 127 w 818"/>
                    <a:gd name="T69" fmla="*/ 352 h 547"/>
                    <a:gd name="T70" fmla="*/ 14 w 818"/>
                    <a:gd name="T71" fmla="*/ 222 h 547"/>
                    <a:gd name="T72" fmla="*/ 4 w 818"/>
                    <a:gd name="T73" fmla="*/ 128 h 547"/>
                    <a:gd name="T74" fmla="*/ 26 w 818"/>
                    <a:gd name="T75" fmla="*/ 66 h 547"/>
                    <a:gd name="T76" fmla="*/ 76 w 818"/>
                    <a:gd name="T77" fmla="*/ 19 h 547"/>
                    <a:gd name="T78" fmla="*/ 215 w 818"/>
                    <a:gd name="T79" fmla="*/ 0 h 547"/>
                    <a:gd name="T80" fmla="*/ 436 w 818"/>
                    <a:gd name="T81" fmla="*/ 47 h 547"/>
                    <a:gd name="T82" fmla="*/ 607 w 818"/>
                    <a:gd name="T83" fmla="*/ 139 h 547"/>
                    <a:gd name="T84" fmla="*/ 730 w 818"/>
                    <a:gd name="T85" fmla="*/ 239 h 547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818"/>
                    <a:gd name="T130" fmla="*/ 0 h 547"/>
                    <a:gd name="T131" fmla="*/ 818 w 818"/>
                    <a:gd name="T132" fmla="*/ 547 h 547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818" h="547">
                      <a:moveTo>
                        <a:pt x="730" y="239"/>
                      </a:moveTo>
                      <a:lnTo>
                        <a:pt x="742" y="256"/>
                      </a:lnTo>
                      <a:lnTo>
                        <a:pt x="752" y="273"/>
                      </a:lnTo>
                      <a:lnTo>
                        <a:pt x="757" y="289"/>
                      </a:lnTo>
                      <a:lnTo>
                        <a:pt x="759" y="306"/>
                      </a:lnTo>
                      <a:lnTo>
                        <a:pt x="762" y="322"/>
                      </a:lnTo>
                      <a:lnTo>
                        <a:pt x="762" y="338"/>
                      </a:lnTo>
                      <a:lnTo>
                        <a:pt x="762" y="355"/>
                      </a:lnTo>
                      <a:lnTo>
                        <a:pt x="762" y="373"/>
                      </a:lnTo>
                      <a:lnTo>
                        <a:pt x="762" y="391"/>
                      </a:lnTo>
                      <a:lnTo>
                        <a:pt x="759" y="409"/>
                      </a:lnTo>
                      <a:lnTo>
                        <a:pt x="747" y="399"/>
                      </a:lnTo>
                      <a:lnTo>
                        <a:pt x="737" y="389"/>
                      </a:lnTo>
                      <a:lnTo>
                        <a:pt x="725" y="378"/>
                      </a:lnTo>
                      <a:lnTo>
                        <a:pt x="715" y="368"/>
                      </a:lnTo>
                      <a:lnTo>
                        <a:pt x="708" y="358"/>
                      </a:lnTo>
                      <a:lnTo>
                        <a:pt x="698" y="347"/>
                      </a:lnTo>
                      <a:lnTo>
                        <a:pt x="688" y="337"/>
                      </a:lnTo>
                      <a:lnTo>
                        <a:pt x="678" y="326"/>
                      </a:lnTo>
                      <a:lnTo>
                        <a:pt x="666" y="317"/>
                      </a:lnTo>
                      <a:lnTo>
                        <a:pt x="654" y="306"/>
                      </a:lnTo>
                      <a:lnTo>
                        <a:pt x="634" y="314"/>
                      </a:lnTo>
                      <a:lnTo>
                        <a:pt x="818" y="491"/>
                      </a:lnTo>
                      <a:lnTo>
                        <a:pt x="794" y="491"/>
                      </a:lnTo>
                      <a:lnTo>
                        <a:pt x="769" y="474"/>
                      </a:lnTo>
                      <a:lnTo>
                        <a:pt x="745" y="456"/>
                      </a:lnTo>
                      <a:lnTo>
                        <a:pt x="723" y="438"/>
                      </a:lnTo>
                      <a:lnTo>
                        <a:pt x="701" y="418"/>
                      </a:lnTo>
                      <a:lnTo>
                        <a:pt x="676" y="400"/>
                      </a:lnTo>
                      <a:lnTo>
                        <a:pt x="654" y="381"/>
                      </a:lnTo>
                      <a:lnTo>
                        <a:pt x="629" y="363"/>
                      </a:lnTo>
                      <a:lnTo>
                        <a:pt x="605" y="345"/>
                      </a:lnTo>
                      <a:lnTo>
                        <a:pt x="576" y="329"/>
                      </a:lnTo>
                      <a:lnTo>
                        <a:pt x="546" y="314"/>
                      </a:lnTo>
                      <a:lnTo>
                        <a:pt x="546" y="330"/>
                      </a:lnTo>
                      <a:lnTo>
                        <a:pt x="774" y="506"/>
                      </a:lnTo>
                      <a:lnTo>
                        <a:pt x="772" y="507"/>
                      </a:lnTo>
                      <a:lnTo>
                        <a:pt x="769" y="509"/>
                      </a:lnTo>
                      <a:lnTo>
                        <a:pt x="764" y="509"/>
                      </a:lnTo>
                      <a:lnTo>
                        <a:pt x="762" y="510"/>
                      </a:lnTo>
                      <a:lnTo>
                        <a:pt x="757" y="511"/>
                      </a:lnTo>
                      <a:lnTo>
                        <a:pt x="754" y="511"/>
                      </a:lnTo>
                      <a:lnTo>
                        <a:pt x="750" y="512"/>
                      </a:lnTo>
                      <a:lnTo>
                        <a:pt x="747" y="513"/>
                      </a:lnTo>
                      <a:lnTo>
                        <a:pt x="745" y="514"/>
                      </a:lnTo>
                      <a:lnTo>
                        <a:pt x="742" y="515"/>
                      </a:lnTo>
                      <a:lnTo>
                        <a:pt x="718" y="498"/>
                      </a:lnTo>
                      <a:lnTo>
                        <a:pt x="691" y="481"/>
                      </a:lnTo>
                      <a:lnTo>
                        <a:pt x="661" y="463"/>
                      </a:lnTo>
                      <a:lnTo>
                        <a:pt x="634" y="443"/>
                      </a:lnTo>
                      <a:lnTo>
                        <a:pt x="602" y="425"/>
                      </a:lnTo>
                      <a:lnTo>
                        <a:pt x="573" y="407"/>
                      </a:lnTo>
                      <a:lnTo>
                        <a:pt x="544" y="389"/>
                      </a:lnTo>
                      <a:lnTo>
                        <a:pt x="512" y="371"/>
                      </a:lnTo>
                      <a:lnTo>
                        <a:pt x="482" y="354"/>
                      </a:lnTo>
                      <a:lnTo>
                        <a:pt x="451" y="338"/>
                      </a:lnTo>
                      <a:lnTo>
                        <a:pt x="441" y="342"/>
                      </a:lnTo>
                      <a:lnTo>
                        <a:pt x="465" y="361"/>
                      </a:lnTo>
                      <a:lnTo>
                        <a:pt x="492" y="378"/>
                      </a:lnTo>
                      <a:lnTo>
                        <a:pt x="522" y="397"/>
                      </a:lnTo>
                      <a:lnTo>
                        <a:pt x="549" y="415"/>
                      </a:lnTo>
                      <a:lnTo>
                        <a:pt x="578" y="433"/>
                      </a:lnTo>
                      <a:lnTo>
                        <a:pt x="607" y="450"/>
                      </a:lnTo>
                      <a:lnTo>
                        <a:pt x="637" y="467"/>
                      </a:lnTo>
                      <a:lnTo>
                        <a:pt x="664" y="486"/>
                      </a:lnTo>
                      <a:lnTo>
                        <a:pt x="691" y="503"/>
                      </a:lnTo>
                      <a:lnTo>
                        <a:pt x="715" y="520"/>
                      </a:lnTo>
                      <a:lnTo>
                        <a:pt x="598" y="547"/>
                      </a:lnTo>
                      <a:lnTo>
                        <a:pt x="598" y="533"/>
                      </a:lnTo>
                      <a:lnTo>
                        <a:pt x="563" y="520"/>
                      </a:lnTo>
                      <a:lnTo>
                        <a:pt x="531" y="506"/>
                      </a:lnTo>
                      <a:lnTo>
                        <a:pt x="502" y="491"/>
                      </a:lnTo>
                      <a:lnTo>
                        <a:pt x="475" y="477"/>
                      </a:lnTo>
                      <a:lnTo>
                        <a:pt x="448" y="462"/>
                      </a:lnTo>
                      <a:lnTo>
                        <a:pt x="419" y="448"/>
                      </a:lnTo>
                      <a:lnTo>
                        <a:pt x="389" y="434"/>
                      </a:lnTo>
                      <a:lnTo>
                        <a:pt x="357" y="422"/>
                      </a:lnTo>
                      <a:lnTo>
                        <a:pt x="323" y="410"/>
                      </a:lnTo>
                      <a:lnTo>
                        <a:pt x="281" y="400"/>
                      </a:lnTo>
                      <a:lnTo>
                        <a:pt x="279" y="401"/>
                      </a:lnTo>
                      <a:lnTo>
                        <a:pt x="277" y="403"/>
                      </a:lnTo>
                      <a:lnTo>
                        <a:pt x="274" y="405"/>
                      </a:lnTo>
                      <a:lnTo>
                        <a:pt x="272" y="407"/>
                      </a:lnTo>
                      <a:lnTo>
                        <a:pt x="272" y="409"/>
                      </a:lnTo>
                      <a:lnTo>
                        <a:pt x="272" y="411"/>
                      </a:lnTo>
                      <a:lnTo>
                        <a:pt x="274" y="413"/>
                      </a:lnTo>
                      <a:lnTo>
                        <a:pt x="277" y="415"/>
                      </a:lnTo>
                      <a:lnTo>
                        <a:pt x="279" y="416"/>
                      </a:lnTo>
                      <a:lnTo>
                        <a:pt x="281" y="417"/>
                      </a:lnTo>
                      <a:lnTo>
                        <a:pt x="316" y="430"/>
                      </a:lnTo>
                      <a:lnTo>
                        <a:pt x="348" y="442"/>
                      </a:lnTo>
                      <a:lnTo>
                        <a:pt x="377" y="454"/>
                      </a:lnTo>
                      <a:lnTo>
                        <a:pt x="406" y="465"/>
                      </a:lnTo>
                      <a:lnTo>
                        <a:pt x="433" y="477"/>
                      </a:lnTo>
                      <a:lnTo>
                        <a:pt x="460" y="488"/>
                      </a:lnTo>
                      <a:lnTo>
                        <a:pt x="485" y="501"/>
                      </a:lnTo>
                      <a:lnTo>
                        <a:pt x="512" y="513"/>
                      </a:lnTo>
                      <a:lnTo>
                        <a:pt x="539" y="527"/>
                      </a:lnTo>
                      <a:lnTo>
                        <a:pt x="566" y="541"/>
                      </a:lnTo>
                      <a:lnTo>
                        <a:pt x="477" y="519"/>
                      </a:lnTo>
                      <a:lnTo>
                        <a:pt x="394" y="491"/>
                      </a:lnTo>
                      <a:lnTo>
                        <a:pt x="316" y="462"/>
                      </a:lnTo>
                      <a:lnTo>
                        <a:pt x="245" y="429"/>
                      </a:lnTo>
                      <a:lnTo>
                        <a:pt x="181" y="392"/>
                      </a:lnTo>
                      <a:lnTo>
                        <a:pt x="127" y="352"/>
                      </a:lnTo>
                      <a:lnTo>
                        <a:pt x="80" y="311"/>
                      </a:lnTo>
                      <a:lnTo>
                        <a:pt x="41" y="267"/>
                      </a:lnTo>
                      <a:lnTo>
                        <a:pt x="14" y="222"/>
                      </a:lnTo>
                      <a:lnTo>
                        <a:pt x="0" y="174"/>
                      </a:lnTo>
                      <a:lnTo>
                        <a:pt x="2" y="151"/>
                      </a:lnTo>
                      <a:lnTo>
                        <a:pt x="4" y="128"/>
                      </a:lnTo>
                      <a:lnTo>
                        <a:pt x="9" y="106"/>
                      </a:lnTo>
                      <a:lnTo>
                        <a:pt x="17" y="86"/>
                      </a:lnTo>
                      <a:lnTo>
                        <a:pt x="26" y="66"/>
                      </a:lnTo>
                      <a:lnTo>
                        <a:pt x="39" y="49"/>
                      </a:lnTo>
                      <a:lnTo>
                        <a:pt x="56" y="33"/>
                      </a:lnTo>
                      <a:lnTo>
                        <a:pt x="76" y="19"/>
                      </a:lnTo>
                      <a:lnTo>
                        <a:pt x="100" y="9"/>
                      </a:lnTo>
                      <a:lnTo>
                        <a:pt x="132" y="1"/>
                      </a:lnTo>
                      <a:lnTo>
                        <a:pt x="215" y="0"/>
                      </a:lnTo>
                      <a:lnTo>
                        <a:pt x="294" y="8"/>
                      </a:lnTo>
                      <a:lnTo>
                        <a:pt x="367" y="24"/>
                      </a:lnTo>
                      <a:lnTo>
                        <a:pt x="436" y="47"/>
                      </a:lnTo>
                      <a:lnTo>
                        <a:pt x="497" y="74"/>
                      </a:lnTo>
                      <a:lnTo>
                        <a:pt x="556" y="106"/>
                      </a:lnTo>
                      <a:lnTo>
                        <a:pt x="607" y="139"/>
                      </a:lnTo>
                      <a:lnTo>
                        <a:pt x="654" y="174"/>
                      </a:lnTo>
                      <a:lnTo>
                        <a:pt x="696" y="208"/>
                      </a:lnTo>
                      <a:lnTo>
                        <a:pt x="730" y="239"/>
                      </a:lnTo>
                      <a:close/>
                    </a:path>
                  </a:pathLst>
                </a:custGeom>
                <a:solidFill>
                  <a:srgbClr val="B347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26" name="Rectangle 73"/>
              <p:cNvSpPr>
                <a:spLocks noChangeArrowheads="1"/>
              </p:cNvSpPr>
              <p:nvPr/>
            </p:nvSpPr>
            <p:spPr bwMode="auto">
              <a:xfrm>
                <a:off x="717" y="1238"/>
                <a:ext cx="4338" cy="2400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127" name="Group 74"/>
              <p:cNvGrpSpPr>
                <a:grpSpLocks/>
              </p:cNvGrpSpPr>
              <p:nvPr/>
            </p:nvGrpSpPr>
            <p:grpSpPr bwMode="auto">
              <a:xfrm>
                <a:off x="226" y="1515"/>
                <a:ext cx="5350" cy="528"/>
                <a:chOff x="211" y="1521"/>
                <a:chExt cx="5350" cy="528"/>
              </a:xfrm>
            </p:grpSpPr>
            <p:sp>
              <p:nvSpPr>
                <p:cNvPr id="2128" name="Freeform 75"/>
                <p:cNvSpPr>
                  <a:spLocks/>
                </p:cNvSpPr>
                <p:nvPr/>
              </p:nvSpPr>
              <p:spPr bwMode="auto">
                <a:xfrm>
                  <a:off x="5125" y="1521"/>
                  <a:ext cx="414" cy="159"/>
                </a:xfrm>
                <a:custGeom>
                  <a:avLst/>
                  <a:gdLst>
                    <a:gd name="T0" fmla="*/ 405 w 414"/>
                    <a:gd name="T1" fmla="*/ 90 h 159"/>
                    <a:gd name="T2" fmla="*/ 410 w 414"/>
                    <a:gd name="T3" fmla="*/ 97 h 159"/>
                    <a:gd name="T4" fmla="*/ 412 w 414"/>
                    <a:gd name="T5" fmla="*/ 103 h 159"/>
                    <a:gd name="T6" fmla="*/ 414 w 414"/>
                    <a:gd name="T7" fmla="*/ 110 h 159"/>
                    <a:gd name="T8" fmla="*/ 414 w 414"/>
                    <a:gd name="T9" fmla="*/ 116 h 159"/>
                    <a:gd name="T10" fmla="*/ 414 w 414"/>
                    <a:gd name="T11" fmla="*/ 122 h 159"/>
                    <a:gd name="T12" fmla="*/ 412 w 414"/>
                    <a:gd name="T13" fmla="*/ 128 h 159"/>
                    <a:gd name="T14" fmla="*/ 407 w 414"/>
                    <a:gd name="T15" fmla="*/ 134 h 159"/>
                    <a:gd name="T16" fmla="*/ 400 w 414"/>
                    <a:gd name="T17" fmla="*/ 138 h 159"/>
                    <a:gd name="T18" fmla="*/ 392 w 414"/>
                    <a:gd name="T19" fmla="*/ 143 h 159"/>
                    <a:gd name="T20" fmla="*/ 380 w 414"/>
                    <a:gd name="T21" fmla="*/ 145 h 159"/>
                    <a:gd name="T22" fmla="*/ 380 w 414"/>
                    <a:gd name="T23" fmla="*/ 158 h 159"/>
                    <a:gd name="T24" fmla="*/ 368 w 414"/>
                    <a:gd name="T25" fmla="*/ 159 h 159"/>
                    <a:gd name="T26" fmla="*/ 356 w 414"/>
                    <a:gd name="T27" fmla="*/ 159 h 159"/>
                    <a:gd name="T28" fmla="*/ 346 w 414"/>
                    <a:gd name="T29" fmla="*/ 158 h 159"/>
                    <a:gd name="T30" fmla="*/ 334 w 414"/>
                    <a:gd name="T31" fmla="*/ 156 h 159"/>
                    <a:gd name="T32" fmla="*/ 324 w 414"/>
                    <a:gd name="T33" fmla="*/ 152 h 159"/>
                    <a:gd name="T34" fmla="*/ 311 w 414"/>
                    <a:gd name="T35" fmla="*/ 149 h 159"/>
                    <a:gd name="T36" fmla="*/ 302 w 414"/>
                    <a:gd name="T37" fmla="*/ 145 h 159"/>
                    <a:gd name="T38" fmla="*/ 289 w 414"/>
                    <a:gd name="T39" fmla="*/ 142 h 159"/>
                    <a:gd name="T40" fmla="*/ 277 w 414"/>
                    <a:gd name="T41" fmla="*/ 140 h 159"/>
                    <a:gd name="T42" fmla="*/ 265 w 414"/>
                    <a:gd name="T43" fmla="*/ 137 h 159"/>
                    <a:gd name="T44" fmla="*/ 265 w 414"/>
                    <a:gd name="T45" fmla="*/ 125 h 159"/>
                    <a:gd name="T46" fmla="*/ 235 w 414"/>
                    <a:gd name="T47" fmla="*/ 113 h 159"/>
                    <a:gd name="T48" fmla="*/ 206 w 414"/>
                    <a:gd name="T49" fmla="*/ 103 h 159"/>
                    <a:gd name="T50" fmla="*/ 174 w 414"/>
                    <a:gd name="T51" fmla="*/ 93 h 159"/>
                    <a:gd name="T52" fmla="*/ 142 w 414"/>
                    <a:gd name="T53" fmla="*/ 82 h 159"/>
                    <a:gd name="T54" fmla="*/ 113 w 414"/>
                    <a:gd name="T55" fmla="*/ 72 h 159"/>
                    <a:gd name="T56" fmla="*/ 84 w 414"/>
                    <a:gd name="T57" fmla="*/ 61 h 159"/>
                    <a:gd name="T58" fmla="*/ 59 w 414"/>
                    <a:gd name="T59" fmla="*/ 48 h 159"/>
                    <a:gd name="T60" fmla="*/ 34 w 414"/>
                    <a:gd name="T61" fmla="*/ 34 h 159"/>
                    <a:gd name="T62" fmla="*/ 15 w 414"/>
                    <a:gd name="T63" fmla="*/ 20 h 159"/>
                    <a:gd name="T64" fmla="*/ 0 w 414"/>
                    <a:gd name="T65" fmla="*/ 1 h 159"/>
                    <a:gd name="T66" fmla="*/ 42 w 414"/>
                    <a:gd name="T67" fmla="*/ 0 h 159"/>
                    <a:gd name="T68" fmla="*/ 81 w 414"/>
                    <a:gd name="T69" fmla="*/ 0 h 159"/>
                    <a:gd name="T70" fmla="*/ 123 w 414"/>
                    <a:gd name="T71" fmla="*/ 4 h 159"/>
                    <a:gd name="T72" fmla="*/ 162 w 414"/>
                    <a:gd name="T73" fmla="*/ 9 h 159"/>
                    <a:gd name="T74" fmla="*/ 201 w 414"/>
                    <a:gd name="T75" fmla="*/ 17 h 159"/>
                    <a:gd name="T76" fmla="*/ 238 w 414"/>
                    <a:gd name="T77" fmla="*/ 25 h 159"/>
                    <a:gd name="T78" fmla="*/ 275 w 414"/>
                    <a:gd name="T79" fmla="*/ 36 h 159"/>
                    <a:gd name="T80" fmla="*/ 311 w 414"/>
                    <a:gd name="T81" fmla="*/ 47 h 159"/>
                    <a:gd name="T82" fmla="*/ 346 w 414"/>
                    <a:gd name="T83" fmla="*/ 58 h 159"/>
                    <a:gd name="T84" fmla="*/ 380 w 414"/>
                    <a:gd name="T85" fmla="*/ 70 h 159"/>
                    <a:gd name="T86" fmla="*/ 405 w 414"/>
                    <a:gd name="T87" fmla="*/ 90 h 159"/>
                    <a:gd name="T88" fmla="*/ 405 w 414"/>
                    <a:gd name="T89" fmla="*/ 90 h 159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414"/>
                    <a:gd name="T136" fmla="*/ 0 h 159"/>
                    <a:gd name="T137" fmla="*/ 414 w 414"/>
                    <a:gd name="T138" fmla="*/ 159 h 159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414" h="159">
                      <a:moveTo>
                        <a:pt x="405" y="90"/>
                      </a:moveTo>
                      <a:lnTo>
                        <a:pt x="410" y="97"/>
                      </a:lnTo>
                      <a:lnTo>
                        <a:pt x="412" y="103"/>
                      </a:lnTo>
                      <a:lnTo>
                        <a:pt x="414" y="110"/>
                      </a:lnTo>
                      <a:lnTo>
                        <a:pt x="414" y="116"/>
                      </a:lnTo>
                      <a:lnTo>
                        <a:pt x="414" y="122"/>
                      </a:lnTo>
                      <a:lnTo>
                        <a:pt x="412" y="128"/>
                      </a:lnTo>
                      <a:lnTo>
                        <a:pt x="407" y="134"/>
                      </a:lnTo>
                      <a:lnTo>
                        <a:pt x="400" y="138"/>
                      </a:lnTo>
                      <a:lnTo>
                        <a:pt x="392" y="143"/>
                      </a:lnTo>
                      <a:lnTo>
                        <a:pt x="380" y="145"/>
                      </a:lnTo>
                      <a:lnTo>
                        <a:pt x="380" y="158"/>
                      </a:lnTo>
                      <a:lnTo>
                        <a:pt x="368" y="159"/>
                      </a:lnTo>
                      <a:lnTo>
                        <a:pt x="356" y="159"/>
                      </a:lnTo>
                      <a:lnTo>
                        <a:pt x="346" y="158"/>
                      </a:lnTo>
                      <a:lnTo>
                        <a:pt x="334" y="156"/>
                      </a:lnTo>
                      <a:lnTo>
                        <a:pt x="324" y="152"/>
                      </a:lnTo>
                      <a:lnTo>
                        <a:pt x="311" y="149"/>
                      </a:lnTo>
                      <a:lnTo>
                        <a:pt x="302" y="145"/>
                      </a:lnTo>
                      <a:lnTo>
                        <a:pt x="289" y="142"/>
                      </a:lnTo>
                      <a:lnTo>
                        <a:pt x="277" y="140"/>
                      </a:lnTo>
                      <a:lnTo>
                        <a:pt x="265" y="137"/>
                      </a:lnTo>
                      <a:lnTo>
                        <a:pt x="265" y="125"/>
                      </a:lnTo>
                      <a:lnTo>
                        <a:pt x="235" y="113"/>
                      </a:lnTo>
                      <a:lnTo>
                        <a:pt x="206" y="103"/>
                      </a:lnTo>
                      <a:lnTo>
                        <a:pt x="174" y="93"/>
                      </a:lnTo>
                      <a:lnTo>
                        <a:pt x="142" y="82"/>
                      </a:lnTo>
                      <a:lnTo>
                        <a:pt x="113" y="72"/>
                      </a:lnTo>
                      <a:lnTo>
                        <a:pt x="84" y="61"/>
                      </a:lnTo>
                      <a:lnTo>
                        <a:pt x="59" y="48"/>
                      </a:lnTo>
                      <a:lnTo>
                        <a:pt x="34" y="34"/>
                      </a:lnTo>
                      <a:lnTo>
                        <a:pt x="15" y="20"/>
                      </a:lnTo>
                      <a:lnTo>
                        <a:pt x="0" y="1"/>
                      </a:lnTo>
                      <a:lnTo>
                        <a:pt x="42" y="0"/>
                      </a:lnTo>
                      <a:lnTo>
                        <a:pt x="81" y="0"/>
                      </a:lnTo>
                      <a:lnTo>
                        <a:pt x="123" y="4"/>
                      </a:lnTo>
                      <a:lnTo>
                        <a:pt x="162" y="9"/>
                      </a:lnTo>
                      <a:lnTo>
                        <a:pt x="201" y="17"/>
                      </a:lnTo>
                      <a:lnTo>
                        <a:pt x="238" y="25"/>
                      </a:lnTo>
                      <a:lnTo>
                        <a:pt x="275" y="36"/>
                      </a:lnTo>
                      <a:lnTo>
                        <a:pt x="311" y="47"/>
                      </a:lnTo>
                      <a:lnTo>
                        <a:pt x="346" y="58"/>
                      </a:lnTo>
                      <a:lnTo>
                        <a:pt x="380" y="70"/>
                      </a:lnTo>
                      <a:lnTo>
                        <a:pt x="405" y="90"/>
                      </a:lnTo>
                      <a:close/>
                    </a:path>
                  </a:pathLst>
                </a:custGeom>
                <a:solidFill>
                  <a:srgbClr val="CCF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9" name="Freeform 76"/>
                <p:cNvSpPr>
                  <a:spLocks/>
                </p:cNvSpPr>
                <p:nvPr/>
              </p:nvSpPr>
              <p:spPr bwMode="auto">
                <a:xfrm>
                  <a:off x="235" y="1575"/>
                  <a:ext cx="486" cy="153"/>
                </a:xfrm>
                <a:custGeom>
                  <a:avLst/>
                  <a:gdLst>
                    <a:gd name="T0" fmla="*/ 486 w 486"/>
                    <a:gd name="T1" fmla="*/ 33 h 153"/>
                    <a:gd name="T2" fmla="*/ 446 w 486"/>
                    <a:gd name="T3" fmla="*/ 50 h 153"/>
                    <a:gd name="T4" fmla="*/ 405 w 486"/>
                    <a:gd name="T5" fmla="*/ 65 h 153"/>
                    <a:gd name="T6" fmla="*/ 361 w 486"/>
                    <a:gd name="T7" fmla="*/ 79 h 153"/>
                    <a:gd name="T8" fmla="*/ 316 w 486"/>
                    <a:gd name="T9" fmla="*/ 90 h 153"/>
                    <a:gd name="T10" fmla="*/ 272 w 486"/>
                    <a:gd name="T11" fmla="*/ 102 h 153"/>
                    <a:gd name="T12" fmla="*/ 228 w 486"/>
                    <a:gd name="T13" fmla="*/ 113 h 153"/>
                    <a:gd name="T14" fmla="*/ 182 w 486"/>
                    <a:gd name="T15" fmla="*/ 122 h 153"/>
                    <a:gd name="T16" fmla="*/ 138 w 486"/>
                    <a:gd name="T17" fmla="*/ 132 h 153"/>
                    <a:gd name="T18" fmla="*/ 91 w 486"/>
                    <a:gd name="T19" fmla="*/ 143 h 153"/>
                    <a:gd name="T20" fmla="*/ 44 w 486"/>
                    <a:gd name="T21" fmla="*/ 153 h 153"/>
                    <a:gd name="T22" fmla="*/ 57 w 486"/>
                    <a:gd name="T23" fmla="*/ 148 h 153"/>
                    <a:gd name="T24" fmla="*/ 44 w 486"/>
                    <a:gd name="T25" fmla="*/ 147 h 153"/>
                    <a:gd name="T26" fmla="*/ 37 w 486"/>
                    <a:gd name="T27" fmla="*/ 145 h 153"/>
                    <a:gd name="T28" fmla="*/ 30 w 486"/>
                    <a:gd name="T29" fmla="*/ 140 h 153"/>
                    <a:gd name="T30" fmla="*/ 25 w 486"/>
                    <a:gd name="T31" fmla="*/ 135 h 153"/>
                    <a:gd name="T32" fmla="*/ 22 w 486"/>
                    <a:gd name="T33" fmla="*/ 129 h 153"/>
                    <a:gd name="T34" fmla="*/ 20 w 486"/>
                    <a:gd name="T35" fmla="*/ 123 h 153"/>
                    <a:gd name="T36" fmla="*/ 15 w 486"/>
                    <a:gd name="T37" fmla="*/ 116 h 153"/>
                    <a:gd name="T38" fmla="*/ 13 w 486"/>
                    <a:gd name="T39" fmla="*/ 110 h 153"/>
                    <a:gd name="T40" fmla="*/ 8 w 486"/>
                    <a:gd name="T41" fmla="*/ 104 h 153"/>
                    <a:gd name="T42" fmla="*/ 0 w 486"/>
                    <a:gd name="T43" fmla="*/ 98 h 153"/>
                    <a:gd name="T44" fmla="*/ 30 w 486"/>
                    <a:gd name="T45" fmla="*/ 81 h 153"/>
                    <a:gd name="T46" fmla="*/ 64 w 486"/>
                    <a:gd name="T47" fmla="*/ 66 h 153"/>
                    <a:gd name="T48" fmla="*/ 101 w 486"/>
                    <a:gd name="T49" fmla="*/ 54 h 153"/>
                    <a:gd name="T50" fmla="*/ 142 w 486"/>
                    <a:gd name="T51" fmla="*/ 43 h 153"/>
                    <a:gd name="T52" fmla="*/ 187 w 486"/>
                    <a:gd name="T53" fmla="*/ 34 h 153"/>
                    <a:gd name="T54" fmla="*/ 231 w 486"/>
                    <a:gd name="T55" fmla="*/ 26 h 153"/>
                    <a:gd name="T56" fmla="*/ 277 w 486"/>
                    <a:gd name="T57" fmla="*/ 19 h 153"/>
                    <a:gd name="T58" fmla="*/ 324 w 486"/>
                    <a:gd name="T59" fmla="*/ 12 h 153"/>
                    <a:gd name="T60" fmla="*/ 370 w 486"/>
                    <a:gd name="T61" fmla="*/ 7 h 153"/>
                    <a:gd name="T62" fmla="*/ 417 w 486"/>
                    <a:gd name="T63" fmla="*/ 1 h 153"/>
                    <a:gd name="T64" fmla="*/ 432 w 486"/>
                    <a:gd name="T65" fmla="*/ 0 h 153"/>
                    <a:gd name="T66" fmla="*/ 444 w 486"/>
                    <a:gd name="T67" fmla="*/ 1 h 153"/>
                    <a:gd name="T68" fmla="*/ 454 w 486"/>
                    <a:gd name="T69" fmla="*/ 4 h 153"/>
                    <a:gd name="T70" fmla="*/ 459 w 486"/>
                    <a:gd name="T71" fmla="*/ 8 h 153"/>
                    <a:gd name="T72" fmla="*/ 464 w 486"/>
                    <a:gd name="T73" fmla="*/ 12 h 153"/>
                    <a:gd name="T74" fmla="*/ 468 w 486"/>
                    <a:gd name="T75" fmla="*/ 17 h 153"/>
                    <a:gd name="T76" fmla="*/ 471 w 486"/>
                    <a:gd name="T77" fmla="*/ 22 h 153"/>
                    <a:gd name="T78" fmla="*/ 476 w 486"/>
                    <a:gd name="T79" fmla="*/ 26 h 153"/>
                    <a:gd name="T80" fmla="*/ 481 w 486"/>
                    <a:gd name="T81" fmla="*/ 31 h 153"/>
                    <a:gd name="T82" fmla="*/ 486 w 486"/>
                    <a:gd name="T83" fmla="*/ 33 h 153"/>
                    <a:gd name="T84" fmla="*/ 486 w 486"/>
                    <a:gd name="T85" fmla="*/ 33 h 153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486"/>
                    <a:gd name="T130" fmla="*/ 0 h 153"/>
                    <a:gd name="T131" fmla="*/ 486 w 486"/>
                    <a:gd name="T132" fmla="*/ 153 h 153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486" h="153">
                      <a:moveTo>
                        <a:pt x="486" y="33"/>
                      </a:moveTo>
                      <a:lnTo>
                        <a:pt x="446" y="50"/>
                      </a:lnTo>
                      <a:lnTo>
                        <a:pt x="405" y="65"/>
                      </a:lnTo>
                      <a:lnTo>
                        <a:pt x="361" y="79"/>
                      </a:lnTo>
                      <a:lnTo>
                        <a:pt x="316" y="90"/>
                      </a:lnTo>
                      <a:lnTo>
                        <a:pt x="272" y="102"/>
                      </a:lnTo>
                      <a:lnTo>
                        <a:pt x="228" y="113"/>
                      </a:lnTo>
                      <a:lnTo>
                        <a:pt x="182" y="122"/>
                      </a:lnTo>
                      <a:lnTo>
                        <a:pt x="138" y="132"/>
                      </a:lnTo>
                      <a:lnTo>
                        <a:pt x="91" y="143"/>
                      </a:lnTo>
                      <a:lnTo>
                        <a:pt x="44" y="153"/>
                      </a:lnTo>
                      <a:lnTo>
                        <a:pt x="57" y="148"/>
                      </a:lnTo>
                      <a:lnTo>
                        <a:pt x="44" y="147"/>
                      </a:lnTo>
                      <a:lnTo>
                        <a:pt x="37" y="145"/>
                      </a:lnTo>
                      <a:lnTo>
                        <a:pt x="30" y="140"/>
                      </a:lnTo>
                      <a:lnTo>
                        <a:pt x="25" y="135"/>
                      </a:lnTo>
                      <a:lnTo>
                        <a:pt x="22" y="129"/>
                      </a:lnTo>
                      <a:lnTo>
                        <a:pt x="20" y="123"/>
                      </a:lnTo>
                      <a:lnTo>
                        <a:pt x="15" y="116"/>
                      </a:lnTo>
                      <a:lnTo>
                        <a:pt x="13" y="110"/>
                      </a:lnTo>
                      <a:lnTo>
                        <a:pt x="8" y="104"/>
                      </a:lnTo>
                      <a:lnTo>
                        <a:pt x="0" y="98"/>
                      </a:lnTo>
                      <a:lnTo>
                        <a:pt x="30" y="81"/>
                      </a:lnTo>
                      <a:lnTo>
                        <a:pt x="64" y="66"/>
                      </a:lnTo>
                      <a:lnTo>
                        <a:pt x="101" y="54"/>
                      </a:lnTo>
                      <a:lnTo>
                        <a:pt x="142" y="43"/>
                      </a:lnTo>
                      <a:lnTo>
                        <a:pt x="187" y="34"/>
                      </a:lnTo>
                      <a:lnTo>
                        <a:pt x="231" y="26"/>
                      </a:lnTo>
                      <a:lnTo>
                        <a:pt x="277" y="19"/>
                      </a:lnTo>
                      <a:lnTo>
                        <a:pt x="324" y="12"/>
                      </a:lnTo>
                      <a:lnTo>
                        <a:pt x="370" y="7"/>
                      </a:lnTo>
                      <a:lnTo>
                        <a:pt x="417" y="1"/>
                      </a:lnTo>
                      <a:lnTo>
                        <a:pt x="432" y="0"/>
                      </a:lnTo>
                      <a:lnTo>
                        <a:pt x="444" y="1"/>
                      </a:lnTo>
                      <a:lnTo>
                        <a:pt x="454" y="4"/>
                      </a:lnTo>
                      <a:lnTo>
                        <a:pt x="459" y="8"/>
                      </a:lnTo>
                      <a:lnTo>
                        <a:pt x="464" y="12"/>
                      </a:lnTo>
                      <a:lnTo>
                        <a:pt x="468" y="17"/>
                      </a:lnTo>
                      <a:lnTo>
                        <a:pt x="471" y="22"/>
                      </a:lnTo>
                      <a:lnTo>
                        <a:pt x="476" y="26"/>
                      </a:lnTo>
                      <a:lnTo>
                        <a:pt x="481" y="31"/>
                      </a:lnTo>
                      <a:lnTo>
                        <a:pt x="486" y="33"/>
                      </a:lnTo>
                      <a:close/>
                    </a:path>
                  </a:pathLst>
                </a:custGeom>
                <a:solidFill>
                  <a:srgbClr val="CCF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0" name="Freeform 77"/>
                <p:cNvSpPr>
                  <a:spLocks/>
                </p:cNvSpPr>
                <p:nvPr/>
              </p:nvSpPr>
              <p:spPr bwMode="auto">
                <a:xfrm>
                  <a:off x="5020" y="1621"/>
                  <a:ext cx="541" cy="161"/>
                </a:xfrm>
                <a:custGeom>
                  <a:avLst/>
                  <a:gdLst>
                    <a:gd name="T0" fmla="*/ 522 w 541"/>
                    <a:gd name="T1" fmla="*/ 99 h 161"/>
                    <a:gd name="T2" fmla="*/ 527 w 541"/>
                    <a:gd name="T3" fmla="*/ 104 h 161"/>
                    <a:gd name="T4" fmla="*/ 534 w 541"/>
                    <a:gd name="T5" fmla="*/ 109 h 161"/>
                    <a:gd name="T6" fmla="*/ 537 w 541"/>
                    <a:gd name="T7" fmla="*/ 115 h 161"/>
                    <a:gd name="T8" fmla="*/ 541 w 541"/>
                    <a:gd name="T9" fmla="*/ 120 h 161"/>
                    <a:gd name="T10" fmla="*/ 541 w 541"/>
                    <a:gd name="T11" fmla="*/ 125 h 161"/>
                    <a:gd name="T12" fmla="*/ 541 w 541"/>
                    <a:gd name="T13" fmla="*/ 131 h 161"/>
                    <a:gd name="T14" fmla="*/ 541 w 541"/>
                    <a:gd name="T15" fmla="*/ 137 h 161"/>
                    <a:gd name="T16" fmla="*/ 537 w 541"/>
                    <a:gd name="T17" fmla="*/ 141 h 161"/>
                    <a:gd name="T18" fmla="*/ 529 w 541"/>
                    <a:gd name="T19" fmla="*/ 147 h 161"/>
                    <a:gd name="T20" fmla="*/ 522 w 541"/>
                    <a:gd name="T21" fmla="*/ 152 h 161"/>
                    <a:gd name="T22" fmla="*/ 502 w 541"/>
                    <a:gd name="T23" fmla="*/ 161 h 161"/>
                    <a:gd name="T24" fmla="*/ 456 w 541"/>
                    <a:gd name="T25" fmla="*/ 144 h 161"/>
                    <a:gd name="T26" fmla="*/ 402 w 541"/>
                    <a:gd name="T27" fmla="*/ 130 h 161"/>
                    <a:gd name="T28" fmla="*/ 345 w 541"/>
                    <a:gd name="T29" fmla="*/ 118 h 161"/>
                    <a:gd name="T30" fmla="*/ 289 w 541"/>
                    <a:gd name="T31" fmla="*/ 109 h 161"/>
                    <a:gd name="T32" fmla="*/ 230 w 541"/>
                    <a:gd name="T33" fmla="*/ 99 h 161"/>
                    <a:gd name="T34" fmla="*/ 174 w 541"/>
                    <a:gd name="T35" fmla="*/ 89 h 161"/>
                    <a:gd name="T36" fmla="*/ 122 w 541"/>
                    <a:gd name="T37" fmla="*/ 77 h 161"/>
                    <a:gd name="T38" fmla="*/ 73 w 541"/>
                    <a:gd name="T39" fmla="*/ 61 h 161"/>
                    <a:gd name="T40" fmla="*/ 32 w 541"/>
                    <a:gd name="T41" fmla="*/ 42 h 161"/>
                    <a:gd name="T42" fmla="*/ 0 w 541"/>
                    <a:gd name="T43" fmla="*/ 17 h 161"/>
                    <a:gd name="T44" fmla="*/ 7 w 541"/>
                    <a:gd name="T45" fmla="*/ 9 h 161"/>
                    <a:gd name="T46" fmla="*/ 19 w 541"/>
                    <a:gd name="T47" fmla="*/ 3 h 161"/>
                    <a:gd name="T48" fmla="*/ 37 w 541"/>
                    <a:gd name="T49" fmla="*/ 1 h 161"/>
                    <a:gd name="T50" fmla="*/ 59 w 541"/>
                    <a:gd name="T51" fmla="*/ 0 h 161"/>
                    <a:gd name="T52" fmla="*/ 81 w 541"/>
                    <a:gd name="T53" fmla="*/ 0 h 161"/>
                    <a:gd name="T54" fmla="*/ 105 w 541"/>
                    <a:gd name="T55" fmla="*/ 2 h 161"/>
                    <a:gd name="T56" fmla="*/ 130 w 541"/>
                    <a:gd name="T57" fmla="*/ 4 h 161"/>
                    <a:gd name="T58" fmla="*/ 152 w 541"/>
                    <a:gd name="T59" fmla="*/ 6 h 161"/>
                    <a:gd name="T60" fmla="*/ 176 w 541"/>
                    <a:gd name="T61" fmla="*/ 10 h 161"/>
                    <a:gd name="T62" fmla="*/ 193 w 541"/>
                    <a:gd name="T63" fmla="*/ 11 h 161"/>
                    <a:gd name="T64" fmla="*/ 522 w 541"/>
                    <a:gd name="T65" fmla="*/ 99 h 161"/>
                    <a:gd name="T66" fmla="*/ 522 w 541"/>
                    <a:gd name="T67" fmla="*/ 99 h 161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541"/>
                    <a:gd name="T103" fmla="*/ 0 h 161"/>
                    <a:gd name="T104" fmla="*/ 541 w 541"/>
                    <a:gd name="T105" fmla="*/ 161 h 161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541" h="161">
                      <a:moveTo>
                        <a:pt x="522" y="99"/>
                      </a:moveTo>
                      <a:lnTo>
                        <a:pt x="527" y="104"/>
                      </a:lnTo>
                      <a:lnTo>
                        <a:pt x="534" y="109"/>
                      </a:lnTo>
                      <a:lnTo>
                        <a:pt x="537" y="115"/>
                      </a:lnTo>
                      <a:lnTo>
                        <a:pt x="541" y="120"/>
                      </a:lnTo>
                      <a:lnTo>
                        <a:pt x="541" y="125"/>
                      </a:lnTo>
                      <a:lnTo>
                        <a:pt x="541" y="131"/>
                      </a:lnTo>
                      <a:lnTo>
                        <a:pt x="541" y="137"/>
                      </a:lnTo>
                      <a:lnTo>
                        <a:pt x="537" y="141"/>
                      </a:lnTo>
                      <a:lnTo>
                        <a:pt x="529" y="147"/>
                      </a:lnTo>
                      <a:lnTo>
                        <a:pt x="522" y="152"/>
                      </a:lnTo>
                      <a:lnTo>
                        <a:pt x="502" y="161"/>
                      </a:lnTo>
                      <a:lnTo>
                        <a:pt x="456" y="144"/>
                      </a:lnTo>
                      <a:lnTo>
                        <a:pt x="402" y="130"/>
                      </a:lnTo>
                      <a:lnTo>
                        <a:pt x="345" y="118"/>
                      </a:lnTo>
                      <a:lnTo>
                        <a:pt x="289" y="109"/>
                      </a:lnTo>
                      <a:lnTo>
                        <a:pt x="230" y="99"/>
                      </a:lnTo>
                      <a:lnTo>
                        <a:pt x="174" y="89"/>
                      </a:lnTo>
                      <a:lnTo>
                        <a:pt x="122" y="77"/>
                      </a:lnTo>
                      <a:lnTo>
                        <a:pt x="73" y="61"/>
                      </a:lnTo>
                      <a:lnTo>
                        <a:pt x="32" y="42"/>
                      </a:lnTo>
                      <a:lnTo>
                        <a:pt x="0" y="17"/>
                      </a:lnTo>
                      <a:lnTo>
                        <a:pt x="7" y="9"/>
                      </a:lnTo>
                      <a:lnTo>
                        <a:pt x="19" y="3"/>
                      </a:lnTo>
                      <a:lnTo>
                        <a:pt x="37" y="1"/>
                      </a:lnTo>
                      <a:lnTo>
                        <a:pt x="59" y="0"/>
                      </a:lnTo>
                      <a:lnTo>
                        <a:pt x="81" y="0"/>
                      </a:lnTo>
                      <a:lnTo>
                        <a:pt x="105" y="2"/>
                      </a:lnTo>
                      <a:lnTo>
                        <a:pt x="130" y="4"/>
                      </a:lnTo>
                      <a:lnTo>
                        <a:pt x="152" y="6"/>
                      </a:lnTo>
                      <a:lnTo>
                        <a:pt x="176" y="10"/>
                      </a:lnTo>
                      <a:lnTo>
                        <a:pt x="193" y="11"/>
                      </a:lnTo>
                      <a:lnTo>
                        <a:pt x="522" y="99"/>
                      </a:lnTo>
                      <a:close/>
                    </a:path>
                  </a:pathLst>
                </a:custGeom>
                <a:solidFill>
                  <a:srgbClr val="CCF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1" name="Freeform 78"/>
                <p:cNvSpPr>
                  <a:spLocks/>
                </p:cNvSpPr>
                <p:nvPr/>
              </p:nvSpPr>
              <p:spPr bwMode="auto">
                <a:xfrm>
                  <a:off x="221" y="1694"/>
                  <a:ext cx="573" cy="120"/>
                </a:xfrm>
                <a:custGeom>
                  <a:avLst/>
                  <a:gdLst>
                    <a:gd name="T0" fmla="*/ 573 w 573"/>
                    <a:gd name="T1" fmla="*/ 5 h 120"/>
                    <a:gd name="T2" fmla="*/ 573 w 573"/>
                    <a:gd name="T3" fmla="*/ 16 h 120"/>
                    <a:gd name="T4" fmla="*/ 566 w 573"/>
                    <a:gd name="T5" fmla="*/ 24 h 120"/>
                    <a:gd name="T6" fmla="*/ 554 w 573"/>
                    <a:gd name="T7" fmla="*/ 32 h 120"/>
                    <a:gd name="T8" fmla="*/ 536 w 573"/>
                    <a:gd name="T9" fmla="*/ 39 h 120"/>
                    <a:gd name="T10" fmla="*/ 517 w 573"/>
                    <a:gd name="T11" fmla="*/ 44 h 120"/>
                    <a:gd name="T12" fmla="*/ 497 w 573"/>
                    <a:gd name="T13" fmla="*/ 51 h 120"/>
                    <a:gd name="T14" fmla="*/ 478 w 573"/>
                    <a:gd name="T15" fmla="*/ 57 h 120"/>
                    <a:gd name="T16" fmla="*/ 458 w 573"/>
                    <a:gd name="T17" fmla="*/ 64 h 120"/>
                    <a:gd name="T18" fmla="*/ 443 w 573"/>
                    <a:gd name="T19" fmla="*/ 71 h 120"/>
                    <a:gd name="T20" fmla="*/ 431 w 573"/>
                    <a:gd name="T21" fmla="*/ 79 h 120"/>
                    <a:gd name="T22" fmla="*/ 389 w 573"/>
                    <a:gd name="T23" fmla="*/ 80 h 120"/>
                    <a:gd name="T24" fmla="*/ 345 w 573"/>
                    <a:gd name="T25" fmla="*/ 82 h 120"/>
                    <a:gd name="T26" fmla="*/ 301 w 573"/>
                    <a:gd name="T27" fmla="*/ 84 h 120"/>
                    <a:gd name="T28" fmla="*/ 257 w 573"/>
                    <a:gd name="T29" fmla="*/ 88 h 120"/>
                    <a:gd name="T30" fmla="*/ 213 w 573"/>
                    <a:gd name="T31" fmla="*/ 92 h 120"/>
                    <a:gd name="T32" fmla="*/ 169 w 573"/>
                    <a:gd name="T33" fmla="*/ 97 h 120"/>
                    <a:gd name="T34" fmla="*/ 127 w 573"/>
                    <a:gd name="T35" fmla="*/ 101 h 120"/>
                    <a:gd name="T36" fmla="*/ 85 w 573"/>
                    <a:gd name="T37" fmla="*/ 107 h 120"/>
                    <a:gd name="T38" fmla="*/ 46 w 573"/>
                    <a:gd name="T39" fmla="*/ 114 h 120"/>
                    <a:gd name="T40" fmla="*/ 7 w 573"/>
                    <a:gd name="T41" fmla="*/ 120 h 120"/>
                    <a:gd name="T42" fmla="*/ 2 w 573"/>
                    <a:gd name="T43" fmla="*/ 115 h 120"/>
                    <a:gd name="T44" fmla="*/ 0 w 573"/>
                    <a:gd name="T45" fmla="*/ 109 h 120"/>
                    <a:gd name="T46" fmla="*/ 0 w 573"/>
                    <a:gd name="T47" fmla="*/ 105 h 120"/>
                    <a:gd name="T48" fmla="*/ 2 w 573"/>
                    <a:gd name="T49" fmla="*/ 99 h 120"/>
                    <a:gd name="T50" fmla="*/ 4 w 573"/>
                    <a:gd name="T51" fmla="*/ 95 h 120"/>
                    <a:gd name="T52" fmla="*/ 9 w 573"/>
                    <a:gd name="T53" fmla="*/ 89 h 120"/>
                    <a:gd name="T54" fmla="*/ 14 w 573"/>
                    <a:gd name="T55" fmla="*/ 84 h 120"/>
                    <a:gd name="T56" fmla="*/ 19 w 573"/>
                    <a:gd name="T57" fmla="*/ 80 h 120"/>
                    <a:gd name="T58" fmla="*/ 27 w 573"/>
                    <a:gd name="T59" fmla="*/ 75 h 120"/>
                    <a:gd name="T60" fmla="*/ 34 w 573"/>
                    <a:gd name="T61" fmla="*/ 71 h 120"/>
                    <a:gd name="T62" fmla="*/ 80 w 573"/>
                    <a:gd name="T63" fmla="*/ 55 h 120"/>
                    <a:gd name="T64" fmla="*/ 130 w 573"/>
                    <a:gd name="T65" fmla="*/ 41 h 120"/>
                    <a:gd name="T66" fmla="*/ 179 w 573"/>
                    <a:gd name="T67" fmla="*/ 28 h 120"/>
                    <a:gd name="T68" fmla="*/ 232 w 573"/>
                    <a:gd name="T69" fmla="*/ 18 h 120"/>
                    <a:gd name="T70" fmla="*/ 284 w 573"/>
                    <a:gd name="T71" fmla="*/ 10 h 120"/>
                    <a:gd name="T72" fmla="*/ 340 w 573"/>
                    <a:gd name="T73" fmla="*/ 4 h 120"/>
                    <a:gd name="T74" fmla="*/ 397 w 573"/>
                    <a:gd name="T75" fmla="*/ 1 h 120"/>
                    <a:gd name="T76" fmla="*/ 453 w 573"/>
                    <a:gd name="T77" fmla="*/ 0 h 120"/>
                    <a:gd name="T78" fmla="*/ 514 w 573"/>
                    <a:gd name="T79" fmla="*/ 1 h 120"/>
                    <a:gd name="T80" fmla="*/ 573 w 573"/>
                    <a:gd name="T81" fmla="*/ 5 h 120"/>
                    <a:gd name="T82" fmla="*/ 573 w 573"/>
                    <a:gd name="T83" fmla="*/ 5 h 120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73"/>
                    <a:gd name="T127" fmla="*/ 0 h 120"/>
                    <a:gd name="T128" fmla="*/ 573 w 573"/>
                    <a:gd name="T129" fmla="*/ 120 h 120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73" h="120">
                      <a:moveTo>
                        <a:pt x="573" y="5"/>
                      </a:moveTo>
                      <a:lnTo>
                        <a:pt x="573" y="16"/>
                      </a:lnTo>
                      <a:lnTo>
                        <a:pt x="566" y="24"/>
                      </a:lnTo>
                      <a:lnTo>
                        <a:pt x="554" y="32"/>
                      </a:lnTo>
                      <a:lnTo>
                        <a:pt x="536" y="39"/>
                      </a:lnTo>
                      <a:lnTo>
                        <a:pt x="517" y="44"/>
                      </a:lnTo>
                      <a:lnTo>
                        <a:pt x="497" y="51"/>
                      </a:lnTo>
                      <a:lnTo>
                        <a:pt x="478" y="57"/>
                      </a:lnTo>
                      <a:lnTo>
                        <a:pt x="458" y="64"/>
                      </a:lnTo>
                      <a:lnTo>
                        <a:pt x="443" y="71"/>
                      </a:lnTo>
                      <a:lnTo>
                        <a:pt x="431" y="79"/>
                      </a:lnTo>
                      <a:lnTo>
                        <a:pt x="389" y="80"/>
                      </a:lnTo>
                      <a:lnTo>
                        <a:pt x="345" y="82"/>
                      </a:lnTo>
                      <a:lnTo>
                        <a:pt x="301" y="84"/>
                      </a:lnTo>
                      <a:lnTo>
                        <a:pt x="257" y="88"/>
                      </a:lnTo>
                      <a:lnTo>
                        <a:pt x="213" y="92"/>
                      </a:lnTo>
                      <a:lnTo>
                        <a:pt x="169" y="97"/>
                      </a:lnTo>
                      <a:lnTo>
                        <a:pt x="127" y="101"/>
                      </a:lnTo>
                      <a:lnTo>
                        <a:pt x="85" y="107"/>
                      </a:lnTo>
                      <a:lnTo>
                        <a:pt x="46" y="114"/>
                      </a:lnTo>
                      <a:lnTo>
                        <a:pt x="7" y="120"/>
                      </a:lnTo>
                      <a:lnTo>
                        <a:pt x="2" y="115"/>
                      </a:lnTo>
                      <a:lnTo>
                        <a:pt x="0" y="109"/>
                      </a:lnTo>
                      <a:lnTo>
                        <a:pt x="0" y="105"/>
                      </a:lnTo>
                      <a:lnTo>
                        <a:pt x="2" y="99"/>
                      </a:lnTo>
                      <a:lnTo>
                        <a:pt x="4" y="95"/>
                      </a:lnTo>
                      <a:lnTo>
                        <a:pt x="9" y="89"/>
                      </a:lnTo>
                      <a:lnTo>
                        <a:pt x="14" y="84"/>
                      </a:lnTo>
                      <a:lnTo>
                        <a:pt x="19" y="80"/>
                      </a:lnTo>
                      <a:lnTo>
                        <a:pt x="27" y="75"/>
                      </a:lnTo>
                      <a:lnTo>
                        <a:pt x="34" y="71"/>
                      </a:lnTo>
                      <a:lnTo>
                        <a:pt x="80" y="55"/>
                      </a:lnTo>
                      <a:lnTo>
                        <a:pt x="130" y="41"/>
                      </a:lnTo>
                      <a:lnTo>
                        <a:pt x="179" y="28"/>
                      </a:lnTo>
                      <a:lnTo>
                        <a:pt x="232" y="18"/>
                      </a:lnTo>
                      <a:lnTo>
                        <a:pt x="284" y="10"/>
                      </a:lnTo>
                      <a:lnTo>
                        <a:pt x="340" y="4"/>
                      </a:lnTo>
                      <a:lnTo>
                        <a:pt x="397" y="1"/>
                      </a:lnTo>
                      <a:lnTo>
                        <a:pt x="453" y="0"/>
                      </a:lnTo>
                      <a:lnTo>
                        <a:pt x="514" y="1"/>
                      </a:lnTo>
                      <a:lnTo>
                        <a:pt x="573" y="5"/>
                      </a:lnTo>
                      <a:close/>
                    </a:path>
                  </a:pathLst>
                </a:custGeom>
                <a:solidFill>
                  <a:srgbClr val="CCF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2" name="Freeform 79"/>
                <p:cNvSpPr>
                  <a:spLocks/>
                </p:cNvSpPr>
                <p:nvPr/>
              </p:nvSpPr>
              <p:spPr bwMode="auto">
                <a:xfrm>
                  <a:off x="4954" y="1711"/>
                  <a:ext cx="563" cy="177"/>
                </a:xfrm>
                <a:custGeom>
                  <a:avLst/>
                  <a:gdLst>
                    <a:gd name="T0" fmla="*/ 561 w 563"/>
                    <a:gd name="T1" fmla="*/ 95 h 177"/>
                    <a:gd name="T2" fmla="*/ 563 w 563"/>
                    <a:gd name="T3" fmla="*/ 107 h 177"/>
                    <a:gd name="T4" fmla="*/ 561 w 563"/>
                    <a:gd name="T5" fmla="*/ 118 h 177"/>
                    <a:gd name="T6" fmla="*/ 554 w 563"/>
                    <a:gd name="T7" fmla="*/ 128 h 177"/>
                    <a:gd name="T8" fmla="*/ 544 w 563"/>
                    <a:gd name="T9" fmla="*/ 138 h 177"/>
                    <a:gd name="T10" fmla="*/ 531 w 563"/>
                    <a:gd name="T11" fmla="*/ 146 h 177"/>
                    <a:gd name="T12" fmla="*/ 514 w 563"/>
                    <a:gd name="T13" fmla="*/ 154 h 177"/>
                    <a:gd name="T14" fmla="*/ 497 w 563"/>
                    <a:gd name="T15" fmla="*/ 160 h 177"/>
                    <a:gd name="T16" fmla="*/ 478 w 563"/>
                    <a:gd name="T17" fmla="*/ 167 h 177"/>
                    <a:gd name="T18" fmla="*/ 458 w 563"/>
                    <a:gd name="T19" fmla="*/ 172 h 177"/>
                    <a:gd name="T20" fmla="*/ 436 w 563"/>
                    <a:gd name="T21" fmla="*/ 177 h 177"/>
                    <a:gd name="T22" fmla="*/ 436 w 563"/>
                    <a:gd name="T23" fmla="*/ 144 h 177"/>
                    <a:gd name="T24" fmla="*/ 392 w 563"/>
                    <a:gd name="T25" fmla="*/ 135 h 177"/>
                    <a:gd name="T26" fmla="*/ 348 w 563"/>
                    <a:gd name="T27" fmla="*/ 123 h 177"/>
                    <a:gd name="T28" fmla="*/ 304 w 563"/>
                    <a:gd name="T29" fmla="*/ 112 h 177"/>
                    <a:gd name="T30" fmla="*/ 259 w 563"/>
                    <a:gd name="T31" fmla="*/ 99 h 177"/>
                    <a:gd name="T32" fmla="*/ 215 w 563"/>
                    <a:gd name="T33" fmla="*/ 87 h 177"/>
                    <a:gd name="T34" fmla="*/ 171 w 563"/>
                    <a:gd name="T35" fmla="*/ 73 h 177"/>
                    <a:gd name="T36" fmla="*/ 127 w 563"/>
                    <a:gd name="T37" fmla="*/ 60 h 177"/>
                    <a:gd name="T38" fmla="*/ 85 w 563"/>
                    <a:gd name="T39" fmla="*/ 49 h 177"/>
                    <a:gd name="T40" fmla="*/ 44 w 563"/>
                    <a:gd name="T41" fmla="*/ 39 h 177"/>
                    <a:gd name="T42" fmla="*/ 2 w 563"/>
                    <a:gd name="T43" fmla="*/ 30 h 177"/>
                    <a:gd name="T44" fmla="*/ 0 w 563"/>
                    <a:gd name="T45" fmla="*/ 24 h 177"/>
                    <a:gd name="T46" fmla="*/ 0 w 563"/>
                    <a:gd name="T47" fmla="*/ 19 h 177"/>
                    <a:gd name="T48" fmla="*/ 2 w 563"/>
                    <a:gd name="T49" fmla="*/ 16 h 177"/>
                    <a:gd name="T50" fmla="*/ 7 w 563"/>
                    <a:gd name="T51" fmla="*/ 12 h 177"/>
                    <a:gd name="T52" fmla="*/ 12 w 563"/>
                    <a:gd name="T53" fmla="*/ 10 h 177"/>
                    <a:gd name="T54" fmla="*/ 19 w 563"/>
                    <a:gd name="T55" fmla="*/ 8 h 177"/>
                    <a:gd name="T56" fmla="*/ 27 w 563"/>
                    <a:gd name="T57" fmla="*/ 7 h 177"/>
                    <a:gd name="T58" fmla="*/ 34 w 563"/>
                    <a:gd name="T59" fmla="*/ 4 h 177"/>
                    <a:gd name="T60" fmla="*/ 41 w 563"/>
                    <a:gd name="T61" fmla="*/ 2 h 177"/>
                    <a:gd name="T62" fmla="*/ 46 w 563"/>
                    <a:gd name="T63" fmla="*/ 0 h 177"/>
                    <a:gd name="T64" fmla="*/ 103 w 563"/>
                    <a:gd name="T65" fmla="*/ 4 h 177"/>
                    <a:gd name="T66" fmla="*/ 159 w 563"/>
                    <a:gd name="T67" fmla="*/ 9 h 177"/>
                    <a:gd name="T68" fmla="*/ 215 w 563"/>
                    <a:gd name="T69" fmla="*/ 15 h 177"/>
                    <a:gd name="T70" fmla="*/ 272 w 563"/>
                    <a:gd name="T71" fmla="*/ 22 h 177"/>
                    <a:gd name="T72" fmla="*/ 326 w 563"/>
                    <a:gd name="T73" fmla="*/ 30 h 177"/>
                    <a:gd name="T74" fmla="*/ 377 w 563"/>
                    <a:gd name="T75" fmla="*/ 39 h 177"/>
                    <a:gd name="T76" fmla="*/ 429 w 563"/>
                    <a:gd name="T77" fmla="*/ 50 h 177"/>
                    <a:gd name="T78" fmla="*/ 475 w 563"/>
                    <a:gd name="T79" fmla="*/ 63 h 177"/>
                    <a:gd name="T80" fmla="*/ 519 w 563"/>
                    <a:gd name="T81" fmla="*/ 78 h 177"/>
                    <a:gd name="T82" fmla="*/ 561 w 563"/>
                    <a:gd name="T83" fmla="*/ 95 h 177"/>
                    <a:gd name="T84" fmla="*/ 561 w 563"/>
                    <a:gd name="T85" fmla="*/ 95 h 177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563"/>
                    <a:gd name="T130" fmla="*/ 0 h 177"/>
                    <a:gd name="T131" fmla="*/ 563 w 563"/>
                    <a:gd name="T132" fmla="*/ 177 h 177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563" h="177">
                      <a:moveTo>
                        <a:pt x="561" y="95"/>
                      </a:moveTo>
                      <a:lnTo>
                        <a:pt x="563" y="107"/>
                      </a:lnTo>
                      <a:lnTo>
                        <a:pt x="561" y="118"/>
                      </a:lnTo>
                      <a:lnTo>
                        <a:pt x="554" y="128"/>
                      </a:lnTo>
                      <a:lnTo>
                        <a:pt x="544" y="138"/>
                      </a:lnTo>
                      <a:lnTo>
                        <a:pt x="531" y="146"/>
                      </a:lnTo>
                      <a:lnTo>
                        <a:pt x="514" y="154"/>
                      </a:lnTo>
                      <a:lnTo>
                        <a:pt x="497" y="160"/>
                      </a:lnTo>
                      <a:lnTo>
                        <a:pt x="478" y="167"/>
                      </a:lnTo>
                      <a:lnTo>
                        <a:pt x="458" y="172"/>
                      </a:lnTo>
                      <a:lnTo>
                        <a:pt x="436" y="177"/>
                      </a:lnTo>
                      <a:lnTo>
                        <a:pt x="436" y="144"/>
                      </a:lnTo>
                      <a:lnTo>
                        <a:pt x="392" y="135"/>
                      </a:lnTo>
                      <a:lnTo>
                        <a:pt x="348" y="123"/>
                      </a:lnTo>
                      <a:lnTo>
                        <a:pt x="304" y="112"/>
                      </a:lnTo>
                      <a:lnTo>
                        <a:pt x="259" y="99"/>
                      </a:lnTo>
                      <a:lnTo>
                        <a:pt x="215" y="87"/>
                      </a:lnTo>
                      <a:lnTo>
                        <a:pt x="171" y="73"/>
                      </a:lnTo>
                      <a:lnTo>
                        <a:pt x="127" y="60"/>
                      </a:lnTo>
                      <a:lnTo>
                        <a:pt x="85" y="49"/>
                      </a:lnTo>
                      <a:lnTo>
                        <a:pt x="44" y="39"/>
                      </a:lnTo>
                      <a:lnTo>
                        <a:pt x="2" y="30"/>
                      </a:lnTo>
                      <a:lnTo>
                        <a:pt x="0" y="24"/>
                      </a:lnTo>
                      <a:lnTo>
                        <a:pt x="0" y="19"/>
                      </a:lnTo>
                      <a:lnTo>
                        <a:pt x="2" y="16"/>
                      </a:lnTo>
                      <a:lnTo>
                        <a:pt x="7" y="12"/>
                      </a:lnTo>
                      <a:lnTo>
                        <a:pt x="12" y="10"/>
                      </a:lnTo>
                      <a:lnTo>
                        <a:pt x="19" y="8"/>
                      </a:lnTo>
                      <a:lnTo>
                        <a:pt x="27" y="7"/>
                      </a:lnTo>
                      <a:lnTo>
                        <a:pt x="34" y="4"/>
                      </a:lnTo>
                      <a:lnTo>
                        <a:pt x="41" y="2"/>
                      </a:lnTo>
                      <a:lnTo>
                        <a:pt x="46" y="0"/>
                      </a:lnTo>
                      <a:lnTo>
                        <a:pt x="103" y="4"/>
                      </a:lnTo>
                      <a:lnTo>
                        <a:pt x="159" y="9"/>
                      </a:lnTo>
                      <a:lnTo>
                        <a:pt x="215" y="15"/>
                      </a:lnTo>
                      <a:lnTo>
                        <a:pt x="272" y="22"/>
                      </a:lnTo>
                      <a:lnTo>
                        <a:pt x="326" y="30"/>
                      </a:lnTo>
                      <a:lnTo>
                        <a:pt x="377" y="39"/>
                      </a:lnTo>
                      <a:lnTo>
                        <a:pt x="429" y="50"/>
                      </a:lnTo>
                      <a:lnTo>
                        <a:pt x="475" y="63"/>
                      </a:lnTo>
                      <a:lnTo>
                        <a:pt x="519" y="78"/>
                      </a:lnTo>
                      <a:lnTo>
                        <a:pt x="561" y="95"/>
                      </a:lnTo>
                      <a:close/>
                    </a:path>
                  </a:pathLst>
                </a:custGeom>
                <a:solidFill>
                  <a:srgbClr val="CCF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3" name="Freeform 80"/>
                <p:cNvSpPr>
                  <a:spLocks/>
                </p:cNvSpPr>
                <p:nvPr/>
              </p:nvSpPr>
              <p:spPr bwMode="auto">
                <a:xfrm>
                  <a:off x="211" y="1792"/>
                  <a:ext cx="554" cy="137"/>
                </a:xfrm>
                <a:custGeom>
                  <a:avLst/>
                  <a:gdLst>
                    <a:gd name="T0" fmla="*/ 554 w 554"/>
                    <a:gd name="T1" fmla="*/ 22 h 137"/>
                    <a:gd name="T2" fmla="*/ 546 w 554"/>
                    <a:gd name="T3" fmla="*/ 42 h 137"/>
                    <a:gd name="T4" fmla="*/ 512 w 554"/>
                    <a:gd name="T5" fmla="*/ 53 h 137"/>
                    <a:gd name="T6" fmla="*/ 473 w 554"/>
                    <a:gd name="T7" fmla="*/ 61 h 137"/>
                    <a:gd name="T8" fmla="*/ 434 w 554"/>
                    <a:gd name="T9" fmla="*/ 67 h 137"/>
                    <a:gd name="T10" fmla="*/ 392 w 554"/>
                    <a:gd name="T11" fmla="*/ 73 h 137"/>
                    <a:gd name="T12" fmla="*/ 350 w 554"/>
                    <a:gd name="T13" fmla="*/ 79 h 137"/>
                    <a:gd name="T14" fmla="*/ 311 w 554"/>
                    <a:gd name="T15" fmla="*/ 83 h 137"/>
                    <a:gd name="T16" fmla="*/ 272 w 554"/>
                    <a:gd name="T17" fmla="*/ 90 h 137"/>
                    <a:gd name="T18" fmla="*/ 235 w 554"/>
                    <a:gd name="T19" fmla="*/ 98 h 137"/>
                    <a:gd name="T20" fmla="*/ 201 w 554"/>
                    <a:gd name="T21" fmla="*/ 109 h 137"/>
                    <a:gd name="T22" fmla="*/ 169 w 554"/>
                    <a:gd name="T23" fmla="*/ 121 h 137"/>
                    <a:gd name="T24" fmla="*/ 54 w 554"/>
                    <a:gd name="T25" fmla="*/ 137 h 137"/>
                    <a:gd name="T26" fmla="*/ 49 w 554"/>
                    <a:gd name="T27" fmla="*/ 129 h 137"/>
                    <a:gd name="T28" fmla="*/ 41 w 554"/>
                    <a:gd name="T29" fmla="*/ 120 h 137"/>
                    <a:gd name="T30" fmla="*/ 34 w 554"/>
                    <a:gd name="T31" fmla="*/ 112 h 137"/>
                    <a:gd name="T32" fmla="*/ 27 w 554"/>
                    <a:gd name="T33" fmla="*/ 104 h 137"/>
                    <a:gd name="T34" fmla="*/ 19 w 554"/>
                    <a:gd name="T35" fmla="*/ 96 h 137"/>
                    <a:gd name="T36" fmla="*/ 12 w 554"/>
                    <a:gd name="T37" fmla="*/ 87 h 137"/>
                    <a:gd name="T38" fmla="*/ 7 w 554"/>
                    <a:gd name="T39" fmla="*/ 78 h 137"/>
                    <a:gd name="T40" fmla="*/ 2 w 554"/>
                    <a:gd name="T41" fmla="*/ 70 h 137"/>
                    <a:gd name="T42" fmla="*/ 0 w 554"/>
                    <a:gd name="T43" fmla="*/ 61 h 137"/>
                    <a:gd name="T44" fmla="*/ 0 w 554"/>
                    <a:gd name="T45" fmla="*/ 51 h 137"/>
                    <a:gd name="T46" fmla="*/ 49 w 554"/>
                    <a:gd name="T47" fmla="*/ 40 h 137"/>
                    <a:gd name="T48" fmla="*/ 98 w 554"/>
                    <a:gd name="T49" fmla="*/ 30 h 137"/>
                    <a:gd name="T50" fmla="*/ 147 w 554"/>
                    <a:gd name="T51" fmla="*/ 21 h 137"/>
                    <a:gd name="T52" fmla="*/ 193 w 554"/>
                    <a:gd name="T53" fmla="*/ 14 h 137"/>
                    <a:gd name="T54" fmla="*/ 245 w 554"/>
                    <a:gd name="T55" fmla="*/ 8 h 137"/>
                    <a:gd name="T56" fmla="*/ 294 w 554"/>
                    <a:gd name="T57" fmla="*/ 3 h 137"/>
                    <a:gd name="T58" fmla="*/ 348 w 554"/>
                    <a:gd name="T59" fmla="*/ 1 h 137"/>
                    <a:gd name="T60" fmla="*/ 402 w 554"/>
                    <a:gd name="T61" fmla="*/ 0 h 137"/>
                    <a:gd name="T62" fmla="*/ 461 w 554"/>
                    <a:gd name="T63" fmla="*/ 0 h 137"/>
                    <a:gd name="T64" fmla="*/ 522 w 554"/>
                    <a:gd name="T65" fmla="*/ 1 h 137"/>
                    <a:gd name="T66" fmla="*/ 554 w 554"/>
                    <a:gd name="T67" fmla="*/ 22 h 137"/>
                    <a:gd name="T68" fmla="*/ 554 w 554"/>
                    <a:gd name="T69" fmla="*/ 22 h 137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554"/>
                    <a:gd name="T106" fmla="*/ 0 h 137"/>
                    <a:gd name="T107" fmla="*/ 554 w 554"/>
                    <a:gd name="T108" fmla="*/ 137 h 137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554" h="137">
                      <a:moveTo>
                        <a:pt x="554" y="22"/>
                      </a:moveTo>
                      <a:lnTo>
                        <a:pt x="546" y="42"/>
                      </a:lnTo>
                      <a:lnTo>
                        <a:pt x="512" y="53"/>
                      </a:lnTo>
                      <a:lnTo>
                        <a:pt x="473" y="61"/>
                      </a:lnTo>
                      <a:lnTo>
                        <a:pt x="434" y="67"/>
                      </a:lnTo>
                      <a:lnTo>
                        <a:pt x="392" y="73"/>
                      </a:lnTo>
                      <a:lnTo>
                        <a:pt x="350" y="79"/>
                      </a:lnTo>
                      <a:lnTo>
                        <a:pt x="311" y="83"/>
                      </a:lnTo>
                      <a:lnTo>
                        <a:pt x="272" y="90"/>
                      </a:lnTo>
                      <a:lnTo>
                        <a:pt x="235" y="98"/>
                      </a:lnTo>
                      <a:lnTo>
                        <a:pt x="201" y="109"/>
                      </a:lnTo>
                      <a:lnTo>
                        <a:pt x="169" y="121"/>
                      </a:lnTo>
                      <a:lnTo>
                        <a:pt x="54" y="137"/>
                      </a:lnTo>
                      <a:lnTo>
                        <a:pt x="49" y="129"/>
                      </a:lnTo>
                      <a:lnTo>
                        <a:pt x="41" y="120"/>
                      </a:lnTo>
                      <a:lnTo>
                        <a:pt x="34" y="112"/>
                      </a:lnTo>
                      <a:lnTo>
                        <a:pt x="27" y="104"/>
                      </a:lnTo>
                      <a:lnTo>
                        <a:pt x="19" y="96"/>
                      </a:lnTo>
                      <a:lnTo>
                        <a:pt x="12" y="87"/>
                      </a:lnTo>
                      <a:lnTo>
                        <a:pt x="7" y="78"/>
                      </a:lnTo>
                      <a:lnTo>
                        <a:pt x="2" y="70"/>
                      </a:lnTo>
                      <a:lnTo>
                        <a:pt x="0" y="61"/>
                      </a:lnTo>
                      <a:lnTo>
                        <a:pt x="0" y="51"/>
                      </a:lnTo>
                      <a:lnTo>
                        <a:pt x="49" y="40"/>
                      </a:lnTo>
                      <a:lnTo>
                        <a:pt x="98" y="30"/>
                      </a:lnTo>
                      <a:lnTo>
                        <a:pt x="147" y="21"/>
                      </a:lnTo>
                      <a:lnTo>
                        <a:pt x="193" y="14"/>
                      </a:lnTo>
                      <a:lnTo>
                        <a:pt x="245" y="8"/>
                      </a:lnTo>
                      <a:lnTo>
                        <a:pt x="294" y="3"/>
                      </a:lnTo>
                      <a:lnTo>
                        <a:pt x="348" y="1"/>
                      </a:lnTo>
                      <a:lnTo>
                        <a:pt x="402" y="0"/>
                      </a:lnTo>
                      <a:lnTo>
                        <a:pt x="461" y="0"/>
                      </a:lnTo>
                      <a:lnTo>
                        <a:pt x="522" y="1"/>
                      </a:lnTo>
                      <a:lnTo>
                        <a:pt x="554" y="22"/>
                      </a:lnTo>
                      <a:close/>
                    </a:path>
                  </a:pathLst>
                </a:custGeom>
                <a:solidFill>
                  <a:srgbClr val="CCF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4" name="Freeform 81"/>
                <p:cNvSpPr>
                  <a:spLocks/>
                </p:cNvSpPr>
                <p:nvPr/>
              </p:nvSpPr>
              <p:spPr bwMode="auto">
                <a:xfrm>
                  <a:off x="5044" y="1851"/>
                  <a:ext cx="397" cy="127"/>
                </a:xfrm>
                <a:custGeom>
                  <a:avLst/>
                  <a:gdLst>
                    <a:gd name="T0" fmla="*/ 397 w 397"/>
                    <a:gd name="T1" fmla="*/ 75 h 127"/>
                    <a:gd name="T2" fmla="*/ 397 w 397"/>
                    <a:gd name="T3" fmla="*/ 80 h 127"/>
                    <a:gd name="T4" fmla="*/ 392 w 397"/>
                    <a:gd name="T5" fmla="*/ 87 h 127"/>
                    <a:gd name="T6" fmla="*/ 390 w 397"/>
                    <a:gd name="T7" fmla="*/ 94 h 127"/>
                    <a:gd name="T8" fmla="*/ 383 w 397"/>
                    <a:gd name="T9" fmla="*/ 100 h 127"/>
                    <a:gd name="T10" fmla="*/ 378 w 397"/>
                    <a:gd name="T11" fmla="*/ 107 h 127"/>
                    <a:gd name="T12" fmla="*/ 370 w 397"/>
                    <a:gd name="T13" fmla="*/ 112 h 127"/>
                    <a:gd name="T14" fmla="*/ 361 w 397"/>
                    <a:gd name="T15" fmla="*/ 117 h 127"/>
                    <a:gd name="T16" fmla="*/ 351 w 397"/>
                    <a:gd name="T17" fmla="*/ 122 h 127"/>
                    <a:gd name="T18" fmla="*/ 341 w 397"/>
                    <a:gd name="T19" fmla="*/ 125 h 127"/>
                    <a:gd name="T20" fmla="*/ 329 w 397"/>
                    <a:gd name="T21" fmla="*/ 127 h 127"/>
                    <a:gd name="T22" fmla="*/ 297 w 397"/>
                    <a:gd name="T23" fmla="*/ 118 h 127"/>
                    <a:gd name="T24" fmla="*/ 263 w 397"/>
                    <a:gd name="T25" fmla="*/ 110 h 127"/>
                    <a:gd name="T26" fmla="*/ 228 w 397"/>
                    <a:gd name="T27" fmla="*/ 102 h 127"/>
                    <a:gd name="T28" fmla="*/ 191 w 397"/>
                    <a:gd name="T29" fmla="*/ 95 h 127"/>
                    <a:gd name="T30" fmla="*/ 157 w 397"/>
                    <a:gd name="T31" fmla="*/ 87 h 127"/>
                    <a:gd name="T32" fmla="*/ 123 w 397"/>
                    <a:gd name="T33" fmla="*/ 79 h 127"/>
                    <a:gd name="T34" fmla="*/ 91 w 397"/>
                    <a:gd name="T35" fmla="*/ 71 h 127"/>
                    <a:gd name="T36" fmla="*/ 59 w 397"/>
                    <a:gd name="T37" fmla="*/ 61 h 127"/>
                    <a:gd name="T38" fmla="*/ 30 w 397"/>
                    <a:gd name="T39" fmla="*/ 51 h 127"/>
                    <a:gd name="T40" fmla="*/ 0 w 397"/>
                    <a:gd name="T41" fmla="*/ 37 h 127"/>
                    <a:gd name="T42" fmla="*/ 5 w 397"/>
                    <a:gd name="T43" fmla="*/ 30 h 127"/>
                    <a:gd name="T44" fmla="*/ 10 w 397"/>
                    <a:gd name="T45" fmla="*/ 23 h 127"/>
                    <a:gd name="T46" fmla="*/ 17 w 397"/>
                    <a:gd name="T47" fmla="*/ 19 h 127"/>
                    <a:gd name="T48" fmla="*/ 25 w 397"/>
                    <a:gd name="T49" fmla="*/ 13 h 127"/>
                    <a:gd name="T50" fmla="*/ 35 w 397"/>
                    <a:gd name="T51" fmla="*/ 10 h 127"/>
                    <a:gd name="T52" fmla="*/ 44 w 397"/>
                    <a:gd name="T53" fmla="*/ 6 h 127"/>
                    <a:gd name="T54" fmla="*/ 57 w 397"/>
                    <a:gd name="T55" fmla="*/ 4 h 127"/>
                    <a:gd name="T56" fmla="*/ 71 w 397"/>
                    <a:gd name="T57" fmla="*/ 2 h 127"/>
                    <a:gd name="T58" fmla="*/ 86 w 397"/>
                    <a:gd name="T59" fmla="*/ 0 h 127"/>
                    <a:gd name="T60" fmla="*/ 101 w 397"/>
                    <a:gd name="T61" fmla="*/ 0 h 127"/>
                    <a:gd name="T62" fmla="*/ 130 w 397"/>
                    <a:gd name="T63" fmla="*/ 5 h 127"/>
                    <a:gd name="T64" fmla="*/ 162 w 397"/>
                    <a:gd name="T65" fmla="*/ 10 h 127"/>
                    <a:gd name="T66" fmla="*/ 194 w 397"/>
                    <a:gd name="T67" fmla="*/ 15 h 127"/>
                    <a:gd name="T68" fmla="*/ 226 w 397"/>
                    <a:gd name="T69" fmla="*/ 21 h 127"/>
                    <a:gd name="T70" fmla="*/ 258 w 397"/>
                    <a:gd name="T71" fmla="*/ 28 h 127"/>
                    <a:gd name="T72" fmla="*/ 290 w 397"/>
                    <a:gd name="T73" fmla="*/ 35 h 127"/>
                    <a:gd name="T74" fmla="*/ 319 w 397"/>
                    <a:gd name="T75" fmla="*/ 43 h 127"/>
                    <a:gd name="T76" fmla="*/ 348 w 397"/>
                    <a:gd name="T77" fmla="*/ 53 h 127"/>
                    <a:gd name="T78" fmla="*/ 373 w 397"/>
                    <a:gd name="T79" fmla="*/ 63 h 127"/>
                    <a:gd name="T80" fmla="*/ 397 w 397"/>
                    <a:gd name="T81" fmla="*/ 75 h 127"/>
                    <a:gd name="T82" fmla="*/ 397 w 397"/>
                    <a:gd name="T83" fmla="*/ 75 h 12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397"/>
                    <a:gd name="T127" fmla="*/ 0 h 127"/>
                    <a:gd name="T128" fmla="*/ 397 w 397"/>
                    <a:gd name="T129" fmla="*/ 127 h 127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397" h="127">
                      <a:moveTo>
                        <a:pt x="397" y="75"/>
                      </a:moveTo>
                      <a:lnTo>
                        <a:pt x="397" y="80"/>
                      </a:lnTo>
                      <a:lnTo>
                        <a:pt x="392" y="87"/>
                      </a:lnTo>
                      <a:lnTo>
                        <a:pt x="390" y="94"/>
                      </a:lnTo>
                      <a:lnTo>
                        <a:pt x="383" y="100"/>
                      </a:lnTo>
                      <a:lnTo>
                        <a:pt x="378" y="107"/>
                      </a:lnTo>
                      <a:lnTo>
                        <a:pt x="370" y="112"/>
                      </a:lnTo>
                      <a:lnTo>
                        <a:pt x="361" y="117"/>
                      </a:lnTo>
                      <a:lnTo>
                        <a:pt x="351" y="122"/>
                      </a:lnTo>
                      <a:lnTo>
                        <a:pt x="341" y="125"/>
                      </a:lnTo>
                      <a:lnTo>
                        <a:pt x="329" y="127"/>
                      </a:lnTo>
                      <a:lnTo>
                        <a:pt x="297" y="118"/>
                      </a:lnTo>
                      <a:lnTo>
                        <a:pt x="263" y="110"/>
                      </a:lnTo>
                      <a:lnTo>
                        <a:pt x="228" y="102"/>
                      </a:lnTo>
                      <a:lnTo>
                        <a:pt x="191" y="95"/>
                      </a:lnTo>
                      <a:lnTo>
                        <a:pt x="157" y="87"/>
                      </a:lnTo>
                      <a:lnTo>
                        <a:pt x="123" y="79"/>
                      </a:lnTo>
                      <a:lnTo>
                        <a:pt x="91" y="71"/>
                      </a:lnTo>
                      <a:lnTo>
                        <a:pt x="59" y="61"/>
                      </a:lnTo>
                      <a:lnTo>
                        <a:pt x="30" y="51"/>
                      </a:lnTo>
                      <a:lnTo>
                        <a:pt x="0" y="37"/>
                      </a:lnTo>
                      <a:lnTo>
                        <a:pt x="5" y="30"/>
                      </a:lnTo>
                      <a:lnTo>
                        <a:pt x="10" y="23"/>
                      </a:lnTo>
                      <a:lnTo>
                        <a:pt x="17" y="19"/>
                      </a:lnTo>
                      <a:lnTo>
                        <a:pt x="25" y="13"/>
                      </a:lnTo>
                      <a:lnTo>
                        <a:pt x="35" y="10"/>
                      </a:lnTo>
                      <a:lnTo>
                        <a:pt x="44" y="6"/>
                      </a:lnTo>
                      <a:lnTo>
                        <a:pt x="57" y="4"/>
                      </a:lnTo>
                      <a:lnTo>
                        <a:pt x="71" y="2"/>
                      </a:lnTo>
                      <a:lnTo>
                        <a:pt x="86" y="0"/>
                      </a:lnTo>
                      <a:lnTo>
                        <a:pt x="101" y="0"/>
                      </a:lnTo>
                      <a:lnTo>
                        <a:pt x="130" y="5"/>
                      </a:lnTo>
                      <a:lnTo>
                        <a:pt x="162" y="10"/>
                      </a:lnTo>
                      <a:lnTo>
                        <a:pt x="194" y="15"/>
                      </a:lnTo>
                      <a:lnTo>
                        <a:pt x="226" y="21"/>
                      </a:lnTo>
                      <a:lnTo>
                        <a:pt x="258" y="28"/>
                      </a:lnTo>
                      <a:lnTo>
                        <a:pt x="290" y="35"/>
                      </a:lnTo>
                      <a:lnTo>
                        <a:pt x="319" y="43"/>
                      </a:lnTo>
                      <a:lnTo>
                        <a:pt x="348" y="53"/>
                      </a:lnTo>
                      <a:lnTo>
                        <a:pt x="373" y="63"/>
                      </a:lnTo>
                      <a:lnTo>
                        <a:pt x="397" y="75"/>
                      </a:lnTo>
                      <a:close/>
                    </a:path>
                  </a:pathLst>
                </a:custGeom>
                <a:solidFill>
                  <a:srgbClr val="CCF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5" name="Freeform 82"/>
                <p:cNvSpPr>
                  <a:spLocks/>
                </p:cNvSpPr>
                <p:nvPr/>
              </p:nvSpPr>
              <p:spPr bwMode="auto">
                <a:xfrm>
                  <a:off x="235" y="1917"/>
                  <a:ext cx="397" cy="132"/>
                </a:xfrm>
                <a:custGeom>
                  <a:avLst/>
                  <a:gdLst>
                    <a:gd name="T0" fmla="*/ 397 w 397"/>
                    <a:gd name="T1" fmla="*/ 24 h 132"/>
                    <a:gd name="T2" fmla="*/ 388 w 397"/>
                    <a:gd name="T3" fmla="*/ 40 h 132"/>
                    <a:gd name="T4" fmla="*/ 370 w 397"/>
                    <a:gd name="T5" fmla="*/ 52 h 132"/>
                    <a:gd name="T6" fmla="*/ 348 w 397"/>
                    <a:gd name="T7" fmla="*/ 62 h 132"/>
                    <a:gd name="T8" fmla="*/ 319 w 397"/>
                    <a:gd name="T9" fmla="*/ 69 h 132"/>
                    <a:gd name="T10" fmla="*/ 290 w 397"/>
                    <a:gd name="T11" fmla="*/ 75 h 132"/>
                    <a:gd name="T12" fmla="*/ 255 w 397"/>
                    <a:gd name="T13" fmla="*/ 80 h 132"/>
                    <a:gd name="T14" fmla="*/ 221 w 397"/>
                    <a:gd name="T15" fmla="*/ 83 h 132"/>
                    <a:gd name="T16" fmla="*/ 187 w 397"/>
                    <a:gd name="T17" fmla="*/ 88 h 132"/>
                    <a:gd name="T18" fmla="*/ 155 w 397"/>
                    <a:gd name="T19" fmla="*/ 93 h 132"/>
                    <a:gd name="T20" fmla="*/ 125 w 397"/>
                    <a:gd name="T21" fmla="*/ 99 h 132"/>
                    <a:gd name="T22" fmla="*/ 128 w 397"/>
                    <a:gd name="T23" fmla="*/ 102 h 132"/>
                    <a:gd name="T24" fmla="*/ 130 w 397"/>
                    <a:gd name="T25" fmla="*/ 106 h 132"/>
                    <a:gd name="T26" fmla="*/ 135 w 397"/>
                    <a:gd name="T27" fmla="*/ 109 h 132"/>
                    <a:gd name="T28" fmla="*/ 138 w 397"/>
                    <a:gd name="T29" fmla="*/ 112 h 132"/>
                    <a:gd name="T30" fmla="*/ 140 w 397"/>
                    <a:gd name="T31" fmla="*/ 115 h 132"/>
                    <a:gd name="T32" fmla="*/ 142 w 397"/>
                    <a:gd name="T33" fmla="*/ 118 h 132"/>
                    <a:gd name="T34" fmla="*/ 145 w 397"/>
                    <a:gd name="T35" fmla="*/ 122 h 132"/>
                    <a:gd name="T36" fmla="*/ 142 w 397"/>
                    <a:gd name="T37" fmla="*/ 125 h 132"/>
                    <a:gd name="T38" fmla="*/ 140 w 397"/>
                    <a:gd name="T39" fmla="*/ 129 h 132"/>
                    <a:gd name="T40" fmla="*/ 133 w 397"/>
                    <a:gd name="T41" fmla="*/ 132 h 132"/>
                    <a:gd name="T42" fmla="*/ 118 w 397"/>
                    <a:gd name="T43" fmla="*/ 130 h 132"/>
                    <a:gd name="T44" fmla="*/ 103 w 397"/>
                    <a:gd name="T45" fmla="*/ 128 h 132"/>
                    <a:gd name="T46" fmla="*/ 91 w 397"/>
                    <a:gd name="T47" fmla="*/ 124 h 132"/>
                    <a:gd name="T48" fmla="*/ 76 w 397"/>
                    <a:gd name="T49" fmla="*/ 121 h 132"/>
                    <a:gd name="T50" fmla="*/ 62 w 397"/>
                    <a:gd name="T51" fmla="*/ 116 h 132"/>
                    <a:gd name="T52" fmla="*/ 49 w 397"/>
                    <a:gd name="T53" fmla="*/ 110 h 132"/>
                    <a:gd name="T54" fmla="*/ 37 w 397"/>
                    <a:gd name="T55" fmla="*/ 106 h 132"/>
                    <a:gd name="T56" fmla="*/ 27 w 397"/>
                    <a:gd name="T57" fmla="*/ 99 h 132"/>
                    <a:gd name="T58" fmla="*/ 20 w 397"/>
                    <a:gd name="T59" fmla="*/ 93 h 132"/>
                    <a:gd name="T60" fmla="*/ 13 w 397"/>
                    <a:gd name="T61" fmla="*/ 85 h 132"/>
                    <a:gd name="T62" fmla="*/ 3 w 397"/>
                    <a:gd name="T63" fmla="*/ 77 h 132"/>
                    <a:gd name="T64" fmla="*/ 0 w 397"/>
                    <a:gd name="T65" fmla="*/ 69 h 132"/>
                    <a:gd name="T66" fmla="*/ 0 w 397"/>
                    <a:gd name="T67" fmla="*/ 61 h 132"/>
                    <a:gd name="T68" fmla="*/ 5 w 397"/>
                    <a:gd name="T69" fmla="*/ 53 h 132"/>
                    <a:gd name="T70" fmla="*/ 15 w 397"/>
                    <a:gd name="T71" fmla="*/ 46 h 132"/>
                    <a:gd name="T72" fmla="*/ 25 w 397"/>
                    <a:gd name="T73" fmla="*/ 40 h 132"/>
                    <a:gd name="T74" fmla="*/ 37 w 397"/>
                    <a:gd name="T75" fmla="*/ 33 h 132"/>
                    <a:gd name="T76" fmla="*/ 52 w 397"/>
                    <a:gd name="T77" fmla="*/ 28 h 132"/>
                    <a:gd name="T78" fmla="*/ 66 w 397"/>
                    <a:gd name="T79" fmla="*/ 24 h 132"/>
                    <a:gd name="T80" fmla="*/ 81 w 397"/>
                    <a:gd name="T81" fmla="*/ 20 h 132"/>
                    <a:gd name="T82" fmla="*/ 113 w 397"/>
                    <a:gd name="T83" fmla="*/ 16 h 132"/>
                    <a:gd name="T84" fmla="*/ 145 w 397"/>
                    <a:gd name="T85" fmla="*/ 10 h 132"/>
                    <a:gd name="T86" fmla="*/ 179 w 397"/>
                    <a:gd name="T87" fmla="*/ 5 h 132"/>
                    <a:gd name="T88" fmla="*/ 214 w 397"/>
                    <a:gd name="T89" fmla="*/ 2 h 132"/>
                    <a:gd name="T90" fmla="*/ 245 w 397"/>
                    <a:gd name="T91" fmla="*/ 0 h 132"/>
                    <a:gd name="T92" fmla="*/ 280 w 397"/>
                    <a:gd name="T93" fmla="*/ 0 h 132"/>
                    <a:gd name="T94" fmla="*/ 312 w 397"/>
                    <a:gd name="T95" fmla="*/ 1 h 132"/>
                    <a:gd name="T96" fmla="*/ 341 w 397"/>
                    <a:gd name="T97" fmla="*/ 5 h 132"/>
                    <a:gd name="T98" fmla="*/ 370 w 397"/>
                    <a:gd name="T99" fmla="*/ 13 h 132"/>
                    <a:gd name="T100" fmla="*/ 397 w 397"/>
                    <a:gd name="T101" fmla="*/ 24 h 132"/>
                    <a:gd name="T102" fmla="*/ 397 w 397"/>
                    <a:gd name="T103" fmla="*/ 24 h 132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397"/>
                    <a:gd name="T157" fmla="*/ 0 h 132"/>
                    <a:gd name="T158" fmla="*/ 397 w 397"/>
                    <a:gd name="T159" fmla="*/ 132 h 132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397" h="132">
                      <a:moveTo>
                        <a:pt x="397" y="24"/>
                      </a:moveTo>
                      <a:lnTo>
                        <a:pt x="388" y="40"/>
                      </a:lnTo>
                      <a:lnTo>
                        <a:pt x="370" y="52"/>
                      </a:lnTo>
                      <a:lnTo>
                        <a:pt x="348" y="62"/>
                      </a:lnTo>
                      <a:lnTo>
                        <a:pt x="319" y="69"/>
                      </a:lnTo>
                      <a:lnTo>
                        <a:pt x="290" y="75"/>
                      </a:lnTo>
                      <a:lnTo>
                        <a:pt x="255" y="80"/>
                      </a:lnTo>
                      <a:lnTo>
                        <a:pt x="221" y="83"/>
                      </a:lnTo>
                      <a:lnTo>
                        <a:pt x="187" y="88"/>
                      </a:lnTo>
                      <a:lnTo>
                        <a:pt x="155" y="93"/>
                      </a:lnTo>
                      <a:lnTo>
                        <a:pt x="125" y="99"/>
                      </a:lnTo>
                      <a:lnTo>
                        <a:pt x="128" y="102"/>
                      </a:lnTo>
                      <a:lnTo>
                        <a:pt x="130" y="106"/>
                      </a:lnTo>
                      <a:lnTo>
                        <a:pt x="135" y="109"/>
                      </a:lnTo>
                      <a:lnTo>
                        <a:pt x="138" y="112"/>
                      </a:lnTo>
                      <a:lnTo>
                        <a:pt x="140" y="115"/>
                      </a:lnTo>
                      <a:lnTo>
                        <a:pt x="142" y="118"/>
                      </a:lnTo>
                      <a:lnTo>
                        <a:pt x="145" y="122"/>
                      </a:lnTo>
                      <a:lnTo>
                        <a:pt x="142" y="125"/>
                      </a:lnTo>
                      <a:lnTo>
                        <a:pt x="140" y="129"/>
                      </a:lnTo>
                      <a:lnTo>
                        <a:pt x="133" y="132"/>
                      </a:lnTo>
                      <a:lnTo>
                        <a:pt x="118" y="130"/>
                      </a:lnTo>
                      <a:lnTo>
                        <a:pt x="103" y="128"/>
                      </a:lnTo>
                      <a:lnTo>
                        <a:pt x="91" y="124"/>
                      </a:lnTo>
                      <a:lnTo>
                        <a:pt x="76" y="121"/>
                      </a:lnTo>
                      <a:lnTo>
                        <a:pt x="62" y="116"/>
                      </a:lnTo>
                      <a:lnTo>
                        <a:pt x="49" y="110"/>
                      </a:lnTo>
                      <a:lnTo>
                        <a:pt x="37" y="106"/>
                      </a:lnTo>
                      <a:lnTo>
                        <a:pt x="27" y="99"/>
                      </a:lnTo>
                      <a:lnTo>
                        <a:pt x="20" y="93"/>
                      </a:lnTo>
                      <a:lnTo>
                        <a:pt x="13" y="85"/>
                      </a:lnTo>
                      <a:lnTo>
                        <a:pt x="3" y="77"/>
                      </a:lnTo>
                      <a:lnTo>
                        <a:pt x="0" y="69"/>
                      </a:lnTo>
                      <a:lnTo>
                        <a:pt x="0" y="61"/>
                      </a:lnTo>
                      <a:lnTo>
                        <a:pt x="5" y="53"/>
                      </a:lnTo>
                      <a:lnTo>
                        <a:pt x="15" y="46"/>
                      </a:lnTo>
                      <a:lnTo>
                        <a:pt x="25" y="40"/>
                      </a:lnTo>
                      <a:lnTo>
                        <a:pt x="37" y="33"/>
                      </a:lnTo>
                      <a:lnTo>
                        <a:pt x="52" y="28"/>
                      </a:lnTo>
                      <a:lnTo>
                        <a:pt x="66" y="24"/>
                      </a:lnTo>
                      <a:lnTo>
                        <a:pt x="81" y="20"/>
                      </a:lnTo>
                      <a:lnTo>
                        <a:pt x="113" y="16"/>
                      </a:lnTo>
                      <a:lnTo>
                        <a:pt x="145" y="10"/>
                      </a:lnTo>
                      <a:lnTo>
                        <a:pt x="179" y="5"/>
                      </a:lnTo>
                      <a:lnTo>
                        <a:pt x="214" y="2"/>
                      </a:lnTo>
                      <a:lnTo>
                        <a:pt x="245" y="0"/>
                      </a:lnTo>
                      <a:lnTo>
                        <a:pt x="280" y="0"/>
                      </a:lnTo>
                      <a:lnTo>
                        <a:pt x="312" y="1"/>
                      </a:lnTo>
                      <a:lnTo>
                        <a:pt x="341" y="5"/>
                      </a:lnTo>
                      <a:lnTo>
                        <a:pt x="370" y="13"/>
                      </a:lnTo>
                      <a:lnTo>
                        <a:pt x="397" y="24"/>
                      </a:lnTo>
                      <a:close/>
                    </a:path>
                  </a:pathLst>
                </a:custGeom>
                <a:solidFill>
                  <a:srgbClr val="CCF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072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2562" y="4020"/>
              <a:ext cx="1316" cy="9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FF3300"/>
                    </a:solidFill>
                    <a:round/>
                    <a:headEnd/>
                    <a:tailEnd/>
                  </a:ln>
                  <a:solidFill>
                    <a:srgbClr val="FF3300"/>
                  </a:solidFill>
                  <a:latin typeface="Arial"/>
                  <a:cs typeface="Arial"/>
                </a:rPr>
                <a:t>HOAN HÔ !</a:t>
              </a:r>
            </a:p>
            <a:p>
              <a:pPr algn="ctr"/>
              <a:r>
                <a:rPr lang="en-US" sz="3600" b="1" kern="10">
                  <a:ln w="9525">
                    <a:solidFill>
                      <a:srgbClr val="FF3300"/>
                    </a:solidFill>
                    <a:round/>
                    <a:headEnd/>
                    <a:tailEnd/>
                  </a:ln>
                  <a:solidFill>
                    <a:srgbClr val="FF3300"/>
                  </a:solidFill>
                  <a:latin typeface="Arial"/>
                  <a:cs typeface="Arial"/>
                </a:rPr>
                <a:t>BẠN GIỎI QUÁ</a:t>
              </a:r>
            </a:p>
          </p:txBody>
        </p:sp>
      </p:grpSp>
      <p:sp>
        <p:nvSpPr>
          <p:cNvPr id="13507" name="WordArt 195"/>
          <p:cNvSpPr>
            <a:spLocks noChangeArrowheads="1" noChangeShapeType="1" noTextEdit="1"/>
          </p:cNvSpPr>
          <p:nvPr/>
        </p:nvSpPr>
        <p:spPr bwMode="auto">
          <a:xfrm>
            <a:off x="0" y="2924175"/>
            <a:ext cx="86518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600" kern="10" normalizeH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5200 + 400</a:t>
            </a:r>
          </a:p>
        </p:txBody>
      </p:sp>
      <p:sp>
        <p:nvSpPr>
          <p:cNvPr id="13510" name="Rectangle 198"/>
          <p:cNvSpPr>
            <a:spLocks noChangeArrowheads="1"/>
          </p:cNvSpPr>
          <p:nvPr/>
        </p:nvSpPr>
        <p:spPr bwMode="auto">
          <a:xfrm>
            <a:off x="0" y="3771900"/>
            <a:ext cx="2087563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5600 - 400</a:t>
            </a:r>
            <a:r>
              <a:rPr lang="en-US" sz="3600" b="1">
                <a:solidFill>
                  <a:srgbClr val="0000FF"/>
                </a:solidFill>
              </a:rPr>
              <a:t>  </a:t>
            </a:r>
          </a:p>
          <a:p>
            <a:pPr marL="342900" indent="-342900">
              <a:spcBef>
                <a:spcPct val="20000"/>
              </a:spcBef>
            </a:pP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13513" name="Rectangle 201"/>
          <p:cNvSpPr>
            <a:spLocks noChangeArrowheads="1"/>
          </p:cNvSpPr>
          <p:nvPr/>
        </p:nvSpPr>
        <p:spPr bwMode="auto">
          <a:xfrm>
            <a:off x="1331913" y="4437063"/>
            <a:ext cx="2087562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4000+3000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0000FF"/>
                </a:solidFill>
              </a:rPr>
              <a:t>  </a:t>
            </a:r>
          </a:p>
          <a:p>
            <a:pPr marL="342900" indent="-342900">
              <a:spcBef>
                <a:spcPct val="20000"/>
              </a:spcBef>
            </a:pP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13514" name="Rectangle 202"/>
          <p:cNvSpPr>
            <a:spLocks noChangeArrowheads="1"/>
          </p:cNvSpPr>
          <p:nvPr/>
        </p:nvSpPr>
        <p:spPr bwMode="auto">
          <a:xfrm>
            <a:off x="1979613" y="2852738"/>
            <a:ext cx="2087562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7000 - 4000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0000FF"/>
                </a:solidFill>
              </a:rPr>
              <a:t>  </a:t>
            </a:r>
          </a:p>
          <a:p>
            <a:pPr marL="342900" indent="-342900">
              <a:spcBef>
                <a:spcPct val="20000"/>
              </a:spcBef>
            </a:pP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13515" name="Rectangle 203"/>
          <p:cNvSpPr>
            <a:spLocks noChangeArrowheads="1"/>
          </p:cNvSpPr>
          <p:nvPr/>
        </p:nvSpPr>
        <p:spPr bwMode="auto">
          <a:xfrm>
            <a:off x="2843213" y="2420938"/>
            <a:ext cx="2087562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7000 – 3000</a:t>
            </a:r>
          </a:p>
          <a:p>
            <a:pPr marL="342900" indent="-342900">
              <a:spcBef>
                <a:spcPct val="20000"/>
              </a:spcBef>
            </a:pPr>
            <a:endParaRPr lang="en-US" sz="2400" b="1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0000FF"/>
                </a:solidFill>
              </a:rPr>
              <a:t>  </a:t>
            </a:r>
          </a:p>
          <a:p>
            <a:pPr marL="342900" indent="-342900">
              <a:spcBef>
                <a:spcPct val="20000"/>
              </a:spcBef>
            </a:pP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13516" name="Rectangle 204"/>
          <p:cNvSpPr>
            <a:spLocks noChangeArrowheads="1"/>
          </p:cNvSpPr>
          <p:nvPr/>
        </p:nvSpPr>
        <p:spPr bwMode="auto">
          <a:xfrm>
            <a:off x="0" y="2133600"/>
            <a:ext cx="4648200" cy="4724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4775200" y="2636838"/>
            <a:ext cx="4368800" cy="39163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b="1" smtClean="0">
                <a:solidFill>
                  <a:srgbClr val="FF3300"/>
                </a:solidFill>
              </a:rPr>
              <a:t>5200 + 400  = 5600</a:t>
            </a:r>
          </a:p>
          <a:p>
            <a:pPr eaLnBrk="1" hangingPunct="1">
              <a:buFontTx/>
              <a:buNone/>
            </a:pPr>
            <a:r>
              <a:rPr lang="en-US" sz="3600" b="1" smtClean="0">
                <a:solidFill>
                  <a:srgbClr val="FF3300"/>
                </a:solidFill>
              </a:rPr>
              <a:t>5600 – 400  = 5200</a:t>
            </a:r>
          </a:p>
          <a:p>
            <a:pPr eaLnBrk="1" hangingPunct="1">
              <a:buFontTx/>
              <a:buNone/>
            </a:pPr>
            <a:endParaRPr lang="en-US" sz="2400" b="1" smtClean="0">
              <a:solidFill>
                <a:srgbClr val="FF3300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b="1" smtClean="0">
                <a:solidFill>
                  <a:srgbClr val="FF3300"/>
                </a:solidFill>
              </a:rPr>
              <a:t>4000 + 3000 = 7000</a:t>
            </a:r>
          </a:p>
          <a:p>
            <a:pPr eaLnBrk="1" hangingPunct="1">
              <a:buFontTx/>
              <a:buNone/>
            </a:pPr>
            <a:r>
              <a:rPr lang="en-US" sz="3600" b="1" smtClean="0">
                <a:solidFill>
                  <a:srgbClr val="FF3300"/>
                </a:solidFill>
              </a:rPr>
              <a:t>7000 – 4000 = 3000</a:t>
            </a:r>
          </a:p>
          <a:p>
            <a:pPr eaLnBrk="1" hangingPunct="1">
              <a:buFontTx/>
              <a:buNone/>
            </a:pPr>
            <a:r>
              <a:rPr lang="en-US" sz="3600" b="1" smtClean="0">
                <a:solidFill>
                  <a:srgbClr val="FF3300"/>
                </a:solidFill>
              </a:rPr>
              <a:t>7000 – 3000 = 4000</a:t>
            </a:r>
          </a:p>
        </p:txBody>
      </p:sp>
      <p:sp>
        <p:nvSpPr>
          <p:cNvPr id="13517" name="Rectangle 205"/>
          <p:cNvSpPr>
            <a:spLocks noChangeArrowheads="1"/>
          </p:cNvSpPr>
          <p:nvPr/>
        </p:nvSpPr>
        <p:spPr bwMode="auto">
          <a:xfrm>
            <a:off x="4500563" y="2565400"/>
            <a:ext cx="4368800" cy="391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FF3300"/>
                </a:solidFill>
              </a:rPr>
              <a:t>6300 + 500 =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FF3300"/>
                </a:solidFill>
              </a:rPr>
              <a:t>6800 – 500 = </a:t>
            </a:r>
          </a:p>
          <a:p>
            <a:pPr marL="342900" indent="-342900">
              <a:spcBef>
                <a:spcPct val="20000"/>
              </a:spcBef>
            </a:pPr>
            <a:endParaRPr lang="en-US" sz="2400" b="1">
              <a:solidFill>
                <a:srgbClr val="FF3300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FF3300"/>
                </a:solidFill>
              </a:rPr>
              <a:t>6000 + 4000 =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FF3300"/>
                </a:solidFill>
              </a:rPr>
              <a:t>10000 – 6000 =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FF3300"/>
                </a:solidFill>
              </a:rPr>
              <a:t>10000 – 4000 = </a:t>
            </a:r>
          </a:p>
        </p:txBody>
      </p:sp>
      <p:sp>
        <p:nvSpPr>
          <p:cNvPr id="13518" name="Rectangle 206"/>
          <p:cNvSpPr>
            <a:spLocks noChangeArrowheads="1"/>
          </p:cNvSpPr>
          <p:nvPr/>
        </p:nvSpPr>
        <p:spPr bwMode="auto">
          <a:xfrm>
            <a:off x="7770813" y="2609850"/>
            <a:ext cx="4368800" cy="391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FF3300"/>
                </a:solidFill>
              </a:rPr>
              <a:t>6800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FF3300"/>
                </a:solidFill>
              </a:rPr>
              <a:t>6300</a:t>
            </a:r>
          </a:p>
          <a:p>
            <a:pPr marL="342900" indent="-342900">
              <a:spcBef>
                <a:spcPct val="20000"/>
              </a:spcBef>
            </a:pPr>
            <a:endParaRPr lang="en-US" sz="2000" b="1">
              <a:solidFill>
                <a:srgbClr val="FF3300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FF3300"/>
                </a:solidFill>
              </a:rPr>
              <a:t>10000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FF3300"/>
                </a:solidFill>
              </a:rPr>
              <a:t>4000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FF3300"/>
                </a:solidFill>
              </a:rPr>
              <a:t>6000</a:t>
            </a:r>
          </a:p>
        </p:txBody>
      </p:sp>
      <p:sp>
        <p:nvSpPr>
          <p:cNvPr id="13519" name="WordArt 207"/>
          <p:cNvSpPr>
            <a:spLocks noChangeArrowheads="1" noChangeShapeType="1" noTextEdit="1"/>
          </p:cNvSpPr>
          <p:nvPr/>
        </p:nvSpPr>
        <p:spPr bwMode="auto">
          <a:xfrm>
            <a:off x="6300788" y="2349500"/>
            <a:ext cx="647700" cy="908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?</a:t>
            </a:r>
          </a:p>
        </p:txBody>
      </p:sp>
      <p:sp>
        <p:nvSpPr>
          <p:cNvPr id="13522" name="AutoShape 210"/>
          <p:cNvSpPr>
            <a:spLocks noChangeArrowheads="1"/>
          </p:cNvSpPr>
          <p:nvPr/>
        </p:nvSpPr>
        <p:spPr bwMode="auto">
          <a:xfrm>
            <a:off x="4967288" y="3141663"/>
            <a:ext cx="4176712" cy="1944687"/>
          </a:xfrm>
          <a:prstGeom prst="cloudCallout">
            <a:avLst>
              <a:gd name="adj1" fmla="val -79190"/>
              <a:gd name="adj2" fmla="val 88940"/>
            </a:avLst>
          </a:prstGeom>
          <a:solidFill>
            <a:srgbClr val="99FF33"/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b="1"/>
              <a:t> </a:t>
            </a:r>
            <a:r>
              <a:rPr lang="en-US" sz="2400" b="1">
                <a:solidFill>
                  <a:srgbClr val="FF3300"/>
                </a:solidFill>
              </a:rPr>
              <a:t>Em phát hiện ra điều gì từ những phép tính trên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3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13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3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13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13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13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3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1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1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7" dur="500"/>
                                        <p:tgtEl>
                                          <p:spTgt spid="13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3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1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3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44444E-6 L -0.50191 -0.01065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1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" y="-5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48148E-6 L -0.50191 -0.01042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1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" y="-5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-0.50417 -0.00879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1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" y="-4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8148E-6 L -0.50348 -0.01019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1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" y="-5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-0.50348 -0.0118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1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0" dur="2000"/>
                                        <p:tgtEl>
                                          <p:spTgt spid="13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770" decel="100000"/>
                                        <p:tgtEl>
                                          <p:spTgt spid="135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770" decel="100000"/>
                                        <p:tgtEl>
                                          <p:spTgt spid="135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5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8" dur="770" fill="hold"/>
                                        <p:tgtEl>
                                          <p:spTgt spid="13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0" dur="770" fill="hold"/>
                                        <p:tgtEl>
                                          <p:spTgt spid="13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5" dur="500"/>
                                        <p:tgtEl>
                                          <p:spTgt spid="13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500"/>
                                        <p:tgtEl>
                                          <p:spTgt spid="13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9" dur="2000"/>
                                        <p:tgtEl>
                                          <p:spTgt spid="13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4" dur="2000"/>
                                        <p:tgtEl>
                                          <p:spTgt spid="13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9" dur="2000"/>
                                        <p:tgtEl>
                                          <p:spTgt spid="135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135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135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4" dur="2000"/>
                                        <p:tgtEl>
                                          <p:spTgt spid="135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500"/>
                                        <p:tgtEl>
                                          <p:spTgt spid="135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4" dur="2000"/>
                                        <p:tgtEl>
                                          <p:spTgt spid="135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9" dur="500"/>
                                        <p:tgtEl>
                                          <p:spTgt spid="135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4" dur="2000"/>
                                        <p:tgtEl>
                                          <p:spTgt spid="135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497" grpId="0" animBg="1"/>
      <p:bldP spid="13497" grpId="1" animBg="1"/>
      <p:bldP spid="13498" grpId="0" animBg="1"/>
      <p:bldP spid="13498" grpId="1" animBg="1"/>
      <p:bldP spid="13499" grpId="0" animBg="1"/>
      <p:bldP spid="13499" grpId="1" animBg="1"/>
      <p:bldP spid="13500" grpId="0" animBg="1"/>
      <p:bldP spid="13500" grpId="1" animBg="1"/>
      <p:bldP spid="13501" grpId="0" animBg="1"/>
      <p:bldP spid="13501" grpId="1" animBg="1"/>
      <p:bldP spid="13507" grpId="0" animBg="1"/>
      <p:bldP spid="13516" grpId="0" animBg="1"/>
      <p:bldP spid="13519" grpId="0" animBg="1"/>
      <p:bldP spid="13519" grpId="1" animBg="1"/>
      <p:bldP spid="13522" grpId="0" animBg="1"/>
      <p:bldP spid="1352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323850" y="1739900"/>
            <a:ext cx="15113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400" b="1" i="1" u="sng">
                <a:solidFill>
                  <a:srgbClr val="0033CC"/>
                </a:solidFill>
              </a:rPr>
              <a:t>Bài tập :</a:t>
            </a:r>
            <a:endParaRPr lang="en-US" sz="2400" i="1">
              <a:solidFill>
                <a:srgbClr val="0033CC"/>
              </a:solidFill>
            </a:endParaRP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549275" y="2555875"/>
            <a:ext cx="28797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6924 + 1536</a:t>
            </a:r>
            <a:r>
              <a:rPr lang="en-US" sz="2400" b="1">
                <a:solidFill>
                  <a:srgbClr val="FF3300"/>
                </a:solidFill>
              </a:rPr>
              <a:t> </a:t>
            </a:r>
          </a:p>
          <a:p>
            <a:pPr marL="342900" indent="-342900" algn="just">
              <a:spcBef>
                <a:spcPct val="20000"/>
              </a:spcBef>
            </a:pP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911225" y="2997200"/>
            <a:ext cx="28797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0033CC"/>
                </a:solidFill>
              </a:rPr>
              <a:t>6924 </a:t>
            </a:r>
            <a:endParaRPr lang="en-US" sz="2400" b="1">
              <a:solidFill>
                <a:srgbClr val="0033CC"/>
              </a:solidFill>
            </a:endParaRP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912813" y="3500438"/>
            <a:ext cx="28797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0033CC"/>
                </a:solidFill>
              </a:rPr>
              <a:t>1536</a:t>
            </a: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644525" y="3284538"/>
            <a:ext cx="5032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0033CC"/>
                </a:solidFill>
              </a:rPr>
              <a:t>+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0033CC"/>
                </a:solidFill>
              </a:rPr>
              <a:t> </a:t>
            </a:r>
          </a:p>
          <a:p>
            <a:pPr marL="342900" indent="-342900" algn="just">
              <a:spcBef>
                <a:spcPct val="20000"/>
              </a:spcBef>
            </a:pPr>
            <a:endParaRPr lang="en-US" sz="3200" b="1">
              <a:solidFill>
                <a:srgbClr val="0033CC"/>
              </a:solidFill>
            </a:endParaRPr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V="1">
            <a:off x="900113" y="4076700"/>
            <a:ext cx="1150937" cy="7938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619250" y="1773238"/>
            <a:ext cx="453548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400" i="1">
                <a:solidFill>
                  <a:srgbClr val="0033CC"/>
                </a:solidFill>
              </a:rPr>
              <a:t>Đặt tính và tính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593850" y="2997200"/>
            <a:ext cx="614363" cy="1079500"/>
            <a:chOff x="2200" y="1888"/>
            <a:chExt cx="1821" cy="680"/>
          </a:xfrm>
        </p:grpSpPr>
        <p:sp>
          <p:nvSpPr>
            <p:cNvPr id="3122" name="Rectangle 19"/>
            <p:cNvSpPr>
              <a:spLocks noChangeArrowheads="1"/>
            </p:cNvSpPr>
            <p:nvPr/>
          </p:nvSpPr>
          <p:spPr bwMode="auto">
            <a:xfrm>
              <a:off x="2207" y="1888"/>
              <a:ext cx="1814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4 </a:t>
              </a:r>
              <a:endParaRPr lang="en-US" sz="2400" b="1">
                <a:solidFill>
                  <a:srgbClr val="FF3300"/>
                </a:solidFill>
              </a:endParaRPr>
            </a:p>
          </p:txBody>
        </p:sp>
        <p:sp>
          <p:nvSpPr>
            <p:cNvPr id="3123" name="Rectangle 20"/>
            <p:cNvSpPr>
              <a:spLocks noChangeArrowheads="1"/>
            </p:cNvSpPr>
            <p:nvPr/>
          </p:nvSpPr>
          <p:spPr bwMode="auto">
            <a:xfrm>
              <a:off x="2200" y="2205"/>
              <a:ext cx="1814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6</a:t>
              </a:r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357313" y="2997200"/>
            <a:ext cx="431800" cy="1079500"/>
            <a:chOff x="2200" y="1888"/>
            <a:chExt cx="1821" cy="680"/>
          </a:xfrm>
        </p:grpSpPr>
        <p:sp>
          <p:nvSpPr>
            <p:cNvPr id="3120" name="Rectangle 23"/>
            <p:cNvSpPr>
              <a:spLocks noChangeArrowheads="1"/>
            </p:cNvSpPr>
            <p:nvPr/>
          </p:nvSpPr>
          <p:spPr bwMode="auto">
            <a:xfrm>
              <a:off x="2207" y="1888"/>
              <a:ext cx="1814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2 </a:t>
              </a:r>
              <a:endParaRPr lang="en-US" sz="2400" b="1">
                <a:solidFill>
                  <a:srgbClr val="FF3300"/>
                </a:solidFill>
              </a:endParaRPr>
            </a:p>
          </p:txBody>
        </p:sp>
        <p:sp>
          <p:nvSpPr>
            <p:cNvPr id="3121" name="Rectangle 24"/>
            <p:cNvSpPr>
              <a:spLocks noChangeArrowheads="1"/>
            </p:cNvSpPr>
            <p:nvPr/>
          </p:nvSpPr>
          <p:spPr bwMode="auto">
            <a:xfrm>
              <a:off x="2200" y="2205"/>
              <a:ext cx="1814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3</a:t>
              </a: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1128713" y="2997200"/>
            <a:ext cx="431800" cy="1079500"/>
            <a:chOff x="2200" y="1888"/>
            <a:chExt cx="1821" cy="680"/>
          </a:xfrm>
        </p:grpSpPr>
        <p:sp>
          <p:nvSpPr>
            <p:cNvPr id="3118" name="Rectangle 26"/>
            <p:cNvSpPr>
              <a:spLocks noChangeArrowheads="1"/>
            </p:cNvSpPr>
            <p:nvPr/>
          </p:nvSpPr>
          <p:spPr bwMode="auto">
            <a:xfrm>
              <a:off x="2207" y="1888"/>
              <a:ext cx="1814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9 </a:t>
              </a:r>
              <a:endParaRPr lang="en-US" sz="2400" b="1">
                <a:solidFill>
                  <a:srgbClr val="FF3300"/>
                </a:solidFill>
              </a:endParaRPr>
            </a:p>
          </p:txBody>
        </p:sp>
        <p:sp>
          <p:nvSpPr>
            <p:cNvPr id="3119" name="Rectangle 27"/>
            <p:cNvSpPr>
              <a:spLocks noChangeArrowheads="1"/>
            </p:cNvSpPr>
            <p:nvPr/>
          </p:nvSpPr>
          <p:spPr bwMode="auto">
            <a:xfrm>
              <a:off x="2200" y="2205"/>
              <a:ext cx="1814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5</a:t>
              </a:r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900113" y="2997200"/>
            <a:ext cx="431800" cy="1079500"/>
            <a:chOff x="2200" y="1888"/>
            <a:chExt cx="1821" cy="680"/>
          </a:xfrm>
        </p:grpSpPr>
        <p:sp>
          <p:nvSpPr>
            <p:cNvPr id="3116" name="Rectangle 29"/>
            <p:cNvSpPr>
              <a:spLocks noChangeArrowheads="1"/>
            </p:cNvSpPr>
            <p:nvPr/>
          </p:nvSpPr>
          <p:spPr bwMode="auto">
            <a:xfrm>
              <a:off x="2207" y="1888"/>
              <a:ext cx="1814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6 </a:t>
              </a:r>
              <a:endParaRPr lang="en-US" sz="2400" b="1">
                <a:solidFill>
                  <a:srgbClr val="FF3300"/>
                </a:solidFill>
              </a:endParaRPr>
            </a:p>
          </p:txBody>
        </p:sp>
        <p:sp>
          <p:nvSpPr>
            <p:cNvPr id="3117" name="Rectangle 30"/>
            <p:cNvSpPr>
              <a:spLocks noChangeArrowheads="1"/>
            </p:cNvSpPr>
            <p:nvPr/>
          </p:nvSpPr>
          <p:spPr bwMode="auto">
            <a:xfrm>
              <a:off x="2200" y="2205"/>
              <a:ext cx="1814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1</a:t>
              </a:r>
            </a:p>
          </p:txBody>
        </p:sp>
      </p:grp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619250" y="4005263"/>
            <a:ext cx="43021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FF3300"/>
                </a:solidFill>
              </a:rPr>
              <a:t>0 </a:t>
            </a: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1331913" y="4005263"/>
            <a:ext cx="4302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FF3300"/>
                </a:solidFill>
              </a:rPr>
              <a:t>6 </a:t>
            </a: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1116013" y="4005263"/>
            <a:ext cx="43021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FF3300"/>
                </a:solidFill>
              </a:rPr>
              <a:t>5 </a:t>
            </a: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874713" y="4010025"/>
            <a:ext cx="4302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FF3300"/>
                </a:solidFill>
              </a:rPr>
              <a:t>8</a:t>
            </a:r>
            <a:r>
              <a:rPr lang="en-US" sz="3200" b="1">
                <a:solidFill>
                  <a:srgbClr val="0033CC"/>
                </a:solidFill>
              </a:rPr>
              <a:t> </a:t>
            </a:r>
            <a:endParaRPr lang="en-US" sz="2400" b="1">
              <a:solidFill>
                <a:srgbClr val="0033CC"/>
              </a:solidFill>
            </a:endParaRPr>
          </a:p>
        </p:txBody>
      </p:sp>
      <p:sp>
        <p:nvSpPr>
          <p:cNvPr id="15403" name="Rectangle 43"/>
          <p:cNvSpPr>
            <a:spLocks noChangeArrowheads="1"/>
          </p:cNvSpPr>
          <p:nvPr/>
        </p:nvSpPr>
        <p:spPr bwMode="auto">
          <a:xfrm>
            <a:off x="3106738" y="4013200"/>
            <a:ext cx="15065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FF3300"/>
                </a:solidFill>
              </a:rPr>
              <a:t>6354</a:t>
            </a:r>
          </a:p>
        </p:txBody>
      </p: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2843213" y="2997200"/>
            <a:ext cx="1778000" cy="1079500"/>
            <a:chOff x="1519" y="1933"/>
            <a:chExt cx="1120" cy="680"/>
          </a:xfrm>
        </p:grpSpPr>
        <p:grpSp>
          <p:nvGrpSpPr>
            <p:cNvPr id="3110" name="Group 46"/>
            <p:cNvGrpSpPr>
              <a:grpSpLocks/>
            </p:cNvGrpSpPr>
            <p:nvPr/>
          </p:nvGrpSpPr>
          <p:grpSpPr bwMode="auto">
            <a:xfrm>
              <a:off x="1686" y="1933"/>
              <a:ext cx="953" cy="680"/>
              <a:chOff x="2867" y="2115"/>
              <a:chExt cx="953" cy="680"/>
            </a:xfrm>
          </p:grpSpPr>
          <p:grpSp>
            <p:nvGrpSpPr>
              <p:cNvPr id="3112" name="Group 41"/>
              <p:cNvGrpSpPr>
                <a:grpSpLocks/>
              </p:cNvGrpSpPr>
              <p:nvPr/>
            </p:nvGrpSpPr>
            <p:grpSpPr bwMode="auto">
              <a:xfrm>
                <a:off x="2867" y="2115"/>
                <a:ext cx="953" cy="680"/>
                <a:chOff x="2880" y="2115"/>
                <a:chExt cx="272" cy="680"/>
              </a:xfrm>
            </p:grpSpPr>
            <p:sp>
              <p:nvSpPr>
                <p:cNvPr id="3114" name="Rectangle 33"/>
                <p:cNvSpPr>
                  <a:spLocks noChangeArrowheads="1"/>
                </p:cNvSpPr>
                <p:nvPr/>
              </p:nvSpPr>
              <p:spPr bwMode="auto">
                <a:xfrm>
                  <a:off x="2881" y="2115"/>
                  <a:ext cx="271" cy="3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marL="342900" indent="-342900" algn="just">
                    <a:spcBef>
                      <a:spcPct val="20000"/>
                    </a:spcBef>
                  </a:pPr>
                  <a:r>
                    <a:rPr lang="en-US" sz="3200" b="1">
                      <a:solidFill>
                        <a:srgbClr val="FF3300"/>
                      </a:solidFill>
                    </a:rPr>
                    <a:t>5718 </a:t>
                  </a:r>
                  <a:endParaRPr lang="en-US" sz="2400" b="1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3115" name="Rectangle 34"/>
                <p:cNvSpPr>
                  <a:spLocks noChangeArrowheads="1"/>
                </p:cNvSpPr>
                <p:nvPr/>
              </p:nvSpPr>
              <p:spPr bwMode="auto">
                <a:xfrm>
                  <a:off x="2880" y="2432"/>
                  <a:ext cx="271" cy="3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marL="342900" indent="-342900" algn="just">
                    <a:spcBef>
                      <a:spcPct val="20000"/>
                    </a:spcBef>
                  </a:pPr>
                  <a:r>
                    <a:rPr lang="en-US" sz="3200" b="1">
                      <a:solidFill>
                        <a:srgbClr val="FF3300"/>
                      </a:solidFill>
                    </a:rPr>
                    <a:t>  636</a:t>
                  </a:r>
                </a:p>
              </p:txBody>
            </p:sp>
          </p:grpSp>
          <p:sp>
            <p:nvSpPr>
              <p:cNvPr id="3113" name="Line 45"/>
              <p:cNvSpPr>
                <a:spLocks noChangeShapeType="1"/>
              </p:cNvSpPr>
              <p:nvPr/>
            </p:nvSpPr>
            <p:spPr bwMode="auto">
              <a:xfrm>
                <a:off x="2880" y="2795"/>
                <a:ext cx="6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11" name="Rectangle 48"/>
            <p:cNvSpPr>
              <a:spLocks noChangeArrowheads="1"/>
            </p:cNvSpPr>
            <p:nvPr/>
          </p:nvSpPr>
          <p:spPr bwMode="auto">
            <a:xfrm>
              <a:off x="1519" y="2115"/>
              <a:ext cx="317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+</a:t>
              </a:r>
            </a:p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 </a:t>
              </a:r>
            </a:p>
            <a:p>
              <a:pPr marL="342900" indent="-342900" algn="just">
                <a:spcBef>
                  <a:spcPct val="20000"/>
                </a:spcBef>
              </a:pPr>
              <a:endParaRPr lang="en-US" sz="3200" b="1">
                <a:solidFill>
                  <a:srgbClr val="FF3300"/>
                </a:solidFill>
              </a:endParaRPr>
            </a:p>
          </p:txBody>
        </p:sp>
      </p:grpSp>
      <p:sp>
        <p:nvSpPr>
          <p:cNvPr id="15410" name="Rectangle 50"/>
          <p:cNvSpPr>
            <a:spLocks noChangeArrowheads="1"/>
          </p:cNvSpPr>
          <p:nvPr/>
        </p:nvSpPr>
        <p:spPr bwMode="auto">
          <a:xfrm>
            <a:off x="2708275" y="2555875"/>
            <a:ext cx="28797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6924 + 1536 </a:t>
            </a:r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4859338" y="2555875"/>
            <a:ext cx="28797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8493 - 3667</a:t>
            </a:r>
          </a:p>
          <a:p>
            <a:pPr marL="342900" indent="-342900" algn="just">
              <a:spcBef>
                <a:spcPct val="20000"/>
              </a:spcBef>
            </a:pP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15412" name="Rectangle 52"/>
          <p:cNvSpPr>
            <a:spLocks noChangeArrowheads="1"/>
          </p:cNvSpPr>
          <p:nvPr/>
        </p:nvSpPr>
        <p:spPr bwMode="auto">
          <a:xfrm>
            <a:off x="7019925" y="2555875"/>
            <a:ext cx="28797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</a:rPr>
              <a:t>4380 - 729</a:t>
            </a:r>
            <a:r>
              <a:rPr lang="en-US" sz="2400" b="1">
                <a:solidFill>
                  <a:srgbClr val="FF3300"/>
                </a:solidFill>
              </a:rPr>
              <a:t> </a:t>
            </a:r>
          </a:p>
          <a:p>
            <a:pPr marL="342900" indent="-342900" algn="just">
              <a:spcBef>
                <a:spcPct val="20000"/>
              </a:spcBef>
            </a:pP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5003800" y="4013200"/>
            <a:ext cx="150653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FF3300"/>
                </a:solidFill>
              </a:rPr>
              <a:t> 4826</a:t>
            </a:r>
          </a:p>
        </p:txBody>
      </p:sp>
      <p:grpSp>
        <p:nvGrpSpPr>
          <p:cNvPr id="9" name="Group 54"/>
          <p:cNvGrpSpPr>
            <a:grpSpLocks/>
          </p:cNvGrpSpPr>
          <p:nvPr/>
        </p:nvGrpSpPr>
        <p:grpSpPr bwMode="auto">
          <a:xfrm>
            <a:off x="4859338" y="2989263"/>
            <a:ext cx="1778000" cy="1079500"/>
            <a:chOff x="1519" y="1933"/>
            <a:chExt cx="1120" cy="680"/>
          </a:xfrm>
        </p:grpSpPr>
        <p:grpSp>
          <p:nvGrpSpPr>
            <p:cNvPr id="3104" name="Group 55"/>
            <p:cNvGrpSpPr>
              <a:grpSpLocks/>
            </p:cNvGrpSpPr>
            <p:nvPr/>
          </p:nvGrpSpPr>
          <p:grpSpPr bwMode="auto">
            <a:xfrm>
              <a:off x="1686" y="1933"/>
              <a:ext cx="953" cy="680"/>
              <a:chOff x="2867" y="2115"/>
              <a:chExt cx="953" cy="680"/>
            </a:xfrm>
          </p:grpSpPr>
          <p:grpSp>
            <p:nvGrpSpPr>
              <p:cNvPr id="3106" name="Group 56"/>
              <p:cNvGrpSpPr>
                <a:grpSpLocks/>
              </p:cNvGrpSpPr>
              <p:nvPr/>
            </p:nvGrpSpPr>
            <p:grpSpPr bwMode="auto">
              <a:xfrm>
                <a:off x="2867" y="2115"/>
                <a:ext cx="953" cy="680"/>
                <a:chOff x="2880" y="2115"/>
                <a:chExt cx="272" cy="680"/>
              </a:xfrm>
            </p:grpSpPr>
            <p:sp>
              <p:nvSpPr>
                <p:cNvPr id="3108" name="Rectangle 57"/>
                <p:cNvSpPr>
                  <a:spLocks noChangeArrowheads="1"/>
                </p:cNvSpPr>
                <p:nvPr/>
              </p:nvSpPr>
              <p:spPr bwMode="auto">
                <a:xfrm>
                  <a:off x="2881" y="2115"/>
                  <a:ext cx="271" cy="3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marL="342900" indent="-342900" algn="just">
                    <a:spcBef>
                      <a:spcPct val="20000"/>
                    </a:spcBef>
                  </a:pPr>
                  <a:r>
                    <a:rPr lang="en-US" sz="3200" b="1">
                      <a:solidFill>
                        <a:srgbClr val="FF3300"/>
                      </a:solidFill>
                    </a:rPr>
                    <a:t>8493 </a:t>
                  </a:r>
                  <a:endParaRPr lang="en-US" sz="2400" b="1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3109" name="Rectangle 58"/>
                <p:cNvSpPr>
                  <a:spLocks noChangeArrowheads="1"/>
                </p:cNvSpPr>
                <p:nvPr/>
              </p:nvSpPr>
              <p:spPr bwMode="auto">
                <a:xfrm>
                  <a:off x="2880" y="2432"/>
                  <a:ext cx="271" cy="3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marL="342900" indent="-342900" algn="just">
                    <a:spcBef>
                      <a:spcPct val="20000"/>
                    </a:spcBef>
                  </a:pPr>
                  <a:r>
                    <a:rPr lang="en-US" sz="3200" b="1">
                      <a:solidFill>
                        <a:srgbClr val="FF3300"/>
                      </a:solidFill>
                    </a:rPr>
                    <a:t>3667</a:t>
                  </a:r>
                </a:p>
              </p:txBody>
            </p:sp>
          </p:grpSp>
          <p:sp>
            <p:nvSpPr>
              <p:cNvPr id="3107" name="Line 59"/>
              <p:cNvSpPr>
                <a:spLocks noChangeShapeType="1"/>
              </p:cNvSpPr>
              <p:nvPr/>
            </p:nvSpPr>
            <p:spPr bwMode="auto">
              <a:xfrm>
                <a:off x="2880" y="2795"/>
                <a:ext cx="6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05" name="Rectangle 60"/>
            <p:cNvSpPr>
              <a:spLocks noChangeArrowheads="1"/>
            </p:cNvSpPr>
            <p:nvPr/>
          </p:nvSpPr>
          <p:spPr bwMode="auto">
            <a:xfrm>
              <a:off x="1519" y="2115"/>
              <a:ext cx="317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-</a:t>
              </a:r>
            </a:p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 </a:t>
              </a:r>
            </a:p>
            <a:p>
              <a:pPr marL="342900" indent="-342900" algn="just">
                <a:spcBef>
                  <a:spcPct val="20000"/>
                </a:spcBef>
              </a:pPr>
              <a:endParaRPr lang="en-US" sz="3200" b="1">
                <a:solidFill>
                  <a:srgbClr val="FF3300"/>
                </a:solidFill>
              </a:endParaRPr>
            </a:p>
          </p:txBody>
        </p:sp>
      </p:grpSp>
      <p:sp>
        <p:nvSpPr>
          <p:cNvPr id="15421" name="Rectangle 61"/>
          <p:cNvSpPr>
            <a:spLocks noChangeArrowheads="1"/>
          </p:cNvSpPr>
          <p:nvPr/>
        </p:nvSpPr>
        <p:spPr bwMode="auto">
          <a:xfrm>
            <a:off x="7273925" y="4014788"/>
            <a:ext cx="15065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FF3300"/>
                </a:solidFill>
              </a:rPr>
              <a:t>3651</a:t>
            </a:r>
          </a:p>
        </p:txBody>
      </p:sp>
      <p:grpSp>
        <p:nvGrpSpPr>
          <p:cNvPr id="12" name="Group 62"/>
          <p:cNvGrpSpPr>
            <a:grpSpLocks/>
          </p:cNvGrpSpPr>
          <p:nvPr/>
        </p:nvGrpSpPr>
        <p:grpSpPr bwMode="auto">
          <a:xfrm>
            <a:off x="7019925" y="2992438"/>
            <a:ext cx="1778000" cy="1079500"/>
            <a:chOff x="1519" y="1933"/>
            <a:chExt cx="1120" cy="680"/>
          </a:xfrm>
        </p:grpSpPr>
        <p:grpSp>
          <p:nvGrpSpPr>
            <p:cNvPr id="3098" name="Group 63"/>
            <p:cNvGrpSpPr>
              <a:grpSpLocks/>
            </p:cNvGrpSpPr>
            <p:nvPr/>
          </p:nvGrpSpPr>
          <p:grpSpPr bwMode="auto">
            <a:xfrm>
              <a:off x="1686" y="1933"/>
              <a:ext cx="953" cy="680"/>
              <a:chOff x="2867" y="2115"/>
              <a:chExt cx="953" cy="680"/>
            </a:xfrm>
          </p:grpSpPr>
          <p:grpSp>
            <p:nvGrpSpPr>
              <p:cNvPr id="3100" name="Group 64"/>
              <p:cNvGrpSpPr>
                <a:grpSpLocks/>
              </p:cNvGrpSpPr>
              <p:nvPr/>
            </p:nvGrpSpPr>
            <p:grpSpPr bwMode="auto">
              <a:xfrm>
                <a:off x="2867" y="2115"/>
                <a:ext cx="953" cy="680"/>
                <a:chOff x="2880" y="2115"/>
                <a:chExt cx="272" cy="680"/>
              </a:xfrm>
            </p:grpSpPr>
            <p:sp>
              <p:nvSpPr>
                <p:cNvPr id="3102" name="Rectangle 65"/>
                <p:cNvSpPr>
                  <a:spLocks noChangeArrowheads="1"/>
                </p:cNvSpPr>
                <p:nvPr/>
              </p:nvSpPr>
              <p:spPr bwMode="auto">
                <a:xfrm>
                  <a:off x="2881" y="2115"/>
                  <a:ext cx="271" cy="3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marL="342900" indent="-342900" algn="just">
                    <a:spcBef>
                      <a:spcPct val="20000"/>
                    </a:spcBef>
                  </a:pPr>
                  <a:r>
                    <a:rPr lang="en-US" sz="3200" b="1">
                      <a:solidFill>
                        <a:srgbClr val="FF3300"/>
                      </a:solidFill>
                    </a:rPr>
                    <a:t>4380 </a:t>
                  </a:r>
                  <a:endParaRPr lang="en-US" sz="2400" b="1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3103" name="Rectangle 66"/>
                <p:cNvSpPr>
                  <a:spLocks noChangeArrowheads="1"/>
                </p:cNvSpPr>
                <p:nvPr/>
              </p:nvSpPr>
              <p:spPr bwMode="auto">
                <a:xfrm>
                  <a:off x="2880" y="2432"/>
                  <a:ext cx="271" cy="3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marL="342900" indent="-342900" algn="just">
                    <a:spcBef>
                      <a:spcPct val="20000"/>
                    </a:spcBef>
                  </a:pPr>
                  <a:r>
                    <a:rPr lang="en-US" sz="3200" b="1">
                      <a:solidFill>
                        <a:srgbClr val="FF3300"/>
                      </a:solidFill>
                    </a:rPr>
                    <a:t>  729</a:t>
                  </a:r>
                </a:p>
              </p:txBody>
            </p:sp>
          </p:grpSp>
          <p:sp>
            <p:nvSpPr>
              <p:cNvPr id="3101" name="Line 67"/>
              <p:cNvSpPr>
                <a:spLocks noChangeShapeType="1"/>
              </p:cNvSpPr>
              <p:nvPr/>
            </p:nvSpPr>
            <p:spPr bwMode="auto">
              <a:xfrm>
                <a:off x="2880" y="2795"/>
                <a:ext cx="680" cy="0"/>
              </a:xfrm>
              <a:prstGeom prst="line">
                <a:avLst/>
              </a:prstGeom>
              <a:noFill/>
              <a:ln w="28575">
                <a:solidFill>
                  <a:srgbClr val="0033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99" name="Rectangle 68"/>
            <p:cNvSpPr>
              <a:spLocks noChangeArrowheads="1"/>
            </p:cNvSpPr>
            <p:nvPr/>
          </p:nvSpPr>
          <p:spPr bwMode="auto">
            <a:xfrm>
              <a:off x="1519" y="2115"/>
              <a:ext cx="317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-</a:t>
              </a:r>
            </a:p>
            <a:p>
              <a:pPr marL="342900" indent="-342900" algn="just">
                <a:spcBef>
                  <a:spcPct val="20000"/>
                </a:spcBef>
              </a:pPr>
              <a:r>
                <a:rPr lang="en-US" sz="3200" b="1">
                  <a:solidFill>
                    <a:srgbClr val="FF3300"/>
                  </a:solidFill>
                </a:rPr>
                <a:t> </a:t>
              </a:r>
            </a:p>
            <a:p>
              <a:pPr marL="342900" indent="-342900" algn="just">
                <a:spcBef>
                  <a:spcPct val="20000"/>
                </a:spcBef>
              </a:pPr>
              <a:endParaRPr lang="en-US" sz="3200" b="1">
                <a:solidFill>
                  <a:srgbClr val="FF33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15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5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5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  <p:bldP spid="15373" grpId="0"/>
      <p:bldP spid="15374" grpId="0"/>
      <p:bldP spid="15375" grpId="0"/>
      <p:bldP spid="15376" grpId="0"/>
      <p:bldP spid="15377" grpId="0" animBg="1"/>
      <p:bldP spid="15378" grpId="0"/>
      <p:bldP spid="15378" grpId="1"/>
      <p:bldP spid="15400" grpId="0"/>
      <p:bldP spid="15403" grpId="0"/>
      <p:bldP spid="15410" grpId="0"/>
      <p:bldP spid="15411" grpId="0"/>
      <p:bldP spid="15412" grpId="0"/>
      <p:bldP spid="15413" grpId="0"/>
      <p:bldP spid="154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82" name="Line 126"/>
          <p:cNvSpPr>
            <a:spLocks noChangeShapeType="1"/>
          </p:cNvSpPr>
          <p:nvPr/>
        </p:nvSpPr>
        <p:spPr bwMode="auto">
          <a:xfrm>
            <a:off x="7235825" y="920750"/>
            <a:ext cx="9366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83" name="Line 127"/>
          <p:cNvSpPr>
            <a:spLocks noChangeShapeType="1"/>
          </p:cNvSpPr>
          <p:nvPr/>
        </p:nvSpPr>
        <p:spPr bwMode="auto">
          <a:xfrm>
            <a:off x="684213" y="1290638"/>
            <a:ext cx="41751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50825" y="188913"/>
            <a:ext cx="8424863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400" b="1" u="sng">
                <a:solidFill>
                  <a:srgbClr val="FF3300"/>
                </a:solidFill>
              </a:rPr>
              <a:t>Bài toán :</a:t>
            </a:r>
            <a:r>
              <a:rPr lang="en-US" sz="2400"/>
              <a:t> </a:t>
            </a:r>
            <a:r>
              <a:rPr lang="en-US" sz="2400">
                <a:solidFill>
                  <a:srgbClr val="0000FF"/>
                </a:solidFill>
              </a:rPr>
              <a:t>Một đội trồng cây đã trồng được 948 cây, sau đó    trồng thêm được bằng    số cây đã trồng. Hỏi đội đó đã trồng được tất cả bao nhiêu cây ?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276600" y="3500438"/>
            <a:ext cx="2016125" cy="1009650"/>
            <a:chOff x="703" y="1978"/>
            <a:chExt cx="1270" cy="636"/>
          </a:xfrm>
        </p:grpSpPr>
        <p:sp>
          <p:nvSpPr>
            <p:cNvPr id="4211" name="Oval 22"/>
            <p:cNvSpPr>
              <a:spLocks noChangeArrowheads="1"/>
            </p:cNvSpPr>
            <p:nvPr/>
          </p:nvSpPr>
          <p:spPr bwMode="auto">
            <a:xfrm>
              <a:off x="703" y="1978"/>
              <a:ext cx="1270" cy="63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2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966" y="2024"/>
              <a:ext cx="734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CÂU 1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468313" y="4865688"/>
            <a:ext cx="7991475" cy="1079500"/>
            <a:chOff x="431" y="2614"/>
            <a:chExt cx="5034" cy="680"/>
          </a:xfrm>
        </p:grpSpPr>
        <p:sp>
          <p:nvSpPr>
            <p:cNvPr id="4209" name="AutoShape 2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" y="2614"/>
              <a:ext cx="5034" cy="680"/>
            </a:xfrm>
            <a:prstGeom prst="actionButtonBlank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0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485" y="2758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Bài toán cho biết đội đã trồng được bao nhiêu ?</a:t>
              </a:r>
              <a:endPara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9486" name="WordArt 30"/>
          <p:cNvSpPr>
            <a:spLocks noChangeArrowheads="1" noChangeShapeType="1" noTextEdit="1"/>
          </p:cNvSpPr>
          <p:nvPr/>
        </p:nvSpPr>
        <p:spPr bwMode="auto">
          <a:xfrm>
            <a:off x="900113" y="1484313"/>
            <a:ext cx="1165225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TÓM TẮT</a:t>
            </a:r>
          </a:p>
        </p:txBody>
      </p:sp>
      <p:sp>
        <p:nvSpPr>
          <p:cNvPr id="19487" name="WordArt 31"/>
          <p:cNvSpPr>
            <a:spLocks noChangeArrowheads="1" noChangeShapeType="1" noTextEdit="1"/>
          </p:cNvSpPr>
          <p:nvPr/>
        </p:nvSpPr>
        <p:spPr bwMode="auto">
          <a:xfrm>
            <a:off x="215900" y="1901825"/>
            <a:ext cx="118268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Đã trồng : </a:t>
            </a:r>
          </a:p>
        </p:txBody>
      </p:sp>
      <p:sp>
        <p:nvSpPr>
          <p:cNvPr id="19490" name="AutoShape 34"/>
          <p:cNvSpPr>
            <a:spLocks/>
          </p:cNvSpPr>
          <p:nvPr/>
        </p:nvSpPr>
        <p:spPr bwMode="auto">
          <a:xfrm rot="5400000">
            <a:off x="2628107" y="769143"/>
            <a:ext cx="215900" cy="2430463"/>
          </a:xfrm>
          <a:prstGeom prst="leftBrace">
            <a:avLst>
              <a:gd name="adj1" fmla="val 93811"/>
              <a:gd name="adj2" fmla="val 51083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1511300" y="2092325"/>
            <a:ext cx="2449513" cy="73025"/>
            <a:chOff x="1146" y="1117"/>
            <a:chExt cx="1815" cy="91"/>
          </a:xfrm>
        </p:grpSpPr>
        <p:sp>
          <p:nvSpPr>
            <p:cNvPr id="4206" name="Line 36"/>
            <p:cNvSpPr>
              <a:spLocks noChangeShapeType="1"/>
            </p:cNvSpPr>
            <p:nvPr/>
          </p:nvSpPr>
          <p:spPr bwMode="auto">
            <a:xfrm>
              <a:off x="1146" y="1162"/>
              <a:ext cx="181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7" name="Line 37"/>
            <p:cNvSpPr>
              <a:spLocks noChangeShapeType="1"/>
            </p:cNvSpPr>
            <p:nvPr/>
          </p:nvSpPr>
          <p:spPr bwMode="auto">
            <a:xfrm>
              <a:off x="1156" y="1117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8" name="Line 38"/>
            <p:cNvSpPr>
              <a:spLocks noChangeShapeType="1"/>
            </p:cNvSpPr>
            <p:nvPr/>
          </p:nvSpPr>
          <p:spPr bwMode="auto">
            <a:xfrm>
              <a:off x="2961" y="1117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95" name="WordArt 39"/>
          <p:cNvSpPr>
            <a:spLocks noChangeArrowheads="1" noChangeShapeType="1" noTextEdit="1"/>
          </p:cNvSpPr>
          <p:nvPr/>
        </p:nvSpPr>
        <p:spPr bwMode="auto">
          <a:xfrm>
            <a:off x="2466975" y="1757363"/>
            <a:ext cx="792163" cy="144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948 cây</a:t>
            </a:r>
          </a:p>
        </p:txBody>
      </p: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3132138" y="3500438"/>
            <a:ext cx="2016125" cy="1009650"/>
            <a:chOff x="703" y="1978"/>
            <a:chExt cx="1270" cy="636"/>
          </a:xfrm>
        </p:grpSpPr>
        <p:sp>
          <p:nvSpPr>
            <p:cNvPr id="4204" name="Oval 41"/>
            <p:cNvSpPr>
              <a:spLocks noChangeArrowheads="1"/>
            </p:cNvSpPr>
            <p:nvPr/>
          </p:nvSpPr>
          <p:spPr bwMode="auto">
            <a:xfrm>
              <a:off x="703" y="1978"/>
              <a:ext cx="1270" cy="636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5" name="WordArt 42"/>
            <p:cNvSpPr>
              <a:spLocks noChangeArrowheads="1" noChangeShapeType="1" noTextEdit="1"/>
            </p:cNvSpPr>
            <p:nvPr/>
          </p:nvSpPr>
          <p:spPr bwMode="auto">
            <a:xfrm>
              <a:off x="966" y="2024"/>
              <a:ext cx="734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8080"/>
                  </a:solidFill>
                  <a:latin typeface="Arial"/>
                  <a:cs typeface="Arial"/>
                </a:rPr>
                <a:t>CÂU 2</a:t>
              </a:r>
            </a:p>
          </p:txBody>
        </p:sp>
      </p:grpSp>
      <p:grpSp>
        <p:nvGrpSpPr>
          <p:cNvPr id="6" name="Group 128"/>
          <p:cNvGrpSpPr>
            <a:grpSpLocks/>
          </p:cNvGrpSpPr>
          <p:nvPr/>
        </p:nvGrpSpPr>
        <p:grpSpPr bwMode="auto">
          <a:xfrm>
            <a:off x="395288" y="4868863"/>
            <a:ext cx="7991475" cy="1079500"/>
            <a:chOff x="249" y="3067"/>
            <a:chExt cx="5034" cy="680"/>
          </a:xfrm>
        </p:grpSpPr>
        <p:sp>
          <p:nvSpPr>
            <p:cNvPr id="4202" name="AutoShape 4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49" y="3067"/>
              <a:ext cx="5034" cy="680"/>
            </a:xfrm>
            <a:prstGeom prst="actionButtonBlank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203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340" y="3203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00008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Arial"/>
                  <a:cs typeface="Arial"/>
                </a:rPr>
                <a:t>Sau đó trồng thêm được bằng bao nhiêu số cây đã trồng ?</a:t>
              </a:r>
              <a:endParaRPr 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9502" name="WordArt 46"/>
          <p:cNvSpPr>
            <a:spLocks noChangeArrowheads="1" noChangeShapeType="1" noTextEdit="1"/>
          </p:cNvSpPr>
          <p:nvPr/>
        </p:nvSpPr>
        <p:spPr bwMode="auto">
          <a:xfrm>
            <a:off x="200025" y="2276475"/>
            <a:ext cx="118268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Trồng thêm: </a:t>
            </a:r>
          </a:p>
        </p:txBody>
      </p: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2317750" y="2068513"/>
            <a:ext cx="792163" cy="144462"/>
            <a:chOff x="2018" y="1253"/>
            <a:chExt cx="499" cy="91"/>
          </a:xfrm>
        </p:grpSpPr>
        <p:sp>
          <p:nvSpPr>
            <p:cNvPr id="4200" name="Line 48"/>
            <p:cNvSpPr>
              <a:spLocks noChangeShapeType="1"/>
            </p:cNvSpPr>
            <p:nvPr/>
          </p:nvSpPr>
          <p:spPr bwMode="auto">
            <a:xfrm>
              <a:off x="2517" y="1253"/>
              <a:ext cx="0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1" name="Line 49"/>
            <p:cNvSpPr>
              <a:spLocks noChangeShapeType="1"/>
            </p:cNvSpPr>
            <p:nvPr/>
          </p:nvSpPr>
          <p:spPr bwMode="auto">
            <a:xfrm>
              <a:off x="2018" y="1253"/>
              <a:ext cx="0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1517650" y="2393950"/>
            <a:ext cx="792163" cy="73025"/>
            <a:chOff x="1146" y="1117"/>
            <a:chExt cx="1815" cy="91"/>
          </a:xfrm>
        </p:grpSpPr>
        <p:sp>
          <p:nvSpPr>
            <p:cNvPr id="4197" name="Line 52"/>
            <p:cNvSpPr>
              <a:spLocks noChangeShapeType="1"/>
            </p:cNvSpPr>
            <p:nvPr/>
          </p:nvSpPr>
          <p:spPr bwMode="auto">
            <a:xfrm>
              <a:off x="1146" y="1162"/>
              <a:ext cx="18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8" name="Line 53"/>
            <p:cNvSpPr>
              <a:spLocks noChangeShapeType="1"/>
            </p:cNvSpPr>
            <p:nvPr/>
          </p:nvSpPr>
          <p:spPr bwMode="auto">
            <a:xfrm>
              <a:off x="1156" y="1117"/>
              <a:ext cx="0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9" name="Line 54"/>
            <p:cNvSpPr>
              <a:spLocks noChangeShapeType="1"/>
            </p:cNvSpPr>
            <p:nvPr/>
          </p:nvSpPr>
          <p:spPr bwMode="auto">
            <a:xfrm>
              <a:off x="2961" y="1117"/>
              <a:ext cx="0" cy="9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511" name="WordArt 55"/>
          <p:cNvSpPr>
            <a:spLocks noChangeArrowheads="1" noChangeShapeType="1" noTextEdit="1"/>
          </p:cNvSpPr>
          <p:nvPr/>
        </p:nvSpPr>
        <p:spPr bwMode="auto">
          <a:xfrm>
            <a:off x="1666875" y="2624138"/>
            <a:ext cx="511175" cy="120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? cây</a:t>
            </a:r>
          </a:p>
        </p:txBody>
      </p:sp>
      <p:sp>
        <p:nvSpPr>
          <p:cNvPr id="19512" name="Line 56"/>
          <p:cNvSpPr>
            <a:spLocks noChangeShapeType="1"/>
          </p:cNvSpPr>
          <p:nvPr/>
        </p:nvSpPr>
        <p:spPr bwMode="auto">
          <a:xfrm>
            <a:off x="2308225" y="2192338"/>
            <a:ext cx="0" cy="288925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13" name="AutoShape 57"/>
          <p:cNvSpPr>
            <a:spLocks/>
          </p:cNvSpPr>
          <p:nvPr/>
        </p:nvSpPr>
        <p:spPr bwMode="auto">
          <a:xfrm rot="-5400000">
            <a:off x="1840706" y="2139157"/>
            <a:ext cx="142875" cy="792162"/>
          </a:xfrm>
          <a:prstGeom prst="leftBrace">
            <a:avLst>
              <a:gd name="adj1" fmla="val 46204"/>
              <a:gd name="adj2" fmla="val 50898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4" name="AutoShape 58"/>
          <p:cNvSpPr>
            <a:spLocks/>
          </p:cNvSpPr>
          <p:nvPr/>
        </p:nvSpPr>
        <p:spPr bwMode="auto">
          <a:xfrm>
            <a:off x="3995738" y="1963738"/>
            <a:ext cx="215900" cy="576262"/>
          </a:xfrm>
          <a:prstGeom prst="rightBrace">
            <a:avLst>
              <a:gd name="adj1" fmla="val 22243"/>
              <a:gd name="adj2" fmla="val 50000"/>
            </a:avLst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515" name="WordArt 59"/>
          <p:cNvSpPr>
            <a:spLocks noChangeArrowheads="1" noChangeShapeType="1" noTextEdit="1"/>
          </p:cNvSpPr>
          <p:nvPr/>
        </p:nvSpPr>
        <p:spPr bwMode="auto">
          <a:xfrm>
            <a:off x="4237038" y="2157413"/>
            <a:ext cx="647700" cy="144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? cây</a:t>
            </a:r>
          </a:p>
        </p:txBody>
      </p: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3203575" y="3429000"/>
            <a:ext cx="2016125" cy="1009650"/>
            <a:chOff x="703" y="1978"/>
            <a:chExt cx="1270" cy="636"/>
          </a:xfrm>
        </p:grpSpPr>
        <p:sp>
          <p:nvSpPr>
            <p:cNvPr id="4195" name="Oval 61"/>
            <p:cNvSpPr>
              <a:spLocks noChangeArrowheads="1"/>
            </p:cNvSpPr>
            <p:nvPr/>
          </p:nvSpPr>
          <p:spPr bwMode="auto">
            <a:xfrm>
              <a:off x="703" y="1978"/>
              <a:ext cx="1270" cy="63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6" name="WordArt 62"/>
            <p:cNvSpPr>
              <a:spLocks noChangeArrowheads="1" noChangeShapeType="1" noTextEdit="1"/>
            </p:cNvSpPr>
            <p:nvPr/>
          </p:nvSpPr>
          <p:spPr bwMode="auto">
            <a:xfrm>
              <a:off x="966" y="2024"/>
              <a:ext cx="734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800000"/>
                    </a:solidFill>
                    <a:round/>
                    <a:headEnd/>
                    <a:tailEnd/>
                  </a:ln>
                  <a:solidFill>
                    <a:srgbClr val="99FF33"/>
                  </a:solidFill>
                  <a:latin typeface="Arial"/>
                  <a:cs typeface="Arial"/>
                </a:rPr>
                <a:t>CÂU 4</a:t>
              </a:r>
            </a:p>
          </p:txBody>
        </p:sp>
      </p:grpSp>
      <p:grpSp>
        <p:nvGrpSpPr>
          <p:cNvPr id="10" name="Group 63"/>
          <p:cNvGrpSpPr>
            <a:grpSpLocks/>
          </p:cNvGrpSpPr>
          <p:nvPr/>
        </p:nvGrpSpPr>
        <p:grpSpPr bwMode="auto">
          <a:xfrm>
            <a:off x="468313" y="4868863"/>
            <a:ext cx="7991475" cy="1079500"/>
            <a:chOff x="431" y="2614"/>
            <a:chExt cx="5034" cy="680"/>
          </a:xfrm>
        </p:grpSpPr>
        <p:sp>
          <p:nvSpPr>
            <p:cNvPr id="4193" name="AutoShape 6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" y="2614"/>
              <a:ext cx="5034" cy="680"/>
            </a:xfrm>
            <a:prstGeom prst="actionButtonBlank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94" name="WordArt 65"/>
            <p:cNvSpPr>
              <a:spLocks noChangeArrowheads="1" noChangeShapeType="1" noTextEdit="1"/>
            </p:cNvSpPr>
            <p:nvPr/>
          </p:nvSpPr>
          <p:spPr bwMode="auto">
            <a:xfrm>
              <a:off x="485" y="2758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Để trả lời được câu hỏi của bài toán ta cần phải biết gì?</a:t>
              </a:r>
              <a:endPara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9533" name="Rectangle 77"/>
          <p:cNvSpPr>
            <a:spLocks noChangeArrowheads="1"/>
          </p:cNvSpPr>
          <p:nvPr/>
        </p:nvSpPr>
        <p:spPr bwMode="auto">
          <a:xfrm>
            <a:off x="4249738" y="190500"/>
            <a:ext cx="46434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en-US" sz="2400">
                <a:solidFill>
                  <a:srgbClr val="FF3300"/>
                </a:solidFill>
              </a:rPr>
              <a:t>đã trồng           948 cây</a:t>
            </a:r>
          </a:p>
        </p:txBody>
      </p:sp>
      <p:grpSp>
        <p:nvGrpSpPr>
          <p:cNvPr id="11" name="Group 80"/>
          <p:cNvGrpSpPr>
            <a:grpSpLocks/>
          </p:cNvGrpSpPr>
          <p:nvPr/>
        </p:nvGrpSpPr>
        <p:grpSpPr bwMode="auto">
          <a:xfrm>
            <a:off x="2555875" y="6021388"/>
            <a:ext cx="3384550" cy="604837"/>
            <a:chOff x="1247" y="3748"/>
            <a:chExt cx="2132" cy="381"/>
          </a:xfrm>
        </p:grpSpPr>
        <p:sp>
          <p:nvSpPr>
            <p:cNvPr id="4191" name="WordArt 78"/>
            <p:cNvSpPr>
              <a:spLocks noChangeArrowheads="1" noChangeShapeType="1" noTextEdit="1"/>
            </p:cNvSpPr>
            <p:nvPr/>
          </p:nvSpPr>
          <p:spPr bwMode="auto">
            <a:xfrm>
              <a:off x="2381" y="3793"/>
              <a:ext cx="998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948 cây</a:t>
              </a:r>
            </a:p>
          </p:txBody>
        </p:sp>
        <p:sp>
          <p:nvSpPr>
            <p:cNvPr id="4192" name="WordArt 79"/>
            <p:cNvSpPr>
              <a:spLocks noChangeArrowheads="1" noChangeShapeType="1" noTextEdit="1"/>
            </p:cNvSpPr>
            <p:nvPr/>
          </p:nvSpPr>
          <p:spPr bwMode="auto">
            <a:xfrm>
              <a:off x="1247" y="3748"/>
              <a:ext cx="998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Đáp án :</a:t>
              </a:r>
            </a:p>
          </p:txBody>
        </p:sp>
      </p:grpSp>
      <p:grpSp>
        <p:nvGrpSpPr>
          <p:cNvPr id="12" name="Group 91"/>
          <p:cNvGrpSpPr>
            <a:grpSpLocks/>
          </p:cNvGrpSpPr>
          <p:nvPr/>
        </p:nvGrpSpPr>
        <p:grpSpPr bwMode="auto">
          <a:xfrm>
            <a:off x="3059113" y="5705475"/>
            <a:ext cx="2879725" cy="1152525"/>
            <a:chOff x="2835" y="1525"/>
            <a:chExt cx="2177" cy="771"/>
          </a:xfrm>
        </p:grpSpPr>
        <p:sp>
          <p:nvSpPr>
            <p:cNvPr id="4184" name="WordArt 83"/>
            <p:cNvSpPr>
              <a:spLocks noChangeArrowheads="1" noChangeShapeType="1" noTextEdit="1"/>
            </p:cNvSpPr>
            <p:nvPr/>
          </p:nvSpPr>
          <p:spPr bwMode="auto">
            <a:xfrm>
              <a:off x="2835" y="1752"/>
              <a:ext cx="998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Đáp án :</a:t>
              </a:r>
            </a:p>
          </p:txBody>
        </p:sp>
        <p:grpSp>
          <p:nvGrpSpPr>
            <p:cNvPr id="4185" name="Group 90"/>
            <p:cNvGrpSpPr>
              <a:grpSpLocks/>
            </p:cNvGrpSpPr>
            <p:nvPr/>
          </p:nvGrpSpPr>
          <p:grpSpPr bwMode="auto">
            <a:xfrm>
              <a:off x="3929" y="1525"/>
              <a:ext cx="1083" cy="771"/>
              <a:chOff x="4422" y="1888"/>
              <a:chExt cx="1083" cy="771"/>
            </a:xfrm>
          </p:grpSpPr>
          <p:sp>
            <p:nvSpPr>
              <p:cNvPr id="4186" name="WordArt 82"/>
              <p:cNvSpPr>
                <a:spLocks noChangeArrowheads="1" noChangeShapeType="1" noTextEdit="1"/>
              </p:cNvSpPr>
              <p:nvPr/>
            </p:nvSpPr>
            <p:spPr bwMode="auto">
              <a:xfrm>
                <a:off x="4689" y="2144"/>
                <a:ext cx="816" cy="27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solidFill>
                        <a:srgbClr val="0000FF"/>
                      </a:solidFill>
                      <a:round/>
                      <a:headEnd/>
                      <a:tailEnd/>
                    </a:ln>
                    <a:solidFill>
                      <a:srgbClr val="0000FF"/>
                    </a:solidFill>
                    <a:latin typeface="Arial"/>
                    <a:cs typeface="Arial"/>
                  </a:rPr>
                  <a:t>cây</a:t>
                </a:r>
              </a:p>
            </p:txBody>
          </p:sp>
          <p:grpSp>
            <p:nvGrpSpPr>
              <p:cNvPr id="4187" name="Group 89"/>
              <p:cNvGrpSpPr>
                <a:grpSpLocks/>
              </p:cNvGrpSpPr>
              <p:nvPr/>
            </p:nvGrpSpPr>
            <p:grpSpPr bwMode="auto">
              <a:xfrm>
                <a:off x="4422" y="1888"/>
                <a:ext cx="227" cy="771"/>
                <a:chOff x="5239" y="1752"/>
                <a:chExt cx="227" cy="771"/>
              </a:xfrm>
            </p:grpSpPr>
            <p:sp>
              <p:nvSpPr>
                <p:cNvPr id="4188" name="WordArt 85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284" y="1752"/>
                  <a:ext cx="81" cy="31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3600" kern="10">
                      <a:ln w="9525">
                        <a:solidFill>
                          <a:srgbClr val="0000FF"/>
                        </a:solidFill>
                        <a:round/>
                        <a:headEnd/>
                        <a:tailEnd/>
                      </a:ln>
                      <a:solidFill>
                        <a:srgbClr val="0000FF"/>
                      </a:solidFill>
                      <a:latin typeface="Arial"/>
                      <a:cs typeface="Arial"/>
                    </a:rPr>
                    <a:t>1</a:t>
                  </a:r>
                </a:p>
              </p:txBody>
            </p:sp>
            <p:sp>
              <p:nvSpPr>
                <p:cNvPr id="4189" name="WordArt 87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292" y="2205"/>
                  <a:ext cx="81" cy="31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3600" kern="10">
                      <a:ln w="9525">
                        <a:solidFill>
                          <a:srgbClr val="0000FF"/>
                        </a:solidFill>
                        <a:round/>
                        <a:headEnd/>
                        <a:tailEnd/>
                      </a:ln>
                      <a:solidFill>
                        <a:srgbClr val="0000FF"/>
                      </a:solidFill>
                      <a:latin typeface="Arial"/>
                      <a:cs typeface="Arial"/>
                    </a:rPr>
                    <a:t>3</a:t>
                  </a:r>
                </a:p>
              </p:txBody>
            </p:sp>
            <p:sp>
              <p:nvSpPr>
                <p:cNvPr id="4190" name="WordArt 88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239" y="2115"/>
                  <a:ext cx="227" cy="45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3600" kern="10">
                      <a:ln w="9525">
                        <a:solidFill>
                          <a:srgbClr val="0000FF"/>
                        </a:solidFill>
                        <a:round/>
                        <a:headEnd/>
                        <a:tailEnd/>
                      </a:ln>
                      <a:solidFill>
                        <a:srgbClr val="0000FF"/>
                      </a:solidFill>
                      <a:latin typeface="Arial"/>
                      <a:cs typeface="Arial"/>
                    </a:rPr>
                    <a:t>-</a:t>
                  </a:r>
                </a:p>
              </p:txBody>
            </p:sp>
          </p:grpSp>
        </p:grpSp>
      </p:grpSp>
      <p:grpSp>
        <p:nvGrpSpPr>
          <p:cNvPr id="15" name="Group 103"/>
          <p:cNvGrpSpPr>
            <a:grpSpLocks/>
          </p:cNvGrpSpPr>
          <p:nvPr/>
        </p:nvGrpSpPr>
        <p:grpSpPr bwMode="auto">
          <a:xfrm>
            <a:off x="3873500" y="485775"/>
            <a:ext cx="288925" cy="690563"/>
            <a:chOff x="5057" y="1706"/>
            <a:chExt cx="182" cy="577"/>
          </a:xfrm>
        </p:grpSpPr>
        <p:sp>
          <p:nvSpPr>
            <p:cNvPr id="4181" name="Text Box 100"/>
            <p:cNvSpPr txBox="1">
              <a:spLocks noChangeArrowheads="1"/>
            </p:cNvSpPr>
            <p:nvPr/>
          </p:nvSpPr>
          <p:spPr bwMode="auto">
            <a:xfrm>
              <a:off x="5057" y="1706"/>
              <a:ext cx="1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4182" name="Text Box 101"/>
            <p:cNvSpPr txBox="1">
              <a:spLocks noChangeArrowheads="1"/>
            </p:cNvSpPr>
            <p:nvPr/>
          </p:nvSpPr>
          <p:spPr bwMode="auto">
            <a:xfrm>
              <a:off x="5057" y="1977"/>
              <a:ext cx="1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4183" name="Line 102"/>
            <p:cNvSpPr>
              <a:spLocks noChangeShapeType="1"/>
            </p:cNvSpPr>
            <p:nvPr/>
          </p:nvSpPr>
          <p:spPr bwMode="auto">
            <a:xfrm>
              <a:off x="5103" y="1933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109"/>
          <p:cNvGrpSpPr>
            <a:grpSpLocks/>
          </p:cNvGrpSpPr>
          <p:nvPr/>
        </p:nvGrpSpPr>
        <p:grpSpPr bwMode="auto">
          <a:xfrm>
            <a:off x="481013" y="488950"/>
            <a:ext cx="5086350" cy="706438"/>
            <a:chOff x="311" y="314"/>
            <a:chExt cx="3204" cy="445"/>
          </a:xfrm>
        </p:grpSpPr>
        <p:sp>
          <p:nvSpPr>
            <p:cNvPr id="4176" name="Rectangle 104"/>
            <p:cNvSpPr>
              <a:spLocks noChangeArrowheads="1"/>
            </p:cNvSpPr>
            <p:nvPr/>
          </p:nvSpPr>
          <p:spPr bwMode="auto">
            <a:xfrm>
              <a:off x="311" y="351"/>
              <a:ext cx="3204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just">
                <a:spcBef>
                  <a:spcPct val="20000"/>
                </a:spcBef>
              </a:pPr>
              <a:r>
                <a:rPr lang="en-US" sz="2400">
                  <a:solidFill>
                    <a:srgbClr val="FF3300"/>
                  </a:solidFill>
                </a:rPr>
                <a:t> trồng  thêm                         số cây</a:t>
              </a:r>
            </a:p>
          </p:txBody>
        </p:sp>
        <p:grpSp>
          <p:nvGrpSpPr>
            <p:cNvPr id="4177" name="Group 105"/>
            <p:cNvGrpSpPr>
              <a:grpSpLocks/>
            </p:cNvGrpSpPr>
            <p:nvPr/>
          </p:nvGrpSpPr>
          <p:grpSpPr bwMode="auto">
            <a:xfrm>
              <a:off x="2440" y="314"/>
              <a:ext cx="182" cy="435"/>
              <a:chOff x="5057" y="1706"/>
              <a:chExt cx="182" cy="577"/>
            </a:xfrm>
          </p:grpSpPr>
          <p:sp>
            <p:nvSpPr>
              <p:cNvPr id="4178" name="Text Box 106"/>
              <p:cNvSpPr txBox="1">
                <a:spLocks noChangeArrowheads="1"/>
              </p:cNvSpPr>
              <p:nvPr/>
            </p:nvSpPr>
            <p:spPr bwMode="auto">
              <a:xfrm>
                <a:off x="5057" y="1706"/>
                <a:ext cx="182" cy="3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3300"/>
                    </a:solidFill>
                  </a:rPr>
                  <a:t>1</a:t>
                </a:r>
              </a:p>
            </p:txBody>
          </p:sp>
          <p:sp>
            <p:nvSpPr>
              <p:cNvPr id="4179" name="Text Box 107"/>
              <p:cNvSpPr txBox="1">
                <a:spLocks noChangeArrowheads="1"/>
              </p:cNvSpPr>
              <p:nvPr/>
            </p:nvSpPr>
            <p:spPr bwMode="auto">
              <a:xfrm>
                <a:off x="5057" y="1977"/>
                <a:ext cx="182" cy="3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3300"/>
                    </a:solidFill>
                  </a:rPr>
                  <a:t>3</a:t>
                </a:r>
              </a:p>
            </p:txBody>
          </p:sp>
          <p:sp>
            <p:nvSpPr>
              <p:cNvPr id="4180" name="Line 108"/>
              <p:cNvSpPr>
                <a:spLocks noChangeShapeType="1"/>
              </p:cNvSpPr>
              <p:nvPr/>
            </p:nvSpPr>
            <p:spPr bwMode="auto">
              <a:xfrm>
                <a:off x="5103" y="1933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" name="Group 111"/>
          <p:cNvGrpSpPr>
            <a:grpSpLocks/>
          </p:cNvGrpSpPr>
          <p:nvPr/>
        </p:nvGrpSpPr>
        <p:grpSpPr bwMode="auto">
          <a:xfrm>
            <a:off x="3203575" y="3429000"/>
            <a:ext cx="2016125" cy="1009650"/>
            <a:chOff x="703" y="1978"/>
            <a:chExt cx="1270" cy="636"/>
          </a:xfrm>
        </p:grpSpPr>
        <p:sp>
          <p:nvSpPr>
            <p:cNvPr id="4174" name="Oval 112"/>
            <p:cNvSpPr>
              <a:spLocks noChangeArrowheads="1"/>
            </p:cNvSpPr>
            <p:nvPr/>
          </p:nvSpPr>
          <p:spPr bwMode="auto">
            <a:xfrm>
              <a:off x="703" y="1978"/>
              <a:ext cx="1270" cy="636"/>
            </a:xfrm>
            <a:prstGeom prst="ellipse">
              <a:avLst/>
            </a:prstGeom>
            <a:solidFill>
              <a:srgbClr val="FED2A2"/>
            </a:solidFill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5" name="WordArt 113"/>
            <p:cNvSpPr>
              <a:spLocks noChangeArrowheads="1" noChangeShapeType="1" noTextEdit="1"/>
            </p:cNvSpPr>
            <p:nvPr/>
          </p:nvSpPr>
          <p:spPr bwMode="auto">
            <a:xfrm>
              <a:off x="966" y="2024"/>
              <a:ext cx="734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Arial"/>
                  <a:cs typeface="Arial"/>
                </a:rPr>
                <a:t>CÂU 3</a:t>
              </a:r>
            </a:p>
          </p:txBody>
        </p:sp>
      </p:grpSp>
      <p:grpSp>
        <p:nvGrpSpPr>
          <p:cNvPr id="19" name="Group 114"/>
          <p:cNvGrpSpPr>
            <a:grpSpLocks/>
          </p:cNvGrpSpPr>
          <p:nvPr/>
        </p:nvGrpSpPr>
        <p:grpSpPr bwMode="auto">
          <a:xfrm>
            <a:off x="395288" y="4797425"/>
            <a:ext cx="7991475" cy="1079500"/>
            <a:chOff x="431" y="2614"/>
            <a:chExt cx="5034" cy="680"/>
          </a:xfrm>
        </p:grpSpPr>
        <p:sp>
          <p:nvSpPr>
            <p:cNvPr id="4172" name="AutoShape 11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" y="2614"/>
              <a:ext cx="5034" cy="680"/>
            </a:xfrm>
            <a:prstGeom prst="actionButtonBlank">
              <a:avLst/>
            </a:prstGeom>
            <a:solidFill>
              <a:srgbClr val="99CC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73" name="WordArt 116"/>
            <p:cNvSpPr>
              <a:spLocks noChangeArrowheads="1" noChangeShapeType="1" noTextEdit="1"/>
            </p:cNvSpPr>
            <p:nvPr/>
          </p:nvSpPr>
          <p:spPr bwMode="auto">
            <a:xfrm>
              <a:off x="485" y="2758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FF33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Bài toán hỏi điều gì ?</a:t>
              </a:r>
              <a:endPara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9574" name="WordArt 118"/>
          <p:cNvSpPr>
            <a:spLocks noChangeArrowheads="1" noChangeShapeType="1" noTextEdit="1"/>
          </p:cNvSpPr>
          <p:nvPr/>
        </p:nvSpPr>
        <p:spPr bwMode="auto">
          <a:xfrm>
            <a:off x="1042988" y="6165850"/>
            <a:ext cx="5832475" cy="501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Đáp án : Đội đó trồng tất cả bao nhiêu cây.</a:t>
            </a:r>
            <a:endParaRPr lang="en-US" sz="3600" b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19585" name="WordArt 129"/>
          <p:cNvSpPr>
            <a:spLocks noChangeArrowheads="1" noChangeShapeType="1" noTextEdit="1"/>
          </p:cNvSpPr>
          <p:nvPr/>
        </p:nvSpPr>
        <p:spPr bwMode="auto">
          <a:xfrm>
            <a:off x="1403350" y="6021388"/>
            <a:ext cx="4968875" cy="501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Đáp án : Số cây trồng thêm </a:t>
            </a:r>
          </a:p>
        </p:txBody>
      </p:sp>
      <p:grpSp>
        <p:nvGrpSpPr>
          <p:cNvPr id="20" name="Group 130"/>
          <p:cNvGrpSpPr>
            <a:grpSpLocks/>
          </p:cNvGrpSpPr>
          <p:nvPr/>
        </p:nvGrpSpPr>
        <p:grpSpPr bwMode="auto">
          <a:xfrm>
            <a:off x="3059113" y="3357563"/>
            <a:ext cx="2016125" cy="1009650"/>
            <a:chOff x="703" y="1978"/>
            <a:chExt cx="1270" cy="636"/>
          </a:xfrm>
        </p:grpSpPr>
        <p:sp>
          <p:nvSpPr>
            <p:cNvPr id="4170" name="Oval 131"/>
            <p:cNvSpPr>
              <a:spLocks noChangeArrowheads="1"/>
            </p:cNvSpPr>
            <p:nvPr/>
          </p:nvSpPr>
          <p:spPr bwMode="auto">
            <a:xfrm>
              <a:off x="703" y="1978"/>
              <a:ext cx="1270" cy="636"/>
            </a:xfrm>
            <a:prstGeom prst="ellipse">
              <a:avLst/>
            </a:prstGeom>
            <a:solidFill>
              <a:srgbClr val="FFFDA1"/>
            </a:solidFill>
            <a:ln w="28575">
              <a:solidFill>
                <a:srgbClr val="CC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1" name="WordArt 132"/>
            <p:cNvSpPr>
              <a:spLocks noChangeArrowheads="1" noChangeShapeType="1" noTextEdit="1"/>
            </p:cNvSpPr>
            <p:nvPr/>
          </p:nvSpPr>
          <p:spPr bwMode="auto">
            <a:xfrm>
              <a:off x="966" y="2024"/>
              <a:ext cx="734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CC3300"/>
                    </a:solidFill>
                    <a:round/>
                    <a:headEnd/>
                    <a:tailEnd/>
                  </a:ln>
                  <a:solidFill>
                    <a:srgbClr val="CC3300"/>
                  </a:solidFill>
                  <a:latin typeface="Arial"/>
                  <a:cs typeface="Arial"/>
                </a:rPr>
                <a:t>CÂU 5</a:t>
              </a:r>
            </a:p>
          </p:txBody>
        </p:sp>
      </p:grpSp>
      <p:sp>
        <p:nvSpPr>
          <p:cNvPr id="19589" name="WordArt 133"/>
          <p:cNvSpPr>
            <a:spLocks noChangeArrowheads="1" noChangeShapeType="1" noTextEdit="1"/>
          </p:cNvSpPr>
          <p:nvPr/>
        </p:nvSpPr>
        <p:spPr bwMode="auto">
          <a:xfrm>
            <a:off x="200025" y="5581650"/>
            <a:ext cx="1727200" cy="384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Đáp án </a:t>
            </a:r>
          </a:p>
        </p:txBody>
      </p:sp>
      <p:grpSp>
        <p:nvGrpSpPr>
          <p:cNvPr id="21" name="Group 134"/>
          <p:cNvGrpSpPr>
            <a:grpSpLocks/>
          </p:cNvGrpSpPr>
          <p:nvPr/>
        </p:nvGrpSpPr>
        <p:grpSpPr bwMode="auto">
          <a:xfrm>
            <a:off x="323850" y="4508500"/>
            <a:ext cx="7991475" cy="1079500"/>
            <a:chOff x="431" y="2614"/>
            <a:chExt cx="5034" cy="680"/>
          </a:xfrm>
        </p:grpSpPr>
        <p:sp>
          <p:nvSpPr>
            <p:cNvPr id="4168" name="AutoShape 13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" y="2614"/>
              <a:ext cx="5034" cy="680"/>
            </a:xfrm>
            <a:prstGeom prst="actionButtonBlank">
              <a:avLst/>
            </a:prstGeom>
            <a:solidFill>
              <a:srgbClr val="99CC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69" name="WordArt 136"/>
            <p:cNvSpPr>
              <a:spLocks noChangeArrowheads="1" noChangeShapeType="1" noTextEdit="1"/>
            </p:cNvSpPr>
            <p:nvPr/>
          </p:nvSpPr>
          <p:spPr bwMode="auto">
            <a:xfrm>
              <a:off x="485" y="2758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33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Hãy tìm số cây trồng thêm (lời giải và phép tính).</a:t>
              </a:r>
            </a:p>
          </p:txBody>
        </p:sp>
      </p:grpSp>
      <p:sp>
        <p:nvSpPr>
          <p:cNvPr id="19593" name="WordArt 137"/>
          <p:cNvSpPr>
            <a:spLocks noChangeArrowheads="1" noChangeShapeType="1" noTextEdit="1"/>
          </p:cNvSpPr>
          <p:nvPr/>
        </p:nvSpPr>
        <p:spPr bwMode="auto">
          <a:xfrm>
            <a:off x="2195513" y="5661025"/>
            <a:ext cx="4824412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Số cây đội đó trồng thêm được là : </a:t>
            </a:r>
            <a:endParaRPr lang="en-US" sz="3600" i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19594" name="WordArt 138"/>
          <p:cNvSpPr>
            <a:spLocks noChangeArrowheads="1" noChangeShapeType="1" noTextEdit="1"/>
          </p:cNvSpPr>
          <p:nvPr/>
        </p:nvSpPr>
        <p:spPr bwMode="auto">
          <a:xfrm>
            <a:off x="3317875" y="6191250"/>
            <a:ext cx="2262188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948 : 3 = 316 ( cây )</a:t>
            </a:r>
          </a:p>
        </p:txBody>
      </p:sp>
      <p:sp>
        <p:nvSpPr>
          <p:cNvPr id="19595" name="WordArt 139"/>
          <p:cNvSpPr>
            <a:spLocks noChangeArrowheads="1" noChangeShapeType="1" noTextEdit="1"/>
          </p:cNvSpPr>
          <p:nvPr/>
        </p:nvSpPr>
        <p:spPr bwMode="auto">
          <a:xfrm>
            <a:off x="6516688" y="1484313"/>
            <a:ext cx="1165225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BÀI GIẢI</a:t>
            </a:r>
          </a:p>
        </p:txBody>
      </p:sp>
      <p:grpSp>
        <p:nvGrpSpPr>
          <p:cNvPr id="22" name="Group 140"/>
          <p:cNvGrpSpPr>
            <a:grpSpLocks/>
          </p:cNvGrpSpPr>
          <p:nvPr/>
        </p:nvGrpSpPr>
        <p:grpSpPr bwMode="auto">
          <a:xfrm>
            <a:off x="2987675" y="3429000"/>
            <a:ext cx="2016125" cy="1009650"/>
            <a:chOff x="703" y="1978"/>
            <a:chExt cx="1270" cy="636"/>
          </a:xfrm>
        </p:grpSpPr>
        <p:sp>
          <p:nvSpPr>
            <p:cNvPr id="4166" name="Oval 141"/>
            <p:cNvSpPr>
              <a:spLocks noChangeArrowheads="1"/>
            </p:cNvSpPr>
            <p:nvPr/>
          </p:nvSpPr>
          <p:spPr bwMode="auto">
            <a:xfrm>
              <a:off x="703" y="1978"/>
              <a:ext cx="1270" cy="636"/>
            </a:xfrm>
            <a:prstGeom prst="ellipse">
              <a:avLst/>
            </a:prstGeom>
            <a:solidFill>
              <a:srgbClr val="FF6699"/>
            </a:solidFill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7" name="WordArt 142"/>
            <p:cNvSpPr>
              <a:spLocks noChangeArrowheads="1" noChangeShapeType="1" noTextEdit="1"/>
            </p:cNvSpPr>
            <p:nvPr/>
          </p:nvSpPr>
          <p:spPr bwMode="auto">
            <a:xfrm>
              <a:off x="966" y="2024"/>
              <a:ext cx="734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00FF00"/>
                  </a:solidFill>
                  <a:latin typeface="Arial"/>
                  <a:cs typeface="Arial"/>
                </a:rPr>
                <a:t>CÂU 6</a:t>
              </a:r>
            </a:p>
          </p:txBody>
        </p:sp>
      </p:grpSp>
      <p:sp>
        <p:nvSpPr>
          <p:cNvPr id="19599" name="WordArt 143"/>
          <p:cNvSpPr>
            <a:spLocks noChangeArrowheads="1" noChangeShapeType="1" noTextEdit="1"/>
          </p:cNvSpPr>
          <p:nvPr/>
        </p:nvSpPr>
        <p:spPr bwMode="auto">
          <a:xfrm>
            <a:off x="179388" y="5805488"/>
            <a:ext cx="1600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Đáp án </a:t>
            </a:r>
          </a:p>
        </p:txBody>
      </p:sp>
      <p:grpSp>
        <p:nvGrpSpPr>
          <p:cNvPr id="23" name="Group 144"/>
          <p:cNvGrpSpPr>
            <a:grpSpLocks/>
          </p:cNvGrpSpPr>
          <p:nvPr/>
        </p:nvGrpSpPr>
        <p:grpSpPr bwMode="auto">
          <a:xfrm>
            <a:off x="539750" y="4546600"/>
            <a:ext cx="7991475" cy="1079500"/>
            <a:chOff x="431" y="2614"/>
            <a:chExt cx="5034" cy="680"/>
          </a:xfrm>
        </p:grpSpPr>
        <p:sp>
          <p:nvSpPr>
            <p:cNvPr id="4164" name="AutoShape 14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" y="2614"/>
              <a:ext cx="5034" cy="680"/>
            </a:xfrm>
            <a:prstGeom prst="actionButtonBlank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65" name="WordArt 146"/>
            <p:cNvSpPr>
              <a:spLocks noChangeArrowheads="1" noChangeShapeType="1" noTextEdit="1"/>
            </p:cNvSpPr>
            <p:nvPr/>
          </p:nvSpPr>
          <p:spPr bwMode="auto">
            <a:xfrm>
              <a:off x="485" y="2758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FFFF"/>
                  </a:solidFill>
                  <a:latin typeface="Arial"/>
                  <a:cs typeface="Arial"/>
                </a:rPr>
                <a:t>Hãy tìm số cây trồng tất cả của đội đó(lời giải và phép tính).</a:t>
              </a:r>
              <a:endParaRPr lang="en-US" sz="3600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9603" name="WordArt 147"/>
          <p:cNvSpPr>
            <a:spLocks noChangeArrowheads="1" noChangeShapeType="1" noTextEdit="1"/>
          </p:cNvSpPr>
          <p:nvPr/>
        </p:nvSpPr>
        <p:spPr bwMode="auto">
          <a:xfrm>
            <a:off x="2124075" y="5805488"/>
            <a:ext cx="5105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Số cây đội đó trồng được tất cả là : </a:t>
            </a:r>
            <a:endParaRPr lang="en-US" sz="3600" i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19604" name="WordArt 148"/>
          <p:cNvSpPr>
            <a:spLocks noChangeArrowheads="1" noChangeShapeType="1" noTextEdit="1"/>
          </p:cNvSpPr>
          <p:nvPr/>
        </p:nvSpPr>
        <p:spPr bwMode="auto">
          <a:xfrm>
            <a:off x="3203575" y="6165850"/>
            <a:ext cx="2667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316 + 948 = 1264 ( cây )</a:t>
            </a:r>
          </a:p>
        </p:txBody>
      </p:sp>
      <p:grpSp>
        <p:nvGrpSpPr>
          <p:cNvPr id="24" name="Group 149"/>
          <p:cNvGrpSpPr>
            <a:grpSpLocks/>
          </p:cNvGrpSpPr>
          <p:nvPr/>
        </p:nvGrpSpPr>
        <p:grpSpPr bwMode="auto">
          <a:xfrm>
            <a:off x="3132138" y="3500438"/>
            <a:ext cx="2016125" cy="1009650"/>
            <a:chOff x="703" y="1978"/>
            <a:chExt cx="1270" cy="636"/>
          </a:xfrm>
        </p:grpSpPr>
        <p:sp>
          <p:nvSpPr>
            <p:cNvPr id="4162" name="Oval 150"/>
            <p:cNvSpPr>
              <a:spLocks noChangeArrowheads="1"/>
            </p:cNvSpPr>
            <p:nvPr/>
          </p:nvSpPr>
          <p:spPr bwMode="auto">
            <a:xfrm>
              <a:off x="703" y="1978"/>
              <a:ext cx="1270" cy="636"/>
            </a:xfrm>
            <a:prstGeom prst="ellipse">
              <a:avLst/>
            </a:prstGeom>
            <a:solidFill>
              <a:srgbClr val="FF6699"/>
            </a:solidFill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3" name="WordArt 151"/>
            <p:cNvSpPr>
              <a:spLocks noChangeArrowheads="1" noChangeShapeType="1" noTextEdit="1"/>
            </p:cNvSpPr>
            <p:nvPr/>
          </p:nvSpPr>
          <p:spPr bwMode="auto">
            <a:xfrm>
              <a:off x="966" y="2024"/>
              <a:ext cx="734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FF00"/>
                    </a:solidFill>
                    <a:round/>
                    <a:headEnd/>
                    <a:tailEnd/>
                  </a:ln>
                  <a:solidFill>
                    <a:srgbClr val="00FF00"/>
                  </a:solidFill>
                  <a:latin typeface="Arial"/>
                  <a:cs typeface="Arial"/>
                </a:rPr>
                <a:t>CÂU 7</a:t>
              </a:r>
            </a:p>
          </p:txBody>
        </p:sp>
      </p:grpSp>
      <p:sp>
        <p:nvSpPr>
          <p:cNvPr id="19608" name="WordArt 152"/>
          <p:cNvSpPr>
            <a:spLocks noChangeArrowheads="1" noChangeShapeType="1" noTextEdit="1"/>
          </p:cNvSpPr>
          <p:nvPr/>
        </p:nvSpPr>
        <p:spPr bwMode="auto">
          <a:xfrm>
            <a:off x="323850" y="5876925"/>
            <a:ext cx="1600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Đáp án </a:t>
            </a:r>
          </a:p>
        </p:txBody>
      </p:sp>
      <p:grpSp>
        <p:nvGrpSpPr>
          <p:cNvPr id="25" name="Group 153"/>
          <p:cNvGrpSpPr>
            <a:grpSpLocks/>
          </p:cNvGrpSpPr>
          <p:nvPr/>
        </p:nvGrpSpPr>
        <p:grpSpPr bwMode="auto">
          <a:xfrm>
            <a:off x="438150" y="4556125"/>
            <a:ext cx="7991475" cy="1079500"/>
            <a:chOff x="431" y="2614"/>
            <a:chExt cx="5034" cy="680"/>
          </a:xfrm>
        </p:grpSpPr>
        <p:sp>
          <p:nvSpPr>
            <p:cNvPr id="4160" name="AutoShape 15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" y="2614"/>
              <a:ext cx="5034" cy="680"/>
            </a:xfrm>
            <a:prstGeom prst="actionButtonBlank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61" name="WordArt 155"/>
            <p:cNvSpPr>
              <a:spLocks noChangeArrowheads="1" noChangeShapeType="1" noTextEdit="1"/>
            </p:cNvSpPr>
            <p:nvPr/>
          </p:nvSpPr>
          <p:spPr bwMode="auto">
            <a:xfrm>
              <a:off x="485" y="2758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FFFF"/>
                  </a:solidFill>
                  <a:latin typeface="Arial"/>
                  <a:cs typeface="Arial"/>
                </a:rPr>
                <a:t>Đáp số bài toán là bao nhiêu ?</a:t>
              </a:r>
            </a:p>
          </p:txBody>
        </p:sp>
      </p:grpSp>
      <p:sp>
        <p:nvSpPr>
          <p:cNvPr id="19612" name="WordArt 156"/>
          <p:cNvSpPr>
            <a:spLocks noChangeArrowheads="1" noChangeShapeType="1" noTextEdit="1"/>
          </p:cNvSpPr>
          <p:nvPr/>
        </p:nvSpPr>
        <p:spPr bwMode="auto">
          <a:xfrm>
            <a:off x="3059113" y="5876925"/>
            <a:ext cx="26670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Đáp số : 1264  cây </a:t>
            </a:r>
          </a:p>
        </p:txBody>
      </p:sp>
      <p:grpSp>
        <p:nvGrpSpPr>
          <p:cNvPr id="4144" name="Group 157"/>
          <p:cNvGrpSpPr>
            <a:grpSpLocks/>
          </p:cNvGrpSpPr>
          <p:nvPr/>
        </p:nvGrpSpPr>
        <p:grpSpPr bwMode="auto">
          <a:xfrm>
            <a:off x="-1001713" y="1958975"/>
            <a:ext cx="3455988" cy="3125788"/>
            <a:chOff x="288" y="240"/>
            <a:chExt cx="5184" cy="3984"/>
          </a:xfrm>
        </p:grpSpPr>
        <p:pic>
          <p:nvPicPr>
            <p:cNvPr id="4158" name="Picture 158" descr="alarmclock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88" y="240"/>
              <a:ext cx="5184" cy="39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59" name="Oval 159"/>
            <p:cNvSpPr>
              <a:spLocks noChangeArrowheads="1"/>
            </p:cNvSpPr>
            <p:nvPr/>
          </p:nvSpPr>
          <p:spPr bwMode="auto">
            <a:xfrm>
              <a:off x="2544" y="1680"/>
              <a:ext cx="1248" cy="12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5600"/>
            </a:p>
          </p:txBody>
        </p:sp>
      </p:grpSp>
      <p:sp>
        <p:nvSpPr>
          <p:cNvPr id="19616" name="WordArt 160"/>
          <p:cNvSpPr>
            <a:spLocks noChangeArrowheads="1" noChangeShapeType="1" noTextEdit="1"/>
          </p:cNvSpPr>
          <p:nvPr/>
        </p:nvSpPr>
        <p:spPr bwMode="auto">
          <a:xfrm>
            <a:off x="539750" y="3213100"/>
            <a:ext cx="727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10</a:t>
            </a:r>
          </a:p>
        </p:txBody>
      </p:sp>
      <p:sp>
        <p:nvSpPr>
          <p:cNvPr id="19617" name="Rectangle 161"/>
          <p:cNvSpPr>
            <a:spLocks noChangeArrowheads="1"/>
          </p:cNvSpPr>
          <p:nvPr/>
        </p:nvSpPr>
        <p:spPr bwMode="auto">
          <a:xfrm>
            <a:off x="0" y="692150"/>
            <a:ext cx="431800" cy="4318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622" name="WordArt 166"/>
          <p:cNvSpPr>
            <a:spLocks noChangeArrowheads="1" noChangeShapeType="1" noTextEdit="1"/>
          </p:cNvSpPr>
          <p:nvPr/>
        </p:nvSpPr>
        <p:spPr bwMode="auto">
          <a:xfrm>
            <a:off x="544513" y="3217863"/>
            <a:ext cx="727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09</a:t>
            </a:r>
          </a:p>
        </p:txBody>
      </p:sp>
      <p:sp>
        <p:nvSpPr>
          <p:cNvPr id="19623" name="WordArt 167"/>
          <p:cNvSpPr>
            <a:spLocks noChangeArrowheads="1" noChangeShapeType="1" noTextEdit="1"/>
          </p:cNvSpPr>
          <p:nvPr/>
        </p:nvSpPr>
        <p:spPr bwMode="auto">
          <a:xfrm>
            <a:off x="552450" y="3238500"/>
            <a:ext cx="727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08</a:t>
            </a:r>
          </a:p>
        </p:txBody>
      </p:sp>
      <p:sp>
        <p:nvSpPr>
          <p:cNvPr id="19633" name="WordArt 177"/>
          <p:cNvSpPr>
            <a:spLocks noChangeArrowheads="1" noChangeShapeType="1" noTextEdit="1"/>
          </p:cNvSpPr>
          <p:nvPr/>
        </p:nvSpPr>
        <p:spPr bwMode="auto">
          <a:xfrm>
            <a:off x="544513" y="3217863"/>
            <a:ext cx="727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07</a:t>
            </a:r>
          </a:p>
        </p:txBody>
      </p:sp>
      <p:sp>
        <p:nvSpPr>
          <p:cNvPr id="19634" name="WordArt 178"/>
          <p:cNvSpPr>
            <a:spLocks noChangeArrowheads="1" noChangeShapeType="1" noTextEdit="1"/>
          </p:cNvSpPr>
          <p:nvPr/>
        </p:nvSpPr>
        <p:spPr bwMode="auto">
          <a:xfrm>
            <a:off x="539750" y="3195638"/>
            <a:ext cx="727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06</a:t>
            </a:r>
          </a:p>
        </p:txBody>
      </p:sp>
      <p:sp>
        <p:nvSpPr>
          <p:cNvPr id="19635" name="WordArt 179"/>
          <p:cNvSpPr>
            <a:spLocks noChangeArrowheads="1" noChangeShapeType="1" noTextEdit="1"/>
          </p:cNvSpPr>
          <p:nvPr/>
        </p:nvSpPr>
        <p:spPr bwMode="auto">
          <a:xfrm>
            <a:off x="552450" y="3205163"/>
            <a:ext cx="727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05</a:t>
            </a:r>
          </a:p>
        </p:txBody>
      </p:sp>
      <p:sp>
        <p:nvSpPr>
          <p:cNvPr id="19636" name="WordArt 180"/>
          <p:cNvSpPr>
            <a:spLocks noChangeArrowheads="1" noChangeShapeType="1" noTextEdit="1"/>
          </p:cNvSpPr>
          <p:nvPr/>
        </p:nvSpPr>
        <p:spPr bwMode="auto">
          <a:xfrm>
            <a:off x="585788" y="3221038"/>
            <a:ext cx="727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04</a:t>
            </a:r>
          </a:p>
        </p:txBody>
      </p:sp>
      <p:sp>
        <p:nvSpPr>
          <p:cNvPr id="19637" name="WordArt 181"/>
          <p:cNvSpPr>
            <a:spLocks noChangeArrowheads="1" noChangeShapeType="1" noTextEdit="1"/>
          </p:cNvSpPr>
          <p:nvPr/>
        </p:nvSpPr>
        <p:spPr bwMode="auto">
          <a:xfrm>
            <a:off x="539750" y="3230563"/>
            <a:ext cx="727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03</a:t>
            </a:r>
          </a:p>
        </p:txBody>
      </p:sp>
      <p:sp>
        <p:nvSpPr>
          <p:cNvPr id="19638" name="WordArt 182"/>
          <p:cNvSpPr>
            <a:spLocks noChangeArrowheads="1" noChangeShapeType="1" noTextEdit="1"/>
          </p:cNvSpPr>
          <p:nvPr/>
        </p:nvSpPr>
        <p:spPr bwMode="auto">
          <a:xfrm>
            <a:off x="531813" y="3221038"/>
            <a:ext cx="727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02</a:t>
            </a:r>
          </a:p>
        </p:txBody>
      </p:sp>
      <p:sp>
        <p:nvSpPr>
          <p:cNvPr id="19639" name="WordArt 183"/>
          <p:cNvSpPr>
            <a:spLocks noChangeArrowheads="1" noChangeShapeType="1" noTextEdit="1"/>
          </p:cNvSpPr>
          <p:nvPr/>
        </p:nvSpPr>
        <p:spPr bwMode="auto">
          <a:xfrm>
            <a:off x="573088" y="3208338"/>
            <a:ext cx="727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01</a:t>
            </a:r>
          </a:p>
        </p:txBody>
      </p:sp>
      <p:sp>
        <p:nvSpPr>
          <p:cNvPr id="19640" name="WordArt 184"/>
          <p:cNvSpPr>
            <a:spLocks noChangeArrowheads="1" noChangeShapeType="1" noTextEdit="1"/>
          </p:cNvSpPr>
          <p:nvPr/>
        </p:nvSpPr>
        <p:spPr bwMode="auto">
          <a:xfrm>
            <a:off x="539750" y="3213100"/>
            <a:ext cx="7270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"/>
                <a:cs typeface="Arial"/>
              </a:rPr>
              <a:t>00</a:t>
            </a:r>
          </a:p>
        </p:txBody>
      </p:sp>
      <p:sp>
        <p:nvSpPr>
          <p:cNvPr id="19641" name="Rectangle 185"/>
          <p:cNvSpPr>
            <a:spLocks noChangeArrowheads="1"/>
          </p:cNvSpPr>
          <p:nvPr/>
        </p:nvSpPr>
        <p:spPr bwMode="auto">
          <a:xfrm>
            <a:off x="0" y="2555875"/>
            <a:ext cx="1547813" cy="194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9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7" dur="5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2000"/>
                                        <p:tgtEl>
                                          <p:spTgt spid="1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1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7" dur="500"/>
                                        <p:tgtEl>
                                          <p:spTgt spid="1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0" dur="500"/>
                                        <p:tgtEl>
                                          <p:spTgt spid="19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2000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5" dur="2000"/>
                                        <p:tgtEl>
                                          <p:spTgt spid="19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1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4" dur="500"/>
                                        <p:tgtEl>
                                          <p:spTgt spid="19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9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9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6" dur="1000"/>
                                        <p:tgtEl>
                                          <p:spTgt spid="19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1" dur="500"/>
                                        <p:tgtEl>
                                          <p:spTgt spid="19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6 L 0.25608 -0.55834 " pathEditMode="relative" rAng="0" ptsTypes="AA">
                                      <p:cBhvr>
                                        <p:cTn id="235" dur="2000" fill="hold"/>
                                        <p:tgtEl>
                                          <p:spTgt spid="19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-2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0.26562 -0.54607 " pathEditMode="relative" rAng="0" ptsTypes="AA">
                                      <p:cBhvr>
                                        <p:cTn id="239" dur="2000" fill="hold"/>
                                        <p:tgtEl>
                                          <p:spTgt spid="195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" y="-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9" dur="500"/>
                                        <p:tgtEl>
                                          <p:spTgt spid="19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8" dur="500"/>
                                        <p:tgtEl>
                                          <p:spTgt spid="1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19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19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5" dur="1000"/>
                                        <p:tgtEl>
                                          <p:spTgt spid="19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L 0.24062 -0.41134 " pathEditMode="relative" rAng="0" ptsTypes="AA">
                                      <p:cBhvr>
                                        <p:cTn id="279" dur="2000" fill="hold"/>
                                        <p:tgtEl>
                                          <p:spTgt spid="196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" y="-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 nodeType="clickPar">
                      <p:stCondLst>
                        <p:cond delay="indefinite"/>
                      </p:stCondLst>
                      <p:childTnLst>
                        <p:par>
                          <p:cTn id="2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85185E-6 L 0.2559 -0.36389 " pathEditMode="relative" rAng="0" ptsTypes="AA">
                                      <p:cBhvr>
                                        <p:cTn id="283" dur="2000" fill="hold"/>
                                        <p:tgtEl>
                                          <p:spTgt spid="196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-1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 nodeType="clickPar">
                      <p:stCondLst>
                        <p:cond delay="indefinite"/>
                      </p:stCondLst>
                      <p:childTnLst>
                        <p:par>
                          <p:cTn id="2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7" dur="500"/>
                                        <p:tgtEl>
                                          <p:spTgt spid="19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 nodeType="clickPar">
                      <p:stCondLst>
                        <p:cond delay="indefinite"/>
                      </p:stCondLst>
                      <p:childTnLst>
                        <p:par>
                          <p:cTn id="2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 nodeType="clickPar">
                      <p:stCondLst>
                        <p:cond delay="indefinite"/>
                      </p:stCondLst>
                      <p:childTnLst>
                        <p:par>
                          <p:cTn id="3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 nodeType="clickPar">
                      <p:stCondLst>
                        <p:cond delay="indefinite"/>
                      </p:stCondLst>
                      <p:childTnLst>
                        <p:par>
                          <p:cTn id="3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1000"/>
                                        <p:tgtEl>
                                          <p:spTgt spid="196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19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19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 nodeType="clickPar">
                      <p:stCondLst>
                        <p:cond delay="indefinite"/>
                      </p:stCondLst>
                      <p:childTnLst>
                        <p:par>
                          <p:cTn id="3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22222E-6 L 0.31893 -0.24815 " pathEditMode="relative" rAng="0" ptsTypes="AA">
                                      <p:cBhvr>
                                        <p:cTn id="322" dur="2000" fill="hold"/>
                                        <p:tgtEl>
                                          <p:spTgt spid="196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" y="-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2" dur="500"/>
                                        <p:tgtEl>
                                          <p:spTgt spid="19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 nodeType="clickPar">
                      <p:stCondLst>
                        <p:cond delay="indefinite"/>
                      </p:stCondLst>
                      <p:childTnLst>
                        <p:par>
                          <p:cTn id="3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8" dur="2000"/>
                                        <p:tgtEl>
                                          <p:spTgt spid="19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9" restart="whenNotActive" fill="hold" evtFilter="cancelBubble" nodeType="interactiveSeq">
                <p:stCondLst>
                  <p:cond evt="onClick" delay="0">
                    <p:tgtEl>
                      <p:spTgt spid="196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0" fill="hold" nodeType="clickPar">
                      <p:stCondLst>
                        <p:cond delay="0"/>
                      </p:stCondLst>
                      <p:childTnLst>
                        <p:par>
                          <p:cTn id="3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2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5" presetID="3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0" presetID="3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55" presetID="3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60" presetID="3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65" presetID="3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70" presetID="3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375" presetID="3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380" presetID="3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385" presetID="3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7" presetID="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390" presetID="3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17"/>
                  </p:tgtEl>
                </p:cond>
              </p:nextCondLst>
            </p:seq>
          </p:childTnLst>
        </p:cTn>
      </p:par>
    </p:tnLst>
    <p:bldLst>
      <p:bldP spid="19582" grpId="0" animBg="1"/>
      <p:bldP spid="19583" grpId="0" animBg="1"/>
      <p:bldP spid="19460" grpId="0"/>
      <p:bldP spid="19486" grpId="0" animBg="1"/>
      <p:bldP spid="19487" grpId="0" animBg="1"/>
      <p:bldP spid="19490" grpId="0" animBg="1"/>
      <p:bldP spid="19495" grpId="0" animBg="1"/>
      <p:bldP spid="19502" grpId="0" animBg="1"/>
      <p:bldP spid="19511" grpId="0" animBg="1"/>
      <p:bldP spid="19512" grpId="0" animBg="1"/>
      <p:bldP spid="19513" grpId="0" animBg="1"/>
      <p:bldP spid="19514" grpId="0" animBg="1"/>
      <p:bldP spid="19515" grpId="0" animBg="1"/>
      <p:bldP spid="19533" grpId="0"/>
      <p:bldP spid="19574" grpId="0" animBg="1"/>
      <p:bldP spid="19574" grpId="1" animBg="1"/>
      <p:bldP spid="19585" grpId="0" animBg="1"/>
      <p:bldP spid="19585" grpId="1" animBg="1"/>
      <p:bldP spid="19589" grpId="0" animBg="1"/>
      <p:bldP spid="19589" grpId="1" animBg="1"/>
      <p:bldP spid="19593" grpId="0" animBg="1"/>
      <p:bldP spid="19593" grpId="1" animBg="1"/>
      <p:bldP spid="19594" grpId="0" animBg="1"/>
      <p:bldP spid="19594" grpId="1" animBg="1"/>
      <p:bldP spid="19595" grpId="0" animBg="1"/>
      <p:bldP spid="19599" grpId="0" animBg="1"/>
      <p:bldP spid="19599" grpId="1" animBg="1"/>
      <p:bldP spid="19603" grpId="0" animBg="1"/>
      <p:bldP spid="19603" grpId="1" animBg="1"/>
      <p:bldP spid="19604" grpId="0" animBg="1"/>
      <p:bldP spid="19604" grpId="1" animBg="1"/>
      <p:bldP spid="19608" grpId="0" animBg="1"/>
      <p:bldP spid="19608" grpId="1" animBg="1"/>
      <p:bldP spid="19612" grpId="0" animBg="1"/>
      <p:bldP spid="19612" grpId="1" animBg="1"/>
      <p:bldP spid="19616" grpId="0" animBg="1"/>
      <p:bldP spid="19616" grpId="1" animBg="1"/>
      <p:bldP spid="19622" grpId="0" animBg="1"/>
      <p:bldP spid="19622" grpId="1" animBg="1"/>
      <p:bldP spid="19623" grpId="0" animBg="1"/>
      <p:bldP spid="19623" grpId="1" animBg="1"/>
      <p:bldP spid="19633" grpId="0" animBg="1"/>
      <p:bldP spid="19633" grpId="1" animBg="1"/>
      <p:bldP spid="19634" grpId="0" animBg="1"/>
      <p:bldP spid="19634" grpId="1" animBg="1"/>
      <p:bldP spid="19635" grpId="0" animBg="1"/>
      <p:bldP spid="19635" grpId="1" animBg="1"/>
      <p:bldP spid="19636" grpId="0" animBg="1"/>
      <p:bldP spid="19636" grpId="1" animBg="1"/>
      <p:bldP spid="19637" grpId="0" animBg="1"/>
      <p:bldP spid="19637" grpId="1" animBg="1"/>
      <p:bldP spid="19638" grpId="0" animBg="1"/>
      <p:bldP spid="19638" grpId="1" animBg="1"/>
      <p:bldP spid="19639" grpId="0" animBg="1"/>
      <p:bldP spid="19639" grpId="1" animBg="1"/>
      <p:bldP spid="19640" grpId="0" animBg="1"/>
      <p:bldP spid="196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4" name="Picture 8" descr="Tweety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23850" y="1773238"/>
            <a:ext cx="13716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124075" y="1628775"/>
            <a:ext cx="4824413" cy="1781175"/>
            <a:chOff x="1791" y="766"/>
            <a:chExt cx="3039" cy="1122"/>
          </a:xfrm>
        </p:grpSpPr>
        <p:sp>
          <p:nvSpPr>
            <p:cNvPr id="5174" name="AutoShape 9"/>
            <p:cNvSpPr>
              <a:spLocks noChangeArrowheads="1"/>
            </p:cNvSpPr>
            <p:nvPr/>
          </p:nvSpPr>
          <p:spPr bwMode="auto">
            <a:xfrm>
              <a:off x="1791" y="766"/>
              <a:ext cx="3039" cy="1122"/>
            </a:xfrm>
            <a:prstGeom prst="wedgeEllipseCallout">
              <a:avLst>
                <a:gd name="adj1" fmla="val -45000"/>
                <a:gd name="adj2" fmla="val 67824"/>
              </a:avLst>
            </a:prstGeom>
            <a:solidFill>
              <a:srgbClr val="99FF33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17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2095" y="1026"/>
              <a:ext cx="2429" cy="5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2857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99FF33"/>
                  </a:solidFill>
                  <a:effectLst>
                    <a:outerShdw dist="45791" dir="2021404" algn="ctr" rotWithShape="0">
                      <a:srgbClr val="808080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XIN CHÀO CÁC BẠN</a:t>
              </a:r>
            </a:p>
            <a:p>
              <a:pPr algn="ctr"/>
              <a:r>
                <a:rPr lang="en-US" sz="3600" kern="10">
                  <a:ln w="2857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99FF33"/>
                  </a:solidFill>
                  <a:effectLst>
                    <a:outerShdw dist="45791" dir="2021404" algn="ctr" rotWithShape="0">
                      <a:srgbClr val="808080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MÌNH LÀ VỊT CON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2771775" y="3068638"/>
            <a:ext cx="3816350" cy="1814512"/>
            <a:chOff x="2109" y="2423"/>
            <a:chExt cx="2404" cy="1143"/>
          </a:xfrm>
        </p:grpSpPr>
        <p:sp>
          <p:nvSpPr>
            <p:cNvPr id="5172" name="AutoShape 12"/>
            <p:cNvSpPr>
              <a:spLocks noChangeArrowheads="1"/>
            </p:cNvSpPr>
            <p:nvPr/>
          </p:nvSpPr>
          <p:spPr bwMode="auto">
            <a:xfrm>
              <a:off x="2109" y="2423"/>
              <a:ext cx="2404" cy="1143"/>
            </a:xfrm>
            <a:prstGeom prst="wedgeEllipseCallout">
              <a:avLst>
                <a:gd name="adj1" fmla="val -61815"/>
                <a:gd name="adj2" fmla="val -42389"/>
              </a:avLst>
            </a:prstGeom>
            <a:solidFill>
              <a:srgbClr val="FFFDA1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173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2245" y="2523"/>
              <a:ext cx="2132" cy="72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2857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99FF33"/>
                  </a:solidFill>
                  <a:latin typeface="Arial"/>
                  <a:cs typeface="Arial"/>
                </a:rPr>
                <a:t>MÌNH CÓ CÁC CÂU HỎI </a:t>
              </a:r>
            </a:p>
            <a:p>
              <a:pPr algn="ctr"/>
              <a:r>
                <a:rPr lang="en-US" sz="3600" kern="10">
                  <a:ln w="2857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99FF33"/>
                  </a:solidFill>
                  <a:latin typeface="Arial"/>
                  <a:cs typeface="Arial"/>
                </a:rPr>
                <a:t>NHỜ CÁC BẠN TRẢ LỜI GIÚP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468313" y="4797425"/>
            <a:ext cx="7991475" cy="1079500"/>
            <a:chOff x="431" y="2614"/>
            <a:chExt cx="5034" cy="680"/>
          </a:xfrm>
        </p:grpSpPr>
        <p:sp>
          <p:nvSpPr>
            <p:cNvPr id="5170" name="AutoShape 1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" y="2614"/>
              <a:ext cx="5034" cy="680"/>
            </a:xfrm>
            <a:prstGeom prst="actionButtonBlank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171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485" y="2758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MUỐN TÌM SỐ HẠNG CHƯA BIẾT, TA LÀM SAO ?</a:t>
              </a:r>
              <a:endPara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9237" name="AutoShape 21"/>
          <p:cNvSpPr>
            <a:spLocks noChangeArrowheads="1"/>
          </p:cNvSpPr>
          <p:nvPr/>
        </p:nvSpPr>
        <p:spPr bwMode="auto">
          <a:xfrm>
            <a:off x="2195513" y="2565400"/>
            <a:ext cx="3457575" cy="1008063"/>
          </a:xfrm>
          <a:prstGeom prst="cloudCallout">
            <a:avLst>
              <a:gd name="adj1" fmla="val -43755"/>
              <a:gd name="adj2" fmla="val 112833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HOAN HÔ, BẠN GiỎI QUÁ</a:t>
            </a:r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468313" y="4797425"/>
            <a:ext cx="7991475" cy="1079500"/>
            <a:chOff x="431" y="2614"/>
            <a:chExt cx="5034" cy="680"/>
          </a:xfrm>
        </p:grpSpPr>
        <p:sp>
          <p:nvSpPr>
            <p:cNvPr id="5168" name="AutoShape 2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" y="2614"/>
              <a:ext cx="5034" cy="680"/>
            </a:xfrm>
            <a:prstGeom prst="actionButtonBlank">
              <a:avLst/>
            </a:prstGeom>
            <a:solidFill>
              <a:srgbClr val="99FF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169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485" y="2758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MUỐN TÌM SỐ BỊ TRỪ, TA LÀM SAO ?</a:t>
              </a:r>
            </a:p>
          </p:txBody>
        </p:sp>
      </p:grpSp>
      <p:sp>
        <p:nvSpPr>
          <p:cNvPr id="9241" name="AutoShape 25"/>
          <p:cNvSpPr>
            <a:spLocks noChangeArrowheads="1"/>
          </p:cNvSpPr>
          <p:nvPr/>
        </p:nvSpPr>
        <p:spPr bwMode="auto">
          <a:xfrm>
            <a:off x="3995738" y="1916113"/>
            <a:ext cx="3887787" cy="1008062"/>
          </a:xfrm>
          <a:prstGeom prst="cloudCallout">
            <a:avLst>
              <a:gd name="adj1" fmla="val -44444"/>
              <a:gd name="adj2" fmla="val 112833"/>
            </a:avLst>
          </a:prstGeom>
          <a:solidFill>
            <a:srgbClr val="FF66CC"/>
          </a:solidFill>
          <a:ln w="9525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ĐÚNG RỒI, BẠN NHỚ BÀI RẤT TỐT</a:t>
            </a:r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468313" y="4868863"/>
            <a:ext cx="7991475" cy="1079500"/>
            <a:chOff x="431" y="2614"/>
            <a:chExt cx="5034" cy="680"/>
          </a:xfrm>
        </p:grpSpPr>
        <p:sp>
          <p:nvSpPr>
            <p:cNvPr id="5166" name="AutoShape 2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" y="2614"/>
              <a:ext cx="5034" cy="680"/>
            </a:xfrm>
            <a:prstGeom prst="actionButtonBlank">
              <a:avLst/>
            </a:prstGeom>
            <a:solidFill>
              <a:srgbClr val="FF33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167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485" y="2758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FFFF"/>
                    </a:solidFill>
                    <a:round/>
                    <a:headEnd/>
                    <a:tailEnd/>
                  </a:ln>
                  <a:solidFill>
                    <a:srgbClr val="00FFFF"/>
                  </a:solidFill>
                  <a:latin typeface="Arial"/>
                  <a:cs typeface="Arial"/>
                </a:rPr>
                <a:t>MUỐN TÌM SỐ TRỪ, TA LÀM SAO ?</a:t>
              </a:r>
            </a:p>
          </p:txBody>
        </p:sp>
      </p:grpSp>
      <p:sp>
        <p:nvSpPr>
          <p:cNvPr id="9246" name="AutoShape 30"/>
          <p:cNvSpPr>
            <a:spLocks noChangeArrowheads="1"/>
          </p:cNvSpPr>
          <p:nvPr/>
        </p:nvSpPr>
        <p:spPr bwMode="auto">
          <a:xfrm>
            <a:off x="1979613" y="1557338"/>
            <a:ext cx="6156325" cy="1655762"/>
          </a:xfrm>
          <a:prstGeom prst="cloudCallout">
            <a:avLst>
              <a:gd name="adj1" fmla="val -47782"/>
              <a:gd name="adj2" fmla="val 77037"/>
            </a:avLst>
          </a:prstGeom>
          <a:solidFill>
            <a:srgbClr val="00FF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 b="1">
                <a:solidFill>
                  <a:srgbClr val="FF3300"/>
                </a:solidFill>
              </a:rPr>
              <a:t>CHÍNH XÁC, CÁC BẠN ĐÃ NẮM BÀI THẬT CHẮC </a:t>
            </a:r>
          </a:p>
          <a:p>
            <a:pPr algn="ctr"/>
            <a:r>
              <a:rPr lang="en-US" sz="2000" b="1">
                <a:solidFill>
                  <a:srgbClr val="FF3300"/>
                </a:solidFill>
              </a:rPr>
              <a:t>VỖ TAY THẬT TO HOAN HÔ CẢ LỚP NÀO. </a:t>
            </a:r>
          </a:p>
        </p:txBody>
      </p:sp>
      <p:sp>
        <p:nvSpPr>
          <p:cNvPr id="9249" name="AutoShape 33"/>
          <p:cNvSpPr>
            <a:spLocks noChangeArrowheads="1"/>
          </p:cNvSpPr>
          <p:nvPr/>
        </p:nvSpPr>
        <p:spPr bwMode="auto">
          <a:xfrm>
            <a:off x="2916238" y="2708275"/>
            <a:ext cx="5256212" cy="1079500"/>
          </a:xfrm>
          <a:prstGeom prst="cloudCallout">
            <a:avLst>
              <a:gd name="adj1" fmla="val 27954"/>
              <a:gd name="adj2" fmla="val 451764"/>
            </a:avLst>
          </a:prstGeom>
          <a:solidFill>
            <a:srgbClr val="00FF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000" b="1">
                <a:solidFill>
                  <a:srgbClr val="FF3300"/>
                </a:solidFill>
              </a:rPr>
              <a:t>TẠM BiỆT, CHÚC CÁC BẠN LÀM BÀI TỐT</a:t>
            </a:r>
          </a:p>
        </p:txBody>
      </p: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179388" y="2205038"/>
            <a:ext cx="8431212" cy="2663825"/>
            <a:chOff x="234" y="1026"/>
            <a:chExt cx="6084" cy="1905"/>
          </a:xfrm>
        </p:grpSpPr>
        <p:sp>
          <p:nvSpPr>
            <p:cNvPr id="5164" name="AutoShape 36"/>
            <p:cNvSpPr>
              <a:spLocks noChangeArrowheads="1"/>
            </p:cNvSpPr>
            <p:nvPr/>
          </p:nvSpPr>
          <p:spPr bwMode="auto">
            <a:xfrm rot="348205">
              <a:off x="234" y="1026"/>
              <a:ext cx="6084" cy="1905"/>
            </a:xfrm>
            <a:prstGeom prst="irregularSeal2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5" name="WordArt 37"/>
            <p:cNvSpPr>
              <a:spLocks noChangeArrowheads="1" noChangeShapeType="1" noTextEdit="1"/>
            </p:cNvSpPr>
            <p:nvPr/>
          </p:nvSpPr>
          <p:spPr bwMode="auto">
            <a:xfrm>
              <a:off x="1655" y="1661"/>
              <a:ext cx="3130" cy="6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Arial"/>
                  <a:cs typeface="Arial"/>
                </a:rPr>
                <a:t>TÌM THÀNH PHẦN CHƯA BIẾT </a:t>
              </a:r>
            </a:p>
            <a:p>
              <a:pPr algn="ctr"/>
              <a:r>
                <a:rPr lang="vi-VN" sz="3600" b="1" kern="1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Arial"/>
                  <a:cs typeface="Arial"/>
                </a:rPr>
                <a:t>CỦA PHÉP CỘNG,PHÉP TRỪ</a:t>
              </a:r>
              <a:endParaRPr lang="en-US" sz="36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1995488" y="2535238"/>
            <a:ext cx="5689600" cy="719137"/>
            <a:chOff x="431" y="2614"/>
            <a:chExt cx="5034" cy="680"/>
          </a:xfrm>
        </p:grpSpPr>
        <p:sp>
          <p:nvSpPr>
            <p:cNvPr id="5162" name="AutoShape 4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" y="2614"/>
              <a:ext cx="5034" cy="680"/>
            </a:xfrm>
            <a:prstGeom prst="actionButtonBlank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163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485" y="2758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X + 1909 = 2050</a:t>
              </a:r>
            </a:p>
          </p:txBody>
        </p:sp>
      </p:grpSp>
      <p:sp>
        <p:nvSpPr>
          <p:cNvPr id="9269" name="AutoShape 53"/>
          <p:cNvSpPr>
            <a:spLocks noChangeArrowheads="1"/>
          </p:cNvSpPr>
          <p:nvPr/>
        </p:nvSpPr>
        <p:spPr bwMode="auto">
          <a:xfrm>
            <a:off x="611188" y="4365625"/>
            <a:ext cx="5256212" cy="1079500"/>
          </a:xfrm>
          <a:prstGeom prst="cloudCallout">
            <a:avLst>
              <a:gd name="adj1" fmla="val -20917"/>
              <a:gd name="adj2" fmla="val -148384"/>
            </a:avLst>
          </a:prstGeom>
          <a:solidFill>
            <a:srgbClr val="00FF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X có tên gọi là gì ?</a:t>
            </a:r>
          </a:p>
        </p:txBody>
      </p:sp>
      <p:grpSp>
        <p:nvGrpSpPr>
          <p:cNvPr id="9" name="Group 56"/>
          <p:cNvGrpSpPr>
            <a:grpSpLocks/>
          </p:cNvGrpSpPr>
          <p:nvPr/>
        </p:nvGrpSpPr>
        <p:grpSpPr bwMode="auto">
          <a:xfrm>
            <a:off x="1462088" y="3284538"/>
            <a:ext cx="1728787" cy="649287"/>
            <a:chOff x="822" y="2296"/>
            <a:chExt cx="1326" cy="568"/>
          </a:xfrm>
        </p:grpSpPr>
        <p:sp>
          <p:nvSpPr>
            <p:cNvPr id="5160" name="AutoShape 54"/>
            <p:cNvSpPr>
              <a:spLocks noChangeArrowheads="1"/>
            </p:cNvSpPr>
            <p:nvPr/>
          </p:nvSpPr>
          <p:spPr bwMode="auto">
            <a:xfrm rot="5400000">
              <a:off x="1179" y="1956"/>
              <a:ext cx="568" cy="1248"/>
            </a:xfrm>
            <a:prstGeom prst="leftArrowCallout">
              <a:avLst>
                <a:gd name="adj1" fmla="val 14099"/>
                <a:gd name="adj2" fmla="val 54930"/>
                <a:gd name="adj3" fmla="val 20319"/>
                <a:gd name="adj4" fmla="val 6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1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822" y="2523"/>
              <a:ext cx="1326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FF00FF"/>
                  </a:solidFill>
                  <a:latin typeface="Arial"/>
                  <a:cs typeface="Arial"/>
                </a:rPr>
                <a:t>SỐ HẠNG </a:t>
              </a:r>
            </a:p>
          </p:txBody>
        </p:sp>
      </p:grpSp>
      <p:sp>
        <p:nvSpPr>
          <p:cNvPr id="9273" name="AutoShape 57"/>
          <p:cNvSpPr>
            <a:spLocks noChangeArrowheads="1"/>
          </p:cNvSpPr>
          <p:nvPr/>
        </p:nvSpPr>
        <p:spPr bwMode="auto">
          <a:xfrm>
            <a:off x="0" y="4941888"/>
            <a:ext cx="7164388" cy="1079500"/>
          </a:xfrm>
          <a:prstGeom prst="cloudCallout">
            <a:avLst>
              <a:gd name="adj1" fmla="val 8231"/>
              <a:gd name="adj2" fmla="val -194116"/>
            </a:avLst>
          </a:prstGeom>
          <a:solidFill>
            <a:srgbClr val="00FF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Số 1909 là gọi là gì </a:t>
            </a:r>
            <a:r>
              <a:rPr lang="en-US" sz="2400" b="1">
                <a:solidFill>
                  <a:srgbClr val="FF3300"/>
                </a:solidFill>
              </a:rPr>
              <a:t>?</a:t>
            </a:r>
          </a:p>
        </p:txBody>
      </p: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3535363" y="3284538"/>
            <a:ext cx="1728787" cy="649287"/>
            <a:chOff x="822" y="2296"/>
            <a:chExt cx="1326" cy="568"/>
          </a:xfrm>
        </p:grpSpPr>
        <p:sp>
          <p:nvSpPr>
            <p:cNvPr id="5158" name="AutoShape 62"/>
            <p:cNvSpPr>
              <a:spLocks noChangeArrowheads="1"/>
            </p:cNvSpPr>
            <p:nvPr/>
          </p:nvSpPr>
          <p:spPr bwMode="auto">
            <a:xfrm rot="5400000">
              <a:off x="1179" y="1956"/>
              <a:ext cx="568" cy="1248"/>
            </a:xfrm>
            <a:prstGeom prst="leftArrowCallout">
              <a:avLst>
                <a:gd name="adj1" fmla="val 14099"/>
                <a:gd name="adj2" fmla="val 54930"/>
                <a:gd name="adj3" fmla="val 20319"/>
                <a:gd name="adj4" fmla="val 6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9" name="WordArt 63"/>
            <p:cNvSpPr>
              <a:spLocks noChangeArrowheads="1" noChangeShapeType="1" noTextEdit="1"/>
            </p:cNvSpPr>
            <p:nvPr/>
          </p:nvSpPr>
          <p:spPr bwMode="auto">
            <a:xfrm>
              <a:off x="822" y="2523"/>
              <a:ext cx="1326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FF00FF"/>
                  </a:solidFill>
                  <a:latin typeface="Arial"/>
                  <a:cs typeface="Arial"/>
                </a:rPr>
                <a:t>SỐ HẠNG </a:t>
              </a:r>
            </a:p>
          </p:txBody>
        </p:sp>
      </p:grpSp>
      <p:sp>
        <p:nvSpPr>
          <p:cNvPr id="9284" name="AutoShape 68"/>
          <p:cNvSpPr>
            <a:spLocks noChangeArrowheads="1"/>
          </p:cNvSpPr>
          <p:nvPr/>
        </p:nvSpPr>
        <p:spPr bwMode="auto">
          <a:xfrm>
            <a:off x="684213" y="4508500"/>
            <a:ext cx="7164387" cy="1079500"/>
          </a:xfrm>
          <a:prstGeom prst="cloudCallout">
            <a:avLst>
              <a:gd name="adj1" fmla="val 29458"/>
              <a:gd name="adj2" fmla="val -151176"/>
            </a:avLst>
          </a:prstGeom>
          <a:solidFill>
            <a:srgbClr val="00FF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>
                <a:solidFill>
                  <a:srgbClr val="FF3300"/>
                </a:solidFill>
              </a:rPr>
              <a:t>Kết quả phép tính gọi là gì </a:t>
            </a:r>
            <a:r>
              <a:rPr lang="en-US" b="1">
                <a:solidFill>
                  <a:srgbClr val="FF3300"/>
                </a:solidFill>
              </a:rPr>
              <a:t>?</a:t>
            </a:r>
          </a:p>
        </p:txBody>
      </p:sp>
      <p:grpSp>
        <p:nvGrpSpPr>
          <p:cNvPr id="11" name="Group 67"/>
          <p:cNvGrpSpPr>
            <a:grpSpLocks/>
          </p:cNvGrpSpPr>
          <p:nvPr/>
        </p:nvGrpSpPr>
        <p:grpSpPr bwMode="auto">
          <a:xfrm>
            <a:off x="5867400" y="3284538"/>
            <a:ext cx="1627188" cy="649287"/>
            <a:chOff x="3651" y="1933"/>
            <a:chExt cx="1025" cy="409"/>
          </a:xfrm>
        </p:grpSpPr>
        <p:sp>
          <p:nvSpPr>
            <p:cNvPr id="5156" name="AutoShape 65"/>
            <p:cNvSpPr>
              <a:spLocks noChangeArrowheads="1"/>
            </p:cNvSpPr>
            <p:nvPr/>
          </p:nvSpPr>
          <p:spPr bwMode="auto">
            <a:xfrm rot="5400000">
              <a:off x="3959" y="1625"/>
              <a:ext cx="409" cy="1025"/>
            </a:xfrm>
            <a:prstGeom prst="leftArrowCallout">
              <a:avLst>
                <a:gd name="adj1" fmla="val 16081"/>
                <a:gd name="adj2" fmla="val 62653"/>
                <a:gd name="adj3" fmla="val 20319"/>
                <a:gd name="adj4" fmla="val 6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7" name="WordArt 66"/>
            <p:cNvSpPr>
              <a:spLocks noChangeArrowheads="1" noChangeShapeType="1" noTextEdit="1"/>
            </p:cNvSpPr>
            <p:nvPr/>
          </p:nvSpPr>
          <p:spPr bwMode="auto">
            <a:xfrm>
              <a:off x="3665" y="2087"/>
              <a:ext cx="998" cy="22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FF00FF"/>
                  </a:solidFill>
                  <a:latin typeface="Arial"/>
                  <a:cs typeface="Arial"/>
                </a:rPr>
                <a:t>TỔNG</a:t>
              </a:r>
            </a:p>
          </p:txBody>
        </p:sp>
      </p:grpSp>
      <p:grpSp>
        <p:nvGrpSpPr>
          <p:cNvPr id="12" name="Group 78"/>
          <p:cNvGrpSpPr>
            <a:grpSpLocks/>
          </p:cNvGrpSpPr>
          <p:nvPr/>
        </p:nvGrpSpPr>
        <p:grpSpPr bwMode="auto">
          <a:xfrm>
            <a:off x="1908175" y="2565400"/>
            <a:ext cx="5689600" cy="719138"/>
            <a:chOff x="431" y="2614"/>
            <a:chExt cx="5034" cy="680"/>
          </a:xfrm>
        </p:grpSpPr>
        <p:sp>
          <p:nvSpPr>
            <p:cNvPr id="5154" name="AutoShape 7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" y="2614"/>
              <a:ext cx="5034" cy="680"/>
            </a:xfrm>
            <a:prstGeom prst="actionButtonBlank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155" name="WordArt 80"/>
            <p:cNvSpPr>
              <a:spLocks noChangeArrowheads="1" noChangeShapeType="1" noTextEdit="1"/>
            </p:cNvSpPr>
            <p:nvPr/>
          </p:nvSpPr>
          <p:spPr bwMode="auto">
            <a:xfrm>
              <a:off x="485" y="2758"/>
              <a:ext cx="4929" cy="3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X - 586 = 3705</a:t>
              </a:r>
            </a:p>
          </p:txBody>
        </p:sp>
      </p:grpSp>
      <p:grpSp>
        <p:nvGrpSpPr>
          <p:cNvPr id="13" name="Group 81"/>
          <p:cNvGrpSpPr>
            <a:grpSpLocks/>
          </p:cNvGrpSpPr>
          <p:nvPr/>
        </p:nvGrpSpPr>
        <p:grpSpPr bwMode="auto">
          <a:xfrm>
            <a:off x="1331913" y="3284538"/>
            <a:ext cx="1728787" cy="649287"/>
            <a:chOff x="822" y="2296"/>
            <a:chExt cx="1326" cy="568"/>
          </a:xfrm>
        </p:grpSpPr>
        <p:sp>
          <p:nvSpPr>
            <p:cNvPr id="5152" name="AutoShape 82"/>
            <p:cNvSpPr>
              <a:spLocks noChangeArrowheads="1"/>
            </p:cNvSpPr>
            <p:nvPr/>
          </p:nvSpPr>
          <p:spPr bwMode="auto">
            <a:xfrm rot="5400000">
              <a:off x="1179" y="1956"/>
              <a:ext cx="568" cy="1248"/>
            </a:xfrm>
            <a:prstGeom prst="leftArrowCallout">
              <a:avLst>
                <a:gd name="adj1" fmla="val 14099"/>
                <a:gd name="adj2" fmla="val 54930"/>
                <a:gd name="adj3" fmla="val 20319"/>
                <a:gd name="adj4" fmla="val 6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3" name="WordArt 83"/>
            <p:cNvSpPr>
              <a:spLocks noChangeArrowheads="1" noChangeShapeType="1" noTextEdit="1"/>
            </p:cNvSpPr>
            <p:nvPr/>
          </p:nvSpPr>
          <p:spPr bwMode="auto">
            <a:xfrm>
              <a:off x="822" y="2523"/>
              <a:ext cx="1326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FF00FF"/>
                  </a:solidFill>
                  <a:latin typeface="Arial"/>
                  <a:cs typeface="Arial"/>
                </a:rPr>
                <a:t>SỐ BỊ TRỪ</a:t>
              </a:r>
            </a:p>
          </p:txBody>
        </p:sp>
      </p:grpSp>
      <p:grpSp>
        <p:nvGrpSpPr>
          <p:cNvPr id="14" name="Group 84"/>
          <p:cNvGrpSpPr>
            <a:grpSpLocks/>
          </p:cNvGrpSpPr>
          <p:nvPr/>
        </p:nvGrpSpPr>
        <p:grpSpPr bwMode="auto">
          <a:xfrm>
            <a:off x="3059113" y="3284538"/>
            <a:ext cx="1728787" cy="649287"/>
            <a:chOff x="822" y="2296"/>
            <a:chExt cx="1326" cy="568"/>
          </a:xfrm>
        </p:grpSpPr>
        <p:sp>
          <p:nvSpPr>
            <p:cNvPr id="5150" name="AutoShape 85"/>
            <p:cNvSpPr>
              <a:spLocks noChangeArrowheads="1"/>
            </p:cNvSpPr>
            <p:nvPr/>
          </p:nvSpPr>
          <p:spPr bwMode="auto">
            <a:xfrm rot="5400000">
              <a:off x="1179" y="1956"/>
              <a:ext cx="568" cy="1248"/>
            </a:xfrm>
            <a:prstGeom prst="leftArrowCallout">
              <a:avLst>
                <a:gd name="adj1" fmla="val 14099"/>
                <a:gd name="adj2" fmla="val 54930"/>
                <a:gd name="adj3" fmla="val 20319"/>
                <a:gd name="adj4" fmla="val 6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1" name="WordArt 86"/>
            <p:cNvSpPr>
              <a:spLocks noChangeArrowheads="1" noChangeShapeType="1" noTextEdit="1"/>
            </p:cNvSpPr>
            <p:nvPr/>
          </p:nvSpPr>
          <p:spPr bwMode="auto">
            <a:xfrm>
              <a:off x="822" y="2523"/>
              <a:ext cx="1326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FF00FF"/>
                  </a:solidFill>
                  <a:latin typeface="Arial"/>
                  <a:cs typeface="Arial"/>
                </a:rPr>
                <a:t>SỐ TRỪ</a:t>
              </a:r>
            </a:p>
          </p:txBody>
        </p:sp>
      </p:grpSp>
      <p:grpSp>
        <p:nvGrpSpPr>
          <p:cNvPr id="15" name="Group 87"/>
          <p:cNvGrpSpPr>
            <a:grpSpLocks/>
          </p:cNvGrpSpPr>
          <p:nvPr/>
        </p:nvGrpSpPr>
        <p:grpSpPr bwMode="auto">
          <a:xfrm>
            <a:off x="5580063" y="3357563"/>
            <a:ext cx="1627187" cy="649287"/>
            <a:chOff x="3651" y="1933"/>
            <a:chExt cx="1025" cy="409"/>
          </a:xfrm>
        </p:grpSpPr>
        <p:sp>
          <p:nvSpPr>
            <p:cNvPr id="5148" name="AutoShape 88"/>
            <p:cNvSpPr>
              <a:spLocks noChangeArrowheads="1"/>
            </p:cNvSpPr>
            <p:nvPr/>
          </p:nvSpPr>
          <p:spPr bwMode="auto">
            <a:xfrm rot="5400000">
              <a:off x="3959" y="1625"/>
              <a:ext cx="409" cy="1025"/>
            </a:xfrm>
            <a:prstGeom prst="leftArrowCallout">
              <a:avLst>
                <a:gd name="adj1" fmla="val 16081"/>
                <a:gd name="adj2" fmla="val 62653"/>
                <a:gd name="adj3" fmla="val 20319"/>
                <a:gd name="adj4" fmla="val 6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9" name="WordArt 89"/>
            <p:cNvSpPr>
              <a:spLocks noChangeArrowheads="1" noChangeShapeType="1" noTextEdit="1"/>
            </p:cNvSpPr>
            <p:nvPr/>
          </p:nvSpPr>
          <p:spPr bwMode="auto">
            <a:xfrm>
              <a:off x="3665" y="2087"/>
              <a:ext cx="998" cy="22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solidFill>
                    <a:srgbClr val="FF00FF"/>
                  </a:solidFill>
                  <a:latin typeface="Arial"/>
                  <a:cs typeface="Arial"/>
                </a:rPr>
                <a:t>HIỆU</a:t>
              </a:r>
            </a:p>
          </p:txBody>
        </p:sp>
      </p:grpSp>
      <p:sp>
        <p:nvSpPr>
          <p:cNvPr id="9306" name="WordArt 90"/>
          <p:cNvSpPr>
            <a:spLocks noChangeArrowheads="1" noChangeShapeType="1" noTextEdit="1"/>
          </p:cNvSpPr>
          <p:nvPr/>
        </p:nvSpPr>
        <p:spPr bwMode="auto">
          <a:xfrm>
            <a:off x="1979613" y="3357563"/>
            <a:ext cx="3587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?</a:t>
            </a:r>
          </a:p>
        </p:txBody>
      </p:sp>
      <p:sp>
        <p:nvSpPr>
          <p:cNvPr id="9307" name="WordArt 91"/>
          <p:cNvSpPr>
            <a:spLocks noChangeArrowheads="1" noChangeShapeType="1" noTextEdit="1"/>
          </p:cNvSpPr>
          <p:nvPr/>
        </p:nvSpPr>
        <p:spPr bwMode="auto">
          <a:xfrm>
            <a:off x="3851275" y="3429000"/>
            <a:ext cx="3587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?</a:t>
            </a:r>
          </a:p>
        </p:txBody>
      </p:sp>
      <p:sp>
        <p:nvSpPr>
          <p:cNvPr id="9312" name="WordArt 96"/>
          <p:cNvSpPr>
            <a:spLocks noChangeArrowheads="1" noChangeShapeType="1" noTextEdit="1"/>
          </p:cNvSpPr>
          <p:nvPr/>
        </p:nvSpPr>
        <p:spPr bwMode="auto">
          <a:xfrm>
            <a:off x="6372225" y="3357563"/>
            <a:ext cx="3587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?</a:t>
            </a:r>
          </a:p>
        </p:txBody>
      </p:sp>
      <p:pic>
        <p:nvPicPr>
          <p:cNvPr id="5147" name="Picture 97" descr="2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68450" cy="14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92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5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7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9" dur="5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0" dur="2000"/>
                                        <p:tgtEl>
                                          <p:spTgt spid="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4" dur="500"/>
                                        <p:tgtEl>
                                          <p:spTgt spid="9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01" dur="1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3" dur="5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6" dur="5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9" dur="500"/>
                                        <p:tgtEl>
                                          <p:spTgt spid="9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5" dur="2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9" dur="2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7" dur="2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1" dur="2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7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2" dur="200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200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2000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2000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2000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2000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 animBg="1"/>
      <p:bldP spid="9237" grpId="1" animBg="1"/>
      <p:bldP spid="9246" grpId="0" animBg="1"/>
      <p:bldP spid="9246" grpId="1" animBg="1"/>
      <p:bldP spid="9249" grpId="0" animBg="1"/>
      <p:bldP spid="9249" grpId="1" animBg="1"/>
      <p:bldP spid="9269" grpId="0" animBg="1"/>
      <p:bldP spid="9269" grpId="1" animBg="1"/>
      <p:bldP spid="9273" grpId="0" animBg="1"/>
      <p:bldP spid="9273" grpId="1" animBg="1"/>
      <p:bldP spid="9284" grpId="0" animBg="1"/>
      <p:bldP spid="9284" grpId="1" animBg="1"/>
      <p:bldP spid="9306" grpId="0" animBg="1"/>
      <p:bldP spid="9306" grpId="1" animBg="1"/>
      <p:bldP spid="9306" grpId="2" animBg="1"/>
      <p:bldP spid="9307" grpId="0" animBg="1"/>
      <p:bldP spid="9307" grpId="1" animBg="1"/>
      <p:bldP spid="9307" grpId="2" animBg="1"/>
      <p:bldP spid="9312" grpId="0" animBg="1"/>
      <p:bldP spid="9312" grpId="1" animBg="1"/>
      <p:bldP spid="9312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Picture5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1019175"/>
            <a:ext cx="2592388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986588" y="1430338"/>
            <a:ext cx="1482725" cy="101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3300"/>
                </a:solidFill>
              </a:rPr>
              <a:t>Vở Toán</a:t>
            </a:r>
          </a:p>
        </p:txBody>
      </p:sp>
      <p:pic>
        <p:nvPicPr>
          <p:cNvPr id="6148" name="Picture 6" descr="Blum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4813"/>
            <a:ext cx="1978025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7" descr="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51725" y="5157788"/>
            <a:ext cx="129698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8" descr="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1725" y="4941888"/>
            <a:ext cx="1533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9" descr="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24750" y="4941888"/>
            <a:ext cx="129698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0" descr="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53988" y="8974138"/>
            <a:ext cx="1533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3" name="Text Box 11"/>
          <p:cNvSpPr txBox="1">
            <a:spLocks noChangeArrowheads="1"/>
          </p:cNvSpPr>
          <p:nvPr/>
        </p:nvSpPr>
        <p:spPr bwMode="auto">
          <a:xfrm>
            <a:off x="900113" y="4508500"/>
            <a:ext cx="434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539750" y="2832100"/>
            <a:ext cx="40322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x + 1909  = 2050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          x    = 2050 – 1909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      x    = 1410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4787900" y="2781300"/>
            <a:ext cx="40322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x  -  586  = 3705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      x	    = 3705 – 586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  x 	    = 3119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2484438" y="4652963"/>
            <a:ext cx="40322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8462  -  x  = 3705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      x	      = 3705 – 586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  x 	      = 3119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9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9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9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9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7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7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7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97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97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</TotalTime>
  <Words>570</Words>
  <Application>Microsoft Office PowerPoint</Application>
  <PresentationFormat>On-screen Show (4:3)</PresentationFormat>
  <Paragraphs>169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Chinh</dc:creator>
  <cp:lastModifiedBy>CSTeam</cp:lastModifiedBy>
  <cp:revision>30</cp:revision>
  <dcterms:created xsi:type="dcterms:W3CDTF">2011-01-14T15:38:56Z</dcterms:created>
  <dcterms:modified xsi:type="dcterms:W3CDTF">2016-06-29T10:30:05Z</dcterms:modified>
</cp:coreProperties>
</file>