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0099CC"/>
    <a:srgbClr val="0066CC"/>
    <a:srgbClr val="BAE4BC"/>
    <a:srgbClr val="FF0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6C42A0-D3C9-4C6C-9263-80B2885A5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470F2-6D80-4B34-A446-4580630D5D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B8EE5-A7CA-4CE8-A457-EFAAA3294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051BA-A0B3-4CA0-99F3-2CBFEF1D3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8E162D-D0B9-4D4F-9DBE-E3B537C26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A9B58A-064F-4F95-9748-FED7352117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FECB1F-4CB4-49A9-9513-00AA86350D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B14BB9-AA04-43AD-BED6-73A4D261F6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7F3165-9D7C-49E1-80BA-D297CA2617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AFC641-10CD-4782-8C10-AF52DF2440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EDFF63-0910-4253-AD81-211475F9B5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611D6A-E637-4072-AA31-FB8484A39A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A3F49-83C2-47B6-A8E0-A9761347A1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DE49D166-533D-483A-869D-15F8712F111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gif"/><Relationship Id="rId5" Type="http://schemas.openxmlformats.org/officeDocument/2006/relationships/hyperlink" Target="../LT&amp;CAU/LT&amp;C.doc" TargetMode="Externa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1752600" y="3200400"/>
            <a:ext cx="6248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2800" b="1" kern="10">
                <a:ln w="9525">
                  <a:round/>
                  <a:headEnd/>
                  <a:tailEnd/>
                </a:ln>
                <a:solidFill>
                  <a:srgbClr val="33CC33">
                    <a:alpha val="98038"/>
                  </a:srgbClr>
                </a:solidFill>
                <a:latin typeface="Arial"/>
                <a:cs typeface="Arial"/>
              </a:rPr>
              <a:t>LUYỆN TẬP</a:t>
            </a:r>
            <a:endParaRPr lang="en-US" sz="2800" b="1" kern="10">
              <a:ln w="9525">
                <a:round/>
                <a:headEnd/>
                <a:tailEnd/>
              </a:ln>
              <a:solidFill>
                <a:srgbClr val="33CC33">
                  <a:alpha val="98038"/>
                </a:srgbClr>
              </a:solidFill>
              <a:latin typeface="Arial"/>
              <a:cs typeface="Arial"/>
            </a:endParaRPr>
          </a:p>
        </p:txBody>
      </p:sp>
      <p:sp>
        <p:nvSpPr>
          <p:cNvPr id="5130" name="WordArt 10"/>
          <p:cNvSpPr>
            <a:spLocks noChangeArrowheads="1" noChangeShapeType="1" noTextEdit="1"/>
          </p:cNvSpPr>
          <p:nvPr/>
        </p:nvSpPr>
        <p:spPr bwMode="auto">
          <a:xfrm>
            <a:off x="2438400" y="1905000"/>
            <a:ext cx="4876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0" lon="21299994" rev="0"/>
              </a:camera>
              <a:lightRig rig="legacyFlat3" dir="t"/>
            </a:scene3d>
            <a:sp3d extrusionH="887400" prstMaterial="legacyMatte">
              <a:extrusionClr>
                <a:srgbClr val="33CC33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33CC33"/>
                </a:solidFill>
                <a:latin typeface="Arial"/>
                <a:cs typeface="Arial"/>
              </a:rPr>
              <a:t>TOÁN  3</a:t>
            </a:r>
          </a:p>
        </p:txBody>
      </p:sp>
      <p:pic>
        <p:nvPicPr>
          <p:cNvPr id="3078" name="Picture 14" descr="flower1_div_md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215900" y="6705600"/>
            <a:ext cx="8763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5" descr="pinksparkle6df1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525"/>
            <a:ext cx="685800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6" descr="pinksparkle6df1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437563" y="34925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4114800"/>
            <a:ext cx="1295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  <p:bldP spid="51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709613" y="3429000"/>
            <a:ext cx="8001000" cy="2286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35225"/>
            <a:ext cx="7772400" cy="1470025"/>
          </a:xfrm>
        </p:spPr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283700" y="2374900"/>
            <a:ext cx="6413500" cy="901700"/>
            <a:chOff x="1344" y="1776"/>
            <a:chExt cx="3648" cy="606"/>
          </a:xfrm>
        </p:grpSpPr>
        <p:pic>
          <p:nvPicPr>
            <p:cNvPr id="4130" name="Picture 5"/>
            <p:cNvPicPr>
              <a:picLocks noChangeAspect="1" noChangeArrowheads="1"/>
            </p:cNvPicPr>
            <p:nvPr/>
          </p:nvPicPr>
          <p:blipFill>
            <a:blip r:embed="rId2">
              <a:lum bright="-12000"/>
            </a:blip>
            <a:srcRect/>
            <a:stretch>
              <a:fillRect/>
            </a:stretch>
          </p:blipFill>
          <p:spPr bwMode="auto">
            <a:xfrm>
              <a:off x="1344" y="1776"/>
              <a:ext cx="3648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31" name="Text Box 6"/>
            <p:cNvSpPr txBox="1">
              <a:spLocks noChangeArrowheads="1"/>
            </p:cNvSpPr>
            <p:nvPr/>
          </p:nvSpPr>
          <p:spPr bwMode="auto">
            <a:xfrm>
              <a:off x="1344" y="1958"/>
              <a:ext cx="178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latin typeface="Arial" charset="0"/>
                </a:rPr>
                <a:t>0</a:t>
              </a:r>
              <a:endParaRPr lang="en-US" sz="1600">
                <a:latin typeface="Arial" charset="0"/>
              </a:endParaRP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057400" y="2224088"/>
            <a:ext cx="2286000" cy="152400"/>
            <a:chOff x="1200" y="1200"/>
            <a:chExt cx="1440" cy="96"/>
          </a:xfrm>
        </p:grpSpPr>
        <p:sp>
          <p:nvSpPr>
            <p:cNvPr id="4127" name="Line 7"/>
            <p:cNvSpPr>
              <a:spLocks noChangeShapeType="1"/>
            </p:cNvSpPr>
            <p:nvPr/>
          </p:nvSpPr>
          <p:spPr bwMode="auto">
            <a:xfrm>
              <a:off x="1200" y="1248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10"/>
            <p:cNvSpPr>
              <a:spLocks noChangeShapeType="1"/>
            </p:cNvSpPr>
            <p:nvPr/>
          </p:nvSpPr>
          <p:spPr bwMode="auto">
            <a:xfrm>
              <a:off x="1200" y="120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11"/>
            <p:cNvSpPr>
              <a:spLocks noChangeShapeType="1"/>
            </p:cNvSpPr>
            <p:nvPr/>
          </p:nvSpPr>
          <p:spPr bwMode="auto">
            <a:xfrm>
              <a:off x="2640" y="120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3205163" y="22240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841500" y="1812925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latin typeface="Arial" charset="0"/>
              </a:rPr>
              <a:t>A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217988" y="1828800"/>
            <a:ext cx="350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latin typeface="Arial" charset="0"/>
              </a:rPr>
              <a:t>B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143000" y="3505200"/>
            <a:ext cx="3275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- Đo độ dài đoạn thẳng BA: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4678363" y="3505200"/>
            <a:ext cx="1373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Arial" charset="0"/>
              </a:rPr>
              <a:t>AB = 4cm.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1143000" y="3894138"/>
            <a:ext cx="4837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- Chia đôi độ dài đoạn thẳng AB: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5699125" y="3894138"/>
            <a:ext cx="2149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Arial" charset="0"/>
              </a:rPr>
              <a:t>4 : 2 = 2 (cm).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1143000" y="4275138"/>
            <a:ext cx="688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000">
                <a:latin typeface="Arial" charset="0"/>
              </a:rPr>
              <a:t> Đặt thước sao cho vạch 0cm trùng với điểm A. Đánh dấu </a:t>
            </a:r>
          </a:p>
          <a:p>
            <a:r>
              <a:rPr lang="en-US" sz="2000">
                <a:latin typeface="Arial" charset="0"/>
              </a:rPr>
              <a:t>  Điểm M trên AB ứng với vạch 2cm của thước. </a:t>
            </a: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1755775" y="7251700"/>
            <a:ext cx="6383338" cy="901700"/>
            <a:chOff x="1344" y="1776"/>
            <a:chExt cx="3648" cy="606"/>
          </a:xfrm>
        </p:grpSpPr>
        <p:pic>
          <p:nvPicPr>
            <p:cNvPr id="4125" name="Picture 28"/>
            <p:cNvPicPr>
              <a:picLocks noChangeAspect="1" noChangeArrowheads="1"/>
            </p:cNvPicPr>
            <p:nvPr/>
          </p:nvPicPr>
          <p:blipFill>
            <a:blip r:embed="rId2">
              <a:lum bright="-12000"/>
            </a:blip>
            <a:srcRect/>
            <a:stretch>
              <a:fillRect/>
            </a:stretch>
          </p:blipFill>
          <p:spPr bwMode="auto">
            <a:xfrm>
              <a:off x="1344" y="1776"/>
              <a:ext cx="3648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26" name="Text Box 29"/>
            <p:cNvSpPr txBox="1">
              <a:spLocks noChangeArrowheads="1"/>
            </p:cNvSpPr>
            <p:nvPr/>
          </p:nvSpPr>
          <p:spPr bwMode="auto">
            <a:xfrm>
              <a:off x="1344" y="1958"/>
              <a:ext cx="179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latin typeface="Arial" charset="0"/>
                </a:rPr>
                <a:t>0</a:t>
              </a:r>
              <a:endParaRPr lang="en-US" sz="1600">
                <a:latin typeface="Arial" charset="0"/>
              </a:endParaRPr>
            </a:p>
          </p:txBody>
        </p:sp>
      </p:grpSp>
      <p:pic>
        <p:nvPicPr>
          <p:cNvPr id="2081" name="Picture 33" descr="AG00050_"/>
          <p:cNvPicPr>
            <a:picLocks noChangeAspect="1" noChangeArrowheads="1" noCrop="1"/>
          </p:cNvPicPr>
          <p:nvPr/>
        </p:nvPicPr>
        <p:blipFill>
          <a:blip r:embed="rId3">
            <a:lum bright="-6000"/>
          </a:blip>
          <a:srcRect/>
          <a:stretch>
            <a:fillRect/>
          </a:stretch>
        </p:blipFill>
        <p:spPr bwMode="auto">
          <a:xfrm rot="7879903">
            <a:off x="1875632" y="1767681"/>
            <a:ext cx="6477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4" name="Picture 36" descr="animated_bullet_01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866106" y="2651919"/>
            <a:ext cx="409575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5" name="Picture 37" descr="animated_bullet_01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2986087" y="2628901"/>
            <a:ext cx="423863" cy="10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2971800" y="1812925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latin typeface="Arial" charset="0"/>
              </a:rPr>
              <a:t>M</a:t>
            </a:r>
          </a:p>
        </p:txBody>
      </p:sp>
      <p:sp>
        <p:nvSpPr>
          <p:cNvPr id="2089" name="Text Box 41"/>
          <p:cNvSpPr txBox="1">
            <a:spLocks noChangeArrowheads="1"/>
          </p:cNvSpPr>
          <p:nvPr/>
        </p:nvSpPr>
        <p:spPr bwMode="auto">
          <a:xfrm>
            <a:off x="1143000" y="5029200"/>
            <a:ext cx="434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- M là……………của đoạn thẳng AB.</a:t>
            </a: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1828800" y="4953000"/>
            <a:ext cx="1395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Arial" charset="0"/>
              </a:rPr>
              <a:t>trung điểm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1889125" y="1031875"/>
            <a:ext cx="5780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Xác định trung điểm của đoạn thẳng (theo mẫu):</a:t>
            </a:r>
          </a:p>
          <a:p>
            <a:r>
              <a:rPr lang="en-US" sz="2000">
                <a:latin typeface="Arial" charset="0"/>
              </a:rPr>
              <a:t>a) Mẫu : Xác định trung điểm của đoạn thẳng AB.</a:t>
            </a:r>
          </a:p>
        </p:txBody>
      </p:sp>
      <p:sp>
        <p:nvSpPr>
          <p:cNvPr id="2106" name="Oval 58"/>
          <p:cNvSpPr>
            <a:spLocks noChangeArrowheads="1"/>
          </p:cNvSpPr>
          <p:nvPr/>
        </p:nvSpPr>
        <p:spPr bwMode="auto">
          <a:xfrm>
            <a:off x="1447800" y="1143000"/>
            <a:ext cx="381000" cy="381000"/>
          </a:xfrm>
          <a:prstGeom prst="ellipse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1</a:t>
            </a:r>
          </a:p>
        </p:txBody>
      </p:sp>
      <p:sp>
        <p:nvSpPr>
          <p:cNvPr id="4120" name="Rectangle 61"/>
          <p:cNvSpPr>
            <a:spLocks noChangeArrowheads="1"/>
          </p:cNvSpPr>
          <p:nvPr/>
        </p:nvSpPr>
        <p:spPr bwMode="auto">
          <a:xfrm>
            <a:off x="0" y="-157163"/>
            <a:ext cx="9144000" cy="990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0000CC"/>
                </a:solidFill>
                <a:latin typeface="Arial" charset="0"/>
              </a:rPr>
              <a:t>  </a:t>
            </a:r>
            <a:r>
              <a:rPr lang="en-US" sz="1200" b="1">
                <a:solidFill>
                  <a:srgbClr val="0000CC"/>
                </a:solidFill>
                <a:latin typeface="Arial" charset="0"/>
              </a:rPr>
              <a:t/>
            </a:r>
            <a:br>
              <a:rPr lang="en-US" sz="1200" b="1">
                <a:solidFill>
                  <a:srgbClr val="0000CC"/>
                </a:solidFill>
                <a:latin typeface="Arial" charset="0"/>
              </a:rPr>
            </a:br>
            <a:endParaRPr lang="en-US" sz="20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121" name="WordArt 62"/>
          <p:cNvSpPr>
            <a:spLocks noChangeArrowheads="1" noChangeShapeType="1" noTextEdit="1"/>
          </p:cNvSpPr>
          <p:nvPr/>
        </p:nvSpPr>
        <p:spPr bwMode="auto">
          <a:xfrm>
            <a:off x="3048000" y="533400"/>
            <a:ext cx="2743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LUYỆN TẬP</a:t>
            </a:r>
            <a:endParaRPr lang="en-US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4122" name="Picture 63" descr="flower1_div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V="1">
            <a:off x="215900" y="6705600"/>
            <a:ext cx="8763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3" name="Picture 64" descr="pinksparkle6df1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47625" y="9525"/>
            <a:ext cx="5810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4" name="Picture 65" descr="pinksparkle6df1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8598694" y="-164306"/>
            <a:ext cx="381000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4394E-6 L -0.8243 -0.0009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3237 L 0.0007 -0.7121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7" grpId="0" animBg="1"/>
      <p:bldP spid="2060" grpId="0" animBg="1"/>
      <p:bldP spid="2062" grpId="0"/>
      <p:bldP spid="2063" grpId="0"/>
      <p:bldP spid="2066" grpId="0"/>
      <p:bldP spid="2067" grpId="0"/>
      <p:bldP spid="2069" grpId="0"/>
      <p:bldP spid="2070" grpId="0"/>
      <p:bldP spid="2071" grpId="0"/>
      <p:bldP spid="2089" grpId="0"/>
      <p:bldP spid="2090" grpId="0"/>
      <p:bldP spid="2103" grpId="0"/>
      <p:bldP spid="21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/>
            </a:r>
            <a:br>
              <a:rPr lang="en-US" sz="3600" smtClean="0"/>
            </a:br>
            <a:endParaRPr lang="en-US" sz="360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660525" y="1273175"/>
            <a:ext cx="5111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b) Xác định trung điểm của đoạn thẳng CD.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816100" y="7861300"/>
            <a:ext cx="6565900" cy="901700"/>
            <a:chOff x="1344" y="1776"/>
            <a:chExt cx="3648" cy="606"/>
          </a:xfrm>
        </p:grpSpPr>
        <p:pic>
          <p:nvPicPr>
            <p:cNvPr id="1044" name="Picture 8"/>
            <p:cNvPicPr>
              <a:picLocks noChangeAspect="1" noChangeArrowheads="1"/>
            </p:cNvPicPr>
            <p:nvPr/>
          </p:nvPicPr>
          <p:blipFill>
            <a:blip r:embed="rId3">
              <a:lum bright="-18000"/>
            </a:blip>
            <a:srcRect/>
            <a:stretch>
              <a:fillRect/>
            </a:stretch>
          </p:blipFill>
          <p:spPr bwMode="auto">
            <a:xfrm>
              <a:off x="1344" y="1776"/>
              <a:ext cx="3648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5" name="Text Box 9"/>
            <p:cNvSpPr txBox="1">
              <a:spLocks noChangeArrowheads="1"/>
            </p:cNvSpPr>
            <p:nvPr/>
          </p:nvSpPr>
          <p:spPr bwMode="auto">
            <a:xfrm>
              <a:off x="1344" y="1958"/>
              <a:ext cx="174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latin typeface="Arial" charset="0"/>
                </a:rPr>
                <a:t>0</a:t>
              </a:r>
              <a:endParaRPr lang="en-US" sz="1600">
                <a:latin typeface="Arial" charset="0"/>
              </a:endParaRPr>
            </a:p>
          </p:txBody>
        </p:sp>
      </p:grp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133600" y="2298700"/>
            <a:ext cx="3505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2133600" y="2222500"/>
            <a:ext cx="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5638800" y="2222500"/>
            <a:ext cx="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895475" y="1878013"/>
            <a:ext cx="350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latin typeface="Arial" charset="0"/>
              </a:rPr>
              <a:t>C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5575300" y="1876425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latin typeface="Arial" charset="0"/>
              </a:rPr>
              <a:t>D</a:t>
            </a:r>
          </a:p>
        </p:txBody>
      </p:sp>
      <p:sp>
        <p:nvSpPr>
          <p:cNvPr id="1036" name="Rectangle 15"/>
          <p:cNvSpPr>
            <a:spLocks noChangeArrowheads="1"/>
          </p:cNvSpPr>
          <p:nvPr/>
        </p:nvSpPr>
        <p:spPr bwMode="auto">
          <a:xfrm>
            <a:off x="0" y="-157163"/>
            <a:ext cx="9144000" cy="990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400" b="1">
                <a:solidFill>
                  <a:srgbClr val="0000CC"/>
                </a:solidFill>
                <a:latin typeface="Arial" charset="0"/>
              </a:rPr>
              <a:t>                        </a:t>
            </a:r>
            <a:r>
              <a:rPr lang="en-US" sz="3200" b="1">
                <a:solidFill>
                  <a:srgbClr val="0000CC"/>
                </a:solidFill>
                <a:latin typeface="Arial" charset="0"/>
              </a:rPr>
              <a:t>  </a:t>
            </a:r>
            <a:r>
              <a:rPr lang="en-US" sz="1200" b="1">
                <a:solidFill>
                  <a:srgbClr val="0000CC"/>
                </a:solidFill>
                <a:latin typeface="Arial" charset="0"/>
              </a:rPr>
              <a:t/>
            </a:r>
            <a:br>
              <a:rPr lang="en-US" sz="1200" b="1">
                <a:solidFill>
                  <a:srgbClr val="0000CC"/>
                </a:solidFill>
                <a:latin typeface="Arial" charset="0"/>
              </a:rPr>
            </a:br>
            <a:r>
              <a:rPr lang="en-US" sz="1200" b="1">
                <a:solidFill>
                  <a:srgbClr val="0000CC"/>
                </a:solidFill>
                <a:latin typeface="Arial" charset="0"/>
              </a:rPr>
              <a:t>               </a:t>
            </a:r>
            <a:endParaRPr lang="en-US" sz="20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37" name="WordArt 16"/>
          <p:cNvSpPr>
            <a:spLocks noChangeArrowheads="1" noChangeShapeType="1" noTextEdit="1"/>
          </p:cNvSpPr>
          <p:nvPr/>
        </p:nvSpPr>
        <p:spPr bwMode="auto">
          <a:xfrm>
            <a:off x="2971800" y="533400"/>
            <a:ext cx="2590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LUYỆN TẬP</a:t>
            </a:r>
            <a:endParaRPr lang="en-US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914400" y="3505200"/>
            <a:ext cx="7772400" cy="2438400"/>
            <a:chOff x="576" y="2208"/>
            <a:chExt cx="4896" cy="1536"/>
          </a:xfrm>
        </p:grpSpPr>
        <p:sp>
          <p:nvSpPr>
            <p:cNvPr id="1042" name="Rectangle 17"/>
            <p:cNvSpPr>
              <a:spLocks noChangeArrowheads="1"/>
            </p:cNvSpPr>
            <p:nvPr/>
          </p:nvSpPr>
          <p:spPr bwMode="auto">
            <a:xfrm>
              <a:off x="576" y="2208"/>
              <a:ext cx="4896" cy="15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  <p:sp>
          <p:nvSpPr>
            <p:cNvPr id="1043" name="Text Box 18"/>
            <p:cNvSpPr txBox="1">
              <a:spLocks noChangeArrowheads="1"/>
            </p:cNvSpPr>
            <p:nvPr/>
          </p:nvSpPr>
          <p:spPr bwMode="auto">
            <a:xfrm>
              <a:off x="864" y="2392"/>
              <a:ext cx="4229" cy="1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Tx/>
                <a:buChar char="-"/>
              </a:pPr>
              <a:r>
                <a:rPr lang="en-US" sz="2000">
                  <a:latin typeface="Arial" charset="0"/>
                </a:rPr>
                <a:t> Đo độ dài đoạn thẳng CD :          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CD = 6cm.</a:t>
              </a:r>
            </a:p>
            <a:p>
              <a:pPr>
                <a:buFontTx/>
                <a:buChar char="-"/>
              </a:pPr>
              <a:r>
                <a:rPr lang="en-US" sz="2000">
                  <a:latin typeface="Arial" charset="0"/>
                </a:rPr>
                <a:t> Chia đôi độ dài đoạn thẳng CD:  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6 : 2  = 3 (cm).</a:t>
              </a:r>
            </a:p>
            <a:p>
              <a:pPr>
                <a:buFontTx/>
                <a:buChar char="-"/>
              </a:pPr>
              <a:r>
                <a:rPr lang="en-US" sz="2000">
                  <a:latin typeface="Arial" charset="0"/>
                </a:rPr>
                <a:t> Đặt thước sao cho vạch 0cm trùng với điểm C. </a:t>
              </a:r>
            </a:p>
            <a:p>
              <a:r>
                <a:rPr lang="en-US" sz="2000">
                  <a:latin typeface="Arial" charset="0"/>
                </a:rPr>
                <a:t>  Đánh dấu điểm O trên CD ứng với vạch 3cm của thước.</a:t>
              </a:r>
            </a:p>
            <a:p>
              <a:r>
                <a:rPr lang="en-US" sz="2000">
                  <a:latin typeface="Arial" charset="0"/>
                </a:rPr>
                <a:t>- 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O</a:t>
              </a:r>
              <a:r>
                <a:rPr lang="en-US" sz="2000">
                  <a:latin typeface="Arial" charset="0"/>
                </a:rPr>
                <a:t> là </a:t>
              </a:r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trung điểm</a:t>
              </a:r>
              <a:r>
                <a:rPr lang="en-US" sz="2000">
                  <a:latin typeface="Arial" charset="0"/>
                </a:rPr>
                <a:t> của đoạn thẳng CD.</a:t>
              </a:r>
            </a:p>
          </p:txBody>
        </p:sp>
      </p:grp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3708400" y="1876425"/>
            <a:ext cx="3635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00FF"/>
                </a:solidFill>
                <a:latin typeface="Arial" charset="0"/>
              </a:rPr>
              <a:t>O</a:t>
            </a:r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>
            <a:off x="3886200" y="2222500"/>
            <a:ext cx="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026" name="Object 23"/>
          <p:cNvGraphicFramePr>
            <a:graphicFrameLocks noChangeAspect="1"/>
          </p:cNvGraphicFramePr>
          <p:nvPr>
            <p:ph sz="half" idx="2"/>
          </p:nvPr>
        </p:nvGraphicFramePr>
        <p:xfrm>
          <a:off x="7924800" y="0"/>
          <a:ext cx="1219200" cy="706438"/>
        </p:xfrm>
        <a:graphic>
          <a:graphicData uri="http://schemas.openxmlformats.org/presentationml/2006/ole">
            <p:oleObj spid="_x0000_s1026" name="Clip" r:id="rId4" imgW="4584071" imgH="2829208" progId="MS_ClipArt_Gallery.5">
              <p:embed/>
            </p:oleObj>
          </a:graphicData>
        </a:graphic>
      </p:graphicFrame>
      <p:pic>
        <p:nvPicPr>
          <p:cNvPr id="1041" name="Picture 26" descr="Book-03-june[1]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>
            <a:lum bright="-6000"/>
          </a:blip>
          <a:srcRect/>
          <a:stretch>
            <a:fillRect/>
          </a:stretch>
        </p:blipFill>
        <p:spPr bwMode="auto">
          <a:xfrm>
            <a:off x="3479800" y="6324600"/>
            <a:ext cx="2159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416 L -3.33333E-6 -0.8050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82" grpId="0" animBg="1"/>
      <p:bldP spid="3083" grpId="0" animBg="1"/>
      <p:bldP spid="3085" grpId="0"/>
      <p:bldP spid="3086" grpId="0"/>
      <p:bldP spid="3091" grpId="0"/>
      <p:bldP spid="309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186</Words>
  <Application>Microsoft Office PowerPoint</Application>
  <PresentationFormat>On-screen Show (4:3)</PresentationFormat>
  <Paragraphs>35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Times New Roman</vt:lpstr>
      <vt:lpstr>Arial</vt:lpstr>
      <vt:lpstr>Calibri</vt:lpstr>
      <vt:lpstr>Default Design</vt:lpstr>
      <vt:lpstr>Microsoft Clip Gallery</vt:lpstr>
      <vt:lpstr> </vt:lpstr>
      <vt:lpstr> </vt:lpstr>
      <vt:lpstr> 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Creater by Th.Binh</dc:creator>
  <cp:lastModifiedBy>CSTeam</cp:lastModifiedBy>
  <cp:revision>68</cp:revision>
  <dcterms:created xsi:type="dcterms:W3CDTF">2009-11-10T11:40:27Z</dcterms:created>
  <dcterms:modified xsi:type="dcterms:W3CDTF">2016-06-29T10:30:17Z</dcterms:modified>
</cp:coreProperties>
</file>