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8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99"/>
    <a:srgbClr val="99FFCC"/>
    <a:srgbClr val="3333CC"/>
    <a:srgbClr val="FF9933"/>
    <a:srgbClr val="FFFF66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B9EFADC-1684-4186-9E66-154AB98EC4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690469-01EC-42B3-8CFE-1CEDB4066CB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B8F79-F711-4881-B144-57B32C1DBEE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47DB7F-F9A6-4924-A0B0-9B85BF1F5D6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81A47F-9B21-46F5-821C-199EEB412CD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2433CB-4ECF-47C9-94C2-B1088E901AC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F9B258-8C26-448A-868F-4DA3D14BCCE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F80F81-958D-4F2F-A662-E757FA28012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D4CAC9-324B-480E-AA33-D30D573EB6F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9ABB5F-A1F4-4193-B73C-F90CCA36572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37AD03-2139-4046-9A52-BE2EDD76651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2F8794-8577-405A-B7FF-E2D9ED36D3B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9731D9BB-EC29-436F-BB9F-3CF123C1B0CF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676400" y="1401763"/>
            <a:ext cx="556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Luyện tập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066800" y="2071688"/>
            <a:ext cx="1143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latin typeface="Arial" charset="0"/>
              </a:rPr>
              <a:t>Bài 1:</a:t>
            </a:r>
            <a:r>
              <a:rPr lang="en-US" b="1">
                <a:latin typeface="Arial" charset="0"/>
              </a:rPr>
              <a:t> 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133600" y="2071688"/>
            <a:ext cx="1676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Tính nhẩm: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04800" y="25146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a,</a:t>
            </a:r>
            <a:r>
              <a:rPr lang="en-US" sz="1600">
                <a:latin typeface="Arial" charset="0"/>
              </a:rPr>
              <a:t> 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685800" y="28194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  x 1 = 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1828800" y="2814638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685800" y="3557588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  x 2 = 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1724025" y="3538538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18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685800" y="4205288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  x 3 =</a:t>
            </a:r>
            <a:r>
              <a:rPr lang="en-US" sz="1600">
                <a:latin typeface="Arial" charset="0"/>
              </a:rPr>
              <a:t> 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1752600" y="417195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27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2528888" y="2771775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  x 5 = 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3581400" y="27432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45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2514600" y="348615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  x 7 = 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3657600" y="3481388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63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2514600" y="4162425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  x 9 = 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3657600" y="41148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81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4648200" y="2714625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  x 4 = 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5867400" y="26670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36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4648200" y="34290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  x 8 = 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5867400" y="340995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72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4652963" y="409575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  x 6 = </a:t>
            </a:r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5881688" y="40386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54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6805613" y="2671763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  x 10 = </a:t>
            </a: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6858000" y="33909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  x 0 = 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6862763" y="40386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0  x 9 = 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8153400" y="26670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90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8148638" y="337185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0</a:t>
            </a:r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8162925" y="40386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0</a:t>
            </a:r>
          </a:p>
        </p:txBody>
      </p:sp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304800" y="48006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b,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685800" y="50292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  x 2 = </a:t>
            </a: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1828800" y="50292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18</a:t>
            </a: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685800" y="57150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2  x 9 = </a:t>
            </a:r>
          </a:p>
        </p:txBody>
      </p:sp>
      <p:sp>
        <p:nvSpPr>
          <p:cNvPr id="7210" name="Text Box 42"/>
          <p:cNvSpPr txBox="1">
            <a:spLocks noChangeArrowheads="1"/>
          </p:cNvSpPr>
          <p:nvPr/>
        </p:nvSpPr>
        <p:spPr bwMode="auto">
          <a:xfrm>
            <a:off x="1828800" y="57150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18</a:t>
            </a:r>
          </a:p>
        </p:txBody>
      </p:sp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2667000" y="50292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  x 5 = </a:t>
            </a:r>
          </a:p>
        </p:txBody>
      </p:sp>
      <p:sp>
        <p:nvSpPr>
          <p:cNvPr id="7212" name="Text Box 44"/>
          <p:cNvSpPr txBox="1">
            <a:spLocks noChangeArrowheads="1"/>
          </p:cNvSpPr>
          <p:nvPr/>
        </p:nvSpPr>
        <p:spPr bwMode="auto">
          <a:xfrm>
            <a:off x="3962400" y="50292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45</a:t>
            </a:r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2667000" y="57150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5  x 9 = </a:t>
            </a:r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3962400" y="57150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45</a:t>
            </a:r>
          </a:p>
        </p:txBody>
      </p: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4800600" y="50292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  x 8 = </a:t>
            </a:r>
          </a:p>
        </p:txBody>
      </p: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5924550" y="4986338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72</a:t>
            </a:r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4800600" y="57150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8  x 9 = </a:t>
            </a:r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5967413" y="5667375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72</a:t>
            </a:r>
          </a:p>
        </p:txBody>
      </p:sp>
      <p:sp>
        <p:nvSpPr>
          <p:cNvPr id="7219" name="Text Box 51"/>
          <p:cNvSpPr txBox="1">
            <a:spLocks noChangeArrowheads="1"/>
          </p:cNvSpPr>
          <p:nvPr/>
        </p:nvSpPr>
        <p:spPr bwMode="auto">
          <a:xfrm>
            <a:off x="6967538" y="4976813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  x 10 = </a:t>
            </a:r>
          </a:p>
        </p:txBody>
      </p:sp>
      <p:sp>
        <p:nvSpPr>
          <p:cNvPr id="7220" name="Text Box 52"/>
          <p:cNvSpPr txBox="1">
            <a:spLocks noChangeArrowheads="1"/>
          </p:cNvSpPr>
          <p:nvPr/>
        </p:nvSpPr>
        <p:spPr bwMode="auto">
          <a:xfrm>
            <a:off x="8229600" y="4948238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90</a:t>
            </a:r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6919913" y="56388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10  x 9 = </a:t>
            </a:r>
          </a:p>
        </p:txBody>
      </p:sp>
      <p:sp>
        <p:nvSpPr>
          <p:cNvPr id="7222" name="Text Box 54"/>
          <p:cNvSpPr txBox="1">
            <a:spLocks noChangeArrowheads="1"/>
          </p:cNvSpPr>
          <p:nvPr/>
        </p:nvSpPr>
        <p:spPr bwMode="auto">
          <a:xfrm>
            <a:off x="8229600" y="55626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90</a:t>
            </a:r>
          </a:p>
        </p:txBody>
      </p:sp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228600" y="6384925"/>
            <a:ext cx="876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FF9933"/>
                </a:solidFill>
                <a:latin typeface="Times New Roman" pitchFamily="18" charset="0"/>
              </a:rPr>
              <a:t>Lưu ý</a:t>
            </a:r>
            <a:r>
              <a:rPr lang="en-US" b="1">
                <a:solidFill>
                  <a:srgbClr val="FF9933"/>
                </a:solidFill>
                <a:latin typeface="Times New Roman" pitchFamily="18" charset="0"/>
              </a:rPr>
              <a:t>: Khi</a:t>
            </a:r>
            <a:r>
              <a:rPr lang="en-US" b="1">
                <a:solidFill>
                  <a:srgbClr val="FF9933"/>
                </a:solidFill>
                <a:latin typeface="Arial" charset="0"/>
              </a:rPr>
              <a:t> ta </a:t>
            </a:r>
            <a:r>
              <a:rPr lang="vi-VN" b="1">
                <a:solidFill>
                  <a:srgbClr val="FF9933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FF9933"/>
                </a:solidFill>
                <a:latin typeface="Arial" charset="0"/>
              </a:rPr>
              <a:t>ổi chỗ các thừa số trong một tích, thì tích không thay </a:t>
            </a:r>
            <a:r>
              <a:rPr lang="vi-VN" b="1">
                <a:solidFill>
                  <a:srgbClr val="FF9933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FF9933"/>
                </a:solidFill>
                <a:latin typeface="Arial" charset="0"/>
              </a:rPr>
              <a:t>ổi</a:t>
            </a:r>
          </a:p>
        </p:txBody>
      </p:sp>
      <p:sp>
        <p:nvSpPr>
          <p:cNvPr id="7228" name="Line 60"/>
          <p:cNvSpPr>
            <a:spLocks noChangeShapeType="1"/>
          </p:cNvSpPr>
          <p:nvPr/>
        </p:nvSpPr>
        <p:spPr bwMode="auto">
          <a:xfrm>
            <a:off x="6858000" y="3429000"/>
            <a:ext cx="0" cy="914400"/>
          </a:xfrm>
          <a:prstGeom prst="line">
            <a:avLst/>
          </a:prstGeom>
          <a:noFill/>
          <a:ln w="9525">
            <a:solidFill>
              <a:srgbClr val="FF99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9" name="Line 61"/>
          <p:cNvSpPr>
            <a:spLocks noChangeShapeType="1"/>
          </p:cNvSpPr>
          <p:nvPr/>
        </p:nvSpPr>
        <p:spPr bwMode="auto">
          <a:xfrm>
            <a:off x="8534400" y="3429000"/>
            <a:ext cx="0" cy="914400"/>
          </a:xfrm>
          <a:prstGeom prst="line">
            <a:avLst/>
          </a:prstGeom>
          <a:noFill/>
          <a:ln w="9525">
            <a:solidFill>
              <a:srgbClr val="FF99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30" name="Line 62"/>
          <p:cNvSpPr>
            <a:spLocks noChangeShapeType="1"/>
          </p:cNvSpPr>
          <p:nvPr/>
        </p:nvSpPr>
        <p:spPr bwMode="auto">
          <a:xfrm>
            <a:off x="6934200" y="3352800"/>
            <a:ext cx="1524000" cy="0"/>
          </a:xfrm>
          <a:prstGeom prst="line">
            <a:avLst/>
          </a:prstGeom>
          <a:noFill/>
          <a:ln w="9525">
            <a:solidFill>
              <a:srgbClr val="FF99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31" name="Line 63"/>
          <p:cNvSpPr>
            <a:spLocks noChangeShapeType="1"/>
          </p:cNvSpPr>
          <p:nvPr/>
        </p:nvSpPr>
        <p:spPr bwMode="auto">
          <a:xfrm>
            <a:off x="6934200" y="4419600"/>
            <a:ext cx="1524000" cy="0"/>
          </a:xfrm>
          <a:prstGeom prst="line">
            <a:avLst/>
          </a:prstGeom>
          <a:noFill/>
          <a:ln w="9525">
            <a:solidFill>
              <a:srgbClr val="FF99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4" name="Text Box 65"/>
          <p:cNvSpPr txBox="1">
            <a:spLocks noChangeArrowheads="1"/>
          </p:cNvSpPr>
          <p:nvPr/>
        </p:nvSpPr>
        <p:spPr bwMode="auto">
          <a:xfrm>
            <a:off x="7146925" y="17256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9" dur="2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800" decel="100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800" decel="100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800" decel="100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00" decel="100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800" decel="100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decel="100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00" decel="100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800" decel="100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800" decel="100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800" decel="100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800" decel="100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800" decel="1000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800" decel="100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800" decel="100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800" decel="100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800" decel="1000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800" decel="100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800" decel="100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800" decel="100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800" decel="1000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800" decel="100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800" decel="100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800" decel="100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800" decel="1000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800" decel="1000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00" decel="1000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800" decel="1000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800" decel="100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800" decel="100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800" decel="100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800" decel="100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800" decel="1000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800" decel="1000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800" decel="1000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800" decel="1000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800" decel="1000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800" decel="1000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800" decel="1000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800" decel="1000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800" decel="1000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800" decel="100000" fill="hold"/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800" decel="100000" fill="hold"/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800" decel="100000" fill="hold"/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800" decel="100000"/>
                                        <p:tgtEl>
                                          <p:spTgt spid="7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800" decel="100000" fill="hold"/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800" decel="100000" fill="hold"/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800" decel="100000" fill="hold"/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800" decel="100000"/>
                                        <p:tgtEl>
                                          <p:spTgt spid="7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9" dur="800" decel="100000" fill="hold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800" decel="100000" fill="hold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800" decel="100000" fill="hold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 nodeType="clickPar">
                      <p:stCondLst>
                        <p:cond delay="indefinite"/>
                      </p:stCondLst>
                      <p:childTnLst>
                        <p:par>
                          <p:cTn id="2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8" dur="2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1" dur="20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4" dur="20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7" dur="20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0" dur="2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3" dur="20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6" dur="20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9" dur="2000"/>
                                        <p:tgtEl>
                                          <p:spTgt spid="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2" dur="2000"/>
                                        <p:tgtEl>
                                          <p:spTgt spid="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770" decel="1000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8" dur="770" decel="100000"/>
                                        <p:tgtEl>
                                          <p:spTgt spid="720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0" dur="77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2" dur="77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 nodeType="clickPar">
                      <p:stCondLst>
                        <p:cond delay="indefinite"/>
                      </p:stCondLst>
                      <p:childTnLst>
                        <p:par>
                          <p:cTn id="2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770" decel="1000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9" dur="770" decel="100000"/>
                                        <p:tgtEl>
                                          <p:spTgt spid="72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1" dur="77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3" dur="77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 nodeType="clickPar">
                      <p:stCondLst>
                        <p:cond delay="indefinite"/>
                      </p:stCondLst>
                      <p:childTnLst>
                        <p:par>
                          <p:cTn id="2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770" decel="100000"/>
                                        <p:tgtEl>
                                          <p:spTgt spid="72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0" dur="770" decel="100000"/>
                                        <p:tgtEl>
                                          <p:spTgt spid="72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2" dur="77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4" dur="77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 nodeType="clickPar">
                      <p:stCondLst>
                        <p:cond delay="indefinite"/>
                      </p:stCondLst>
                      <p:childTnLst>
                        <p:par>
                          <p:cTn id="3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0" dur="770" decel="1000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1" dur="770" decel="100000"/>
                                        <p:tgtEl>
                                          <p:spTgt spid="72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3" dur="77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5" dur="77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 nodeType="clickPar">
                      <p:stCondLst>
                        <p:cond delay="indefinite"/>
                      </p:stCondLst>
                      <p:childTnLst>
                        <p:par>
                          <p:cTn id="3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770" decel="1000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2" dur="770" decel="100000"/>
                                        <p:tgtEl>
                                          <p:spTgt spid="72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4" dur="770" fill="hold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6" dur="770" fill="hold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 nodeType="clickPar">
                      <p:stCondLst>
                        <p:cond delay="indefinite"/>
                      </p:stCondLst>
                      <p:childTnLst>
                        <p:par>
                          <p:cTn id="3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2" dur="770" decel="1000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3" dur="770" decel="100000"/>
                                        <p:tgtEl>
                                          <p:spTgt spid="72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5" dur="77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7" dur="77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 nodeType="clickPar">
                      <p:stCondLst>
                        <p:cond delay="indefinite"/>
                      </p:stCondLst>
                      <p:childTnLst>
                        <p:par>
                          <p:cTn id="3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770" decel="100000"/>
                                        <p:tgtEl>
                                          <p:spTgt spid="72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4" dur="770" decel="100000"/>
                                        <p:tgtEl>
                                          <p:spTgt spid="72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6" dur="77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8" dur="77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 nodeType="clickPar">
                      <p:stCondLst>
                        <p:cond delay="indefinite"/>
                      </p:stCondLst>
                      <p:childTnLst>
                        <p:par>
                          <p:cTn id="3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4" dur="770" decel="1000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5" dur="770" decel="100000"/>
                                        <p:tgtEl>
                                          <p:spTgt spid="72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7" dur="77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9" dur="77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 nodeType="clickPar">
                      <p:stCondLst>
                        <p:cond delay="indefinite"/>
                      </p:stCondLst>
                      <p:childTnLst>
                        <p:par>
                          <p:cTn id="3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5" dur="770" decel="1000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6" dur="770" decel="100000"/>
                                        <p:tgtEl>
                                          <p:spTgt spid="72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8" dur="77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0" dur="77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6" grpId="0"/>
      <p:bldP spid="7177" grpId="0"/>
      <p:bldP spid="7178" grpId="0"/>
      <p:bldP spid="7180" grpId="0"/>
      <p:bldP spid="7181" grpId="0"/>
      <p:bldP spid="7182" grpId="0"/>
      <p:bldP spid="7183" grpId="0"/>
      <p:bldP spid="7184" grpId="0"/>
      <p:bldP spid="7185" grpId="0"/>
      <p:bldP spid="7186" grpId="0"/>
      <p:bldP spid="7187" grpId="0"/>
      <p:bldP spid="7188" grpId="0"/>
      <p:bldP spid="7189" grpId="0"/>
      <p:bldP spid="7190" grpId="0"/>
      <p:bldP spid="7191" grpId="0"/>
      <p:bldP spid="7192" grpId="0"/>
      <p:bldP spid="7193" grpId="0"/>
      <p:bldP spid="7194" grpId="0"/>
      <p:bldP spid="7195" grpId="0"/>
      <p:bldP spid="7196" grpId="0"/>
      <p:bldP spid="7197" grpId="0"/>
      <p:bldP spid="7198" grpId="0"/>
      <p:bldP spid="7199" grpId="0"/>
      <p:bldP spid="7200" grpId="0"/>
      <p:bldP spid="7201" grpId="0"/>
      <p:bldP spid="7202" grpId="0"/>
      <p:bldP spid="7203" grpId="0"/>
      <p:bldP spid="7205" grpId="0"/>
      <p:bldP spid="7206" grpId="0"/>
      <p:bldP spid="7207" grpId="0"/>
      <p:bldP spid="7209" grpId="0"/>
      <p:bldP spid="7210" grpId="0"/>
      <p:bldP spid="7211" grpId="0"/>
      <p:bldP spid="7212" grpId="0"/>
      <p:bldP spid="7213" grpId="0"/>
      <p:bldP spid="7214" grpId="0"/>
      <p:bldP spid="7215" grpId="0"/>
      <p:bldP spid="7216" grpId="0"/>
      <p:bldP spid="7217" grpId="0"/>
      <p:bldP spid="7218" grpId="0"/>
      <p:bldP spid="7219" grpId="0"/>
      <p:bldP spid="7220" grpId="0"/>
      <p:bldP spid="7221" grpId="0"/>
      <p:bldP spid="7222" grpId="0"/>
      <p:bldP spid="7223" grpId="0"/>
      <p:bldP spid="7228" grpId="0" animBg="1"/>
      <p:bldP spid="7229" grpId="0" animBg="1"/>
      <p:bldP spid="7230" grpId="0" animBg="1"/>
      <p:bldP spid="72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/>
          <p:cNvSpPr txBox="1">
            <a:spLocks noChangeArrowheads="1"/>
          </p:cNvSpPr>
          <p:nvPr/>
        </p:nvSpPr>
        <p:spPr bwMode="auto">
          <a:xfrm>
            <a:off x="1676400" y="1401763"/>
            <a:ext cx="556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     Tiết 64 : Luyện tập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304800" y="228600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FFFF66"/>
                </a:solidFill>
                <a:latin typeface="Arial" charset="0"/>
              </a:rPr>
              <a:t>Bài 2</a:t>
            </a:r>
            <a:r>
              <a:rPr lang="en-US" sz="2000" b="1">
                <a:solidFill>
                  <a:srgbClr val="FFFF66"/>
                </a:solidFill>
                <a:latin typeface="Arial" charset="0"/>
              </a:rPr>
              <a:t>: Tính</a:t>
            </a:r>
            <a:r>
              <a:rPr lang="en-US" sz="2000" b="1">
                <a:latin typeface="Arial" charset="0"/>
              </a:rPr>
              <a:t> :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81000" y="30480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a,    9 x 3 + 9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2362200" y="30480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=   27 + 9 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395538" y="3581400"/>
            <a:ext cx="11096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=   36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81000" y="41910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       9 x 4 + 9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2362200" y="41910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=   36 + 9 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2438400" y="4800600"/>
            <a:ext cx="11096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=   45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876800" y="29718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b,    9 x 8 + 9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6858000" y="29718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=   72 + 9 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6858000" y="3581400"/>
            <a:ext cx="11096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=   81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4876800" y="41910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       9 x 9 + 9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6934200" y="41910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=   81 + 9 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972300" y="4876800"/>
            <a:ext cx="11096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=   90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  <p:bldP spid="10248" grpId="0"/>
      <p:bldP spid="10250" grpId="0"/>
      <p:bldP spid="10251" grpId="0"/>
      <p:bldP spid="10252" grpId="0"/>
      <p:bldP spid="10253" grpId="0"/>
      <p:bldP spid="10254" grpId="0"/>
      <p:bldP spid="10255" grpId="0"/>
      <p:bldP spid="10256" grpId="0"/>
      <p:bldP spid="10257" grpId="0"/>
      <p:bldP spid="10258" grpId="0"/>
      <p:bldP spid="10259" grpId="0"/>
      <p:bldP spid="102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1371600" y="1143000"/>
            <a:ext cx="556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Luyện tập 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190500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latin typeface="Arial" charset="0"/>
              </a:rPr>
              <a:t>Bài 3:</a:t>
            </a:r>
            <a:r>
              <a:rPr lang="en-US" b="1">
                <a:latin typeface="Arial" charset="0"/>
              </a:rPr>
              <a:t> 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990600" y="1828800"/>
            <a:ext cx="815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Một công ty vận tải có bốn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ội xe. Đội Một có 10 xe ôtô, 3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ội còn lại mỗi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ội có 9 xe ôtô. Hỏi công ty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ó có bao nhiêu xe ôtô ?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533400" y="28956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Arial" charset="0"/>
              </a:rPr>
              <a:t>Tóm tắt</a:t>
            </a:r>
            <a:r>
              <a:rPr lang="en-US" sz="2000" b="1">
                <a:latin typeface="Arial" charset="0"/>
              </a:rPr>
              <a:t> :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57200" y="3629025"/>
            <a:ext cx="3810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Đội 1 : 10 xe ôtô</a:t>
            </a:r>
          </a:p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3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ội  : mỗi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ội  9 xe ôtô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V="1">
            <a:off x="2209800" y="2514600"/>
            <a:ext cx="987425" cy="7938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V="1">
            <a:off x="6172200" y="2133600"/>
            <a:ext cx="987425" cy="7938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5257800" y="28956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latin typeface="Arial" charset="0"/>
              </a:rPr>
              <a:t>Bài giải</a:t>
            </a:r>
            <a:r>
              <a:rPr lang="en-US" sz="2000" b="1">
                <a:latin typeface="Arial" charset="0"/>
              </a:rPr>
              <a:t>: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5029200" y="3567113"/>
            <a:ext cx="411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Số xe ôtô của 3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ội </a:t>
            </a:r>
            <a:r>
              <a:rPr lang="en-US" sz="2000">
                <a:latin typeface="Times New Roman" pitchFamily="18" charset="0"/>
              </a:rPr>
              <a:t>c</a:t>
            </a:r>
            <a:r>
              <a:rPr lang="en-US" sz="2000">
                <a:latin typeface="Arial" charset="0"/>
              </a:rPr>
              <a:t>ũn lại là :</a:t>
            </a: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>
            <a:off x="5105400" y="2514600"/>
            <a:ext cx="2133600" cy="0"/>
          </a:xfrm>
          <a:prstGeom prst="line">
            <a:avLst/>
          </a:prstGeom>
          <a:noFill/>
          <a:ln w="9525">
            <a:solidFill>
              <a:srgbClr val="FF99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5410200" y="4114800"/>
            <a:ext cx="457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charset="0"/>
              </a:rPr>
              <a:t>9 x 3 = 27 (ôtô)</a:t>
            </a:r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5029200" y="4572000"/>
            <a:ext cx="457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charset="0"/>
              </a:rPr>
              <a:t>Số xe ôtô của công ty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ó là</a:t>
            </a:r>
            <a:r>
              <a:rPr lang="en-US" sz="1600"/>
              <a:t> :       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5410200" y="5105400"/>
            <a:ext cx="2359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10  + 27  = 37 (ôtô)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5257800" y="5715000"/>
            <a:ext cx="304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         </a:t>
            </a:r>
            <a:r>
              <a:rPr lang="en-US" sz="2000" b="1" u="sng">
                <a:latin typeface="Arial" charset="0"/>
              </a:rPr>
              <a:t>Đáp số:</a:t>
            </a:r>
            <a:r>
              <a:rPr lang="en-US" sz="2000" b="1">
                <a:latin typeface="Arial" charset="0"/>
              </a:rPr>
              <a:t> 37 ôtô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533400" y="4724400"/>
            <a:ext cx="381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Hỏi   : …   xe ôtô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12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1127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272" grpId="0"/>
      <p:bldP spid="11273" grpId="0"/>
      <p:bldP spid="11274" grpId="0"/>
      <p:bldP spid="11275" grpId="0" animBg="1"/>
      <p:bldP spid="11276" grpId="0" animBg="1"/>
      <p:bldP spid="11278" grpId="0"/>
      <p:bldP spid="11279" grpId="0"/>
      <p:bldP spid="11280" grpId="0" animBg="1"/>
      <p:bldP spid="11281" grpId="0"/>
      <p:bldP spid="11282" grpId="0"/>
      <p:bldP spid="11283" grpId="0"/>
      <p:bldP spid="11284" grpId="0"/>
      <p:bldP spid="1128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8"/>
          <p:cNvSpPr>
            <a:spLocks noChangeArrowheads="1" noChangeShapeType="1" noTextEdit="1"/>
          </p:cNvSpPr>
          <p:nvPr/>
        </p:nvSpPr>
        <p:spPr bwMode="auto">
          <a:xfrm>
            <a:off x="2066925" y="304800"/>
            <a:ext cx="5010150" cy="923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AI NHANH HƠN ? 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graphicFrame>
        <p:nvGraphicFramePr>
          <p:cNvPr id="12449" name="Group 161"/>
          <p:cNvGraphicFramePr>
            <a:graphicFrameLocks noGrp="1"/>
          </p:cNvGraphicFramePr>
          <p:nvPr>
            <p:ph/>
          </p:nvPr>
        </p:nvGraphicFramePr>
        <p:xfrm>
          <a:off x="533400" y="1752600"/>
          <a:ext cx="8077200" cy="4476750"/>
        </p:xfrm>
        <a:graphic>
          <a:graphicData uri="http://schemas.openxmlformats.org/drawingml/2006/table">
            <a:tbl>
              <a:tblPr/>
              <a:tblGrid>
                <a:gridCol w="733425"/>
                <a:gridCol w="735013"/>
                <a:gridCol w="733425"/>
                <a:gridCol w="735012"/>
                <a:gridCol w="733425"/>
                <a:gridCol w="736600"/>
                <a:gridCol w="733425"/>
                <a:gridCol w="735013"/>
                <a:gridCol w="733425"/>
                <a:gridCol w="735012"/>
                <a:gridCol w="733425"/>
              </a:tblGrid>
              <a:tr h="895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408" name="Text Box 120"/>
          <p:cNvSpPr txBox="1">
            <a:spLocks noChangeArrowheads="1"/>
          </p:cNvSpPr>
          <p:nvPr/>
        </p:nvSpPr>
        <p:spPr bwMode="auto">
          <a:xfrm>
            <a:off x="2819400" y="2819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18</a:t>
            </a:r>
          </a:p>
        </p:txBody>
      </p:sp>
      <p:sp>
        <p:nvSpPr>
          <p:cNvPr id="12409" name="Text Box 121"/>
          <p:cNvSpPr txBox="1">
            <a:spLocks noChangeArrowheads="1"/>
          </p:cNvSpPr>
          <p:nvPr/>
        </p:nvSpPr>
        <p:spPr bwMode="auto">
          <a:xfrm>
            <a:off x="3571875" y="2819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24</a:t>
            </a:r>
          </a:p>
        </p:txBody>
      </p:sp>
      <p:sp>
        <p:nvSpPr>
          <p:cNvPr id="12410" name="Text Box 122"/>
          <p:cNvSpPr txBox="1">
            <a:spLocks noChangeArrowheads="1"/>
          </p:cNvSpPr>
          <p:nvPr/>
        </p:nvSpPr>
        <p:spPr bwMode="auto">
          <a:xfrm>
            <a:off x="4286250" y="2819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30</a:t>
            </a:r>
          </a:p>
        </p:txBody>
      </p:sp>
      <p:sp>
        <p:nvSpPr>
          <p:cNvPr id="12411" name="Text Box 123"/>
          <p:cNvSpPr txBox="1">
            <a:spLocks noChangeArrowheads="1"/>
          </p:cNvSpPr>
          <p:nvPr/>
        </p:nvSpPr>
        <p:spPr bwMode="auto">
          <a:xfrm>
            <a:off x="5029200" y="28336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36</a:t>
            </a:r>
          </a:p>
        </p:txBody>
      </p:sp>
      <p:sp>
        <p:nvSpPr>
          <p:cNvPr id="12412" name="Text Box 124"/>
          <p:cNvSpPr txBox="1">
            <a:spLocks noChangeArrowheads="1"/>
          </p:cNvSpPr>
          <p:nvPr/>
        </p:nvSpPr>
        <p:spPr bwMode="auto">
          <a:xfrm>
            <a:off x="5757863" y="2819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42</a:t>
            </a:r>
          </a:p>
        </p:txBody>
      </p:sp>
      <p:sp>
        <p:nvSpPr>
          <p:cNvPr id="12413" name="Text Box 125"/>
          <p:cNvSpPr txBox="1">
            <a:spLocks noChangeArrowheads="1"/>
          </p:cNvSpPr>
          <p:nvPr/>
        </p:nvSpPr>
        <p:spPr bwMode="auto">
          <a:xfrm>
            <a:off x="6477000" y="2819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48</a:t>
            </a:r>
          </a:p>
        </p:txBody>
      </p:sp>
      <p:sp>
        <p:nvSpPr>
          <p:cNvPr id="12414" name="Text Box 126"/>
          <p:cNvSpPr txBox="1">
            <a:spLocks noChangeArrowheads="1"/>
          </p:cNvSpPr>
          <p:nvPr/>
        </p:nvSpPr>
        <p:spPr bwMode="auto">
          <a:xfrm>
            <a:off x="7315200" y="2819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54</a:t>
            </a:r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8001000" y="2819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60</a:t>
            </a:r>
          </a:p>
        </p:txBody>
      </p:sp>
      <p:sp>
        <p:nvSpPr>
          <p:cNvPr id="12416" name="Text Box 128"/>
          <p:cNvSpPr txBox="1">
            <a:spLocks noChangeArrowheads="1"/>
          </p:cNvSpPr>
          <p:nvPr/>
        </p:nvSpPr>
        <p:spPr bwMode="auto">
          <a:xfrm>
            <a:off x="1447800" y="3733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7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2057400" y="3733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14</a:t>
            </a:r>
          </a:p>
        </p:txBody>
      </p:sp>
      <p:sp>
        <p:nvSpPr>
          <p:cNvPr id="12418" name="Text Box 130"/>
          <p:cNvSpPr txBox="1">
            <a:spLocks noChangeArrowheads="1"/>
          </p:cNvSpPr>
          <p:nvPr/>
        </p:nvSpPr>
        <p:spPr bwMode="auto">
          <a:xfrm>
            <a:off x="2819400" y="3733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21</a:t>
            </a:r>
          </a:p>
        </p:txBody>
      </p:sp>
      <p:sp>
        <p:nvSpPr>
          <p:cNvPr id="12419" name="Text Box 131"/>
          <p:cNvSpPr txBox="1">
            <a:spLocks noChangeArrowheads="1"/>
          </p:cNvSpPr>
          <p:nvPr/>
        </p:nvSpPr>
        <p:spPr bwMode="auto">
          <a:xfrm>
            <a:off x="3548063" y="3733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28</a:t>
            </a:r>
          </a:p>
        </p:txBody>
      </p:sp>
      <p:sp>
        <p:nvSpPr>
          <p:cNvPr id="12420" name="Text Box 132"/>
          <p:cNvSpPr txBox="1">
            <a:spLocks noChangeArrowheads="1"/>
          </p:cNvSpPr>
          <p:nvPr/>
        </p:nvSpPr>
        <p:spPr bwMode="auto">
          <a:xfrm>
            <a:off x="4324350" y="3733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35</a:t>
            </a:r>
          </a:p>
        </p:txBody>
      </p:sp>
      <p:sp>
        <p:nvSpPr>
          <p:cNvPr id="12421" name="Text Box 133"/>
          <p:cNvSpPr txBox="1">
            <a:spLocks noChangeArrowheads="1"/>
          </p:cNvSpPr>
          <p:nvPr/>
        </p:nvSpPr>
        <p:spPr bwMode="auto">
          <a:xfrm>
            <a:off x="4995863" y="3733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42</a:t>
            </a:r>
          </a:p>
        </p:txBody>
      </p:sp>
      <p:sp>
        <p:nvSpPr>
          <p:cNvPr id="12422" name="Text Box 134"/>
          <p:cNvSpPr txBox="1">
            <a:spLocks noChangeArrowheads="1"/>
          </p:cNvSpPr>
          <p:nvPr/>
        </p:nvSpPr>
        <p:spPr bwMode="auto">
          <a:xfrm>
            <a:off x="5791200" y="3733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49</a:t>
            </a:r>
          </a:p>
        </p:txBody>
      </p:sp>
      <p:sp>
        <p:nvSpPr>
          <p:cNvPr id="12423" name="Text Box 135"/>
          <p:cNvSpPr txBox="1">
            <a:spLocks noChangeArrowheads="1"/>
          </p:cNvSpPr>
          <p:nvPr/>
        </p:nvSpPr>
        <p:spPr bwMode="auto">
          <a:xfrm>
            <a:off x="6553200" y="3733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56</a:t>
            </a:r>
          </a:p>
        </p:txBody>
      </p:sp>
      <p:sp>
        <p:nvSpPr>
          <p:cNvPr id="12424" name="Text Box 136"/>
          <p:cNvSpPr txBox="1">
            <a:spLocks noChangeArrowheads="1"/>
          </p:cNvSpPr>
          <p:nvPr/>
        </p:nvSpPr>
        <p:spPr bwMode="auto">
          <a:xfrm>
            <a:off x="7239000" y="3733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63</a:t>
            </a:r>
          </a:p>
        </p:txBody>
      </p:sp>
      <p:sp>
        <p:nvSpPr>
          <p:cNvPr id="12425" name="Text Box 137"/>
          <p:cNvSpPr txBox="1">
            <a:spLocks noChangeArrowheads="1"/>
          </p:cNvSpPr>
          <p:nvPr/>
        </p:nvSpPr>
        <p:spPr bwMode="auto">
          <a:xfrm>
            <a:off x="7924800" y="37480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70</a:t>
            </a:r>
          </a:p>
        </p:txBody>
      </p:sp>
      <p:sp>
        <p:nvSpPr>
          <p:cNvPr id="12426" name="Text Box 138"/>
          <p:cNvSpPr txBox="1">
            <a:spLocks noChangeArrowheads="1"/>
          </p:cNvSpPr>
          <p:nvPr/>
        </p:nvSpPr>
        <p:spPr bwMode="auto">
          <a:xfrm>
            <a:off x="1414463" y="46243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8</a:t>
            </a:r>
          </a:p>
        </p:txBody>
      </p:sp>
      <p:sp>
        <p:nvSpPr>
          <p:cNvPr id="12427" name="Text Box 139"/>
          <p:cNvSpPr txBox="1">
            <a:spLocks noChangeArrowheads="1"/>
          </p:cNvSpPr>
          <p:nvPr/>
        </p:nvSpPr>
        <p:spPr bwMode="auto">
          <a:xfrm>
            <a:off x="2081213" y="4648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16</a:t>
            </a:r>
          </a:p>
        </p:txBody>
      </p:sp>
      <p:sp>
        <p:nvSpPr>
          <p:cNvPr id="12428" name="Text Box 140"/>
          <p:cNvSpPr txBox="1">
            <a:spLocks noChangeArrowheads="1"/>
          </p:cNvSpPr>
          <p:nvPr/>
        </p:nvSpPr>
        <p:spPr bwMode="auto">
          <a:xfrm>
            <a:off x="2819400" y="4648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24</a:t>
            </a:r>
          </a:p>
        </p:txBody>
      </p:sp>
      <p:sp>
        <p:nvSpPr>
          <p:cNvPr id="12429" name="Text Box 141"/>
          <p:cNvSpPr txBox="1">
            <a:spLocks noChangeArrowheads="1"/>
          </p:cNvSpPr>
          <p:nvPr/>
        </p:nvSpPr>
        <p:spPr bwMode="auto">
          <a:xfrm>
            <a:off x="3562350" y="46624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32</a:t>
            </a:r>
          </a:p>
        </p:txBody>
      </p:sp>
      <p:sp>
        <p:nvSpPr>
          <p:cNvPr id="12430" name="Text Box 142"/>
          <p:cNvSpPr txBox="1">
            <a:spLocks noChangeArrowheads="1"/>
          </p:cNvSpPr>
          <p:nvPr/>
        </p:nvSpPr>
        <p:spPr bwMode="auto">
          <a:xfrm>
            <a:off x="4343400" y="46624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40</a:t>
            </a:r>
          </a:p>
        </p:txBody>
      </p:sp>
      <p:sp>
        <p:nvSpPr>
          <p:cNvPr id="12431" name="Text Box 143"/>
          <p:cNvSpPr txBox="1">
            <a:spLocks noChangeArrowheads="1"/>
          </p:cNvSpPr>
          <p:nvPr/>
        </p:nvSpPr>
        <p:spPr bwMode="auto">
          <a:xfrm>
            <a:off x="5029200" y="4648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48</a:t>
            </a:r>
          </a:p>
        </p:txBody>
      </p:sp>
      <p:sp>
        <p:nvSpPr>
          <p:cNvPr id="12432" name="Text Box 144"/>
          <p:cNvSpPr txBox="1">
            <a:spLocks noChangeArrowheads="1"/>
          </p:cNvSpPr>
          <p:nvPr/>
        </p:nvSpPr>
        <p:spPr bwMode="auto">
          <a:xfrm>
            <a:off x="5772150" y="4648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56</a:t>
            </a:r>
          </a:p>
        </p:txBody>
      </p:sp>
      <p:sp>
        <p:nvSpPr>
          <p:cNvPr id="12433" name="Text Box 145"/>
          <p:cNvSpPr txBox="1">
            <a:spLocks noChangeArrowheads="1"/>
          </p:cNvSpPr>
          <p:nvPr/>
        </p:nvSpPr>
        <p:spPr bwMode="auto">
          <a:xfrm>
            <a:off x="6553200" y="46624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64</a:t>
            </a:r>
          </a:p>
        </p:txBody>
      </p:sp>
      <p:sp>
        <p:nvSpPr>
          <p:cNvPr id="12434" name="Text Box 146"/>
          <p:cNvSpPr txBox="1">
            <a:spLocks noChangeArrowheads="1"/>
          </p:cNvSpPr>
          <p:nvPr/>
        </p:nvSpPr>
        <p:spPr bwMode="auto">
          <a:xfrm>
            <a:off x="7248525" y="46624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72</a:t>
            </a:r>
          </a:p>
        </p:txBody>
      </p:sp>
      <p:sp>
        <p:nvSpPr>
          <p:cNvPr id="12435" name="Text Box 147"/>
          <p:cNvSpPr txBox="1">
            <a:spLocks noChangeArrowheads="1"/>
          </p:cNvSpPr>
          <p:nvPr/>
        </p:nvSpPr>
        <p:spPr bwMode="auto">
          <a:xfrm>
            <a:off x="7948613" y="46624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80</a:t>
            </a:r>
          </a:p>
        </p:txBody>
      </p:sp>
      <p:sp>
        <p:nvSpPr>
          <p:cNvPr id="12436" name="Text Box 148"/>
          <p:cNvSpPr txBox="1">
            <a:spLocks noChangeArrowheads="1"/>
          </p:cNvSpPr>
          <p:nvPr/>
        </p:nvSpPr>
        <p:spPr bwMode="auto">
          <a:xfrm>
            <a:off x="1371600" y="55768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9</a:t>
            </a:r>
          </a:p>
        </p:txBody>
      </p:sp>
      <p:sp>
        <p:nvSpPr>
          <p:cNvPr id="12437" name="Text Box 149"/>
          <p:cNvSpPr txBox="1">
            <a:spLocks noChangeArrowheads="1"/>
          </p:cNvSpPr>
          <p:nvPr/>
        </p:nvSpPr>
        <p:spPr bwMode="auto">
          <a:xfrm>
            <a:off x="2133600" y="55626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18</a:t>
            </a:r>
          </a:p>
        </p:txBody>
      </p:sp>
      <p:sp>
        <p:nvSpPr>
          <p:cNvPr id="12438" name="Text Box 150"/>
          <p:cNvSpPr txBox="1">
            <a:spLocks noChangeArrowheads="1"/>
          </p:cNvSpPr>
          <p:nvPr/>
        </p:nvSpPr>
        <p:spPr bwMode="auto">
          <a:xfrm>
            <a:off x="2819400" y="55626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27</a:t>
            </a:r>
          </a:p>
        </p:txBody>
      </p:sp>
      <p:sp>
        <p:nvSpPr>
          <p:cNvPr id="12439" name="Text Box 151"/>
          <p:cNvSpPr txBox="1">
            <a:spLocks noChangeArrowheads="1"/>
          </p:cNvSpPr>
          <p:nvPr/>
        </p:nvSpPr>
        <p:spPr bwMode="auto">
          <a:xfrm>
            <a:off x="3533775" y="55626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36</a:t>
            </a:r>
          </a:p>
        </p:txBody>
      </p:sp>
      <p:sp>
        <p:nvSpPr>
          <p:cNvPr id="12440" name="Text Box 152"/>
          <p:cNvSpPr txBox="1">
            <a:spLocks noChangeArrowheads="1"/>
          </p:cNvSpPr>
          <p:nvPr/>
        </p:nvSpPr>
        <p:spPr bwMode="auto">
          <a:xfrm>
            <a:off x="4324350" y="55626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45</a:t>
            </a:r>
          </a:p>
        </p:txBody>
      </p:sp>
      <p:sp>
        <p:nvSpPr>
          <p:cNvPr id="12441" name="Text Box 153"/>
          <p:cNvSpPr txBox="1">
            <a:spLocks noChangeArrowheads="1"/>
          </p:cNvSpPr>
          <p:nvPr/>
        </p:nvSpPr>
        <p:spPr bwMode="auto">
          <a:xfrm>
            <a:off x="5038725" y="55768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54</a:t>
            </a:r>
          </a:p>
        </p:txBody>
      </p:sp>
      <p:sp>
        <p:nvSpPr>
          <p:cNvPr id="12442" name="Text Box 154"/>
          <p:cNvSpPr txBox="1">
            <a:spLocks noChangeArrowheads="1"/>
          </p:cNvSpPr>
          <p:nvPr/>
        </p:nvSpPr>
        <p:spPr bwMode="auto">
          <a:xfrm>
            <a:off x="5791200" y="55768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63</a:t>
            </a:r>
          </a:p>
        </p:txBody>
      </p:sp>
      <p:sp>
        <p:nvSpPr>
          <p:cNvPr id="12443" name="Text Box 155"/>
          <p:cNvSpPr txBox="1">
            <a:spLocks noChangeArrowheads="1"/>
          </p:cNvSpPr>
          <p:nvPr/>
        </p:nvSpPr>
        <p:spPr bwMode="auto">
          <a:xfrm>
            <a:off x="6553200" y="55768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72</a:t>
            </a:r>
          </a:p>
        </p:txBody>
      </p:sp>
      <p:sp>
        <p:nvSpPr>
          <p:cNvPr id="12444" name="Text Box 156"/>
          <p:cNvSpPr txBox="1">
            <a:spLocks noChangeArrowheads="1"/>
          </p:cNvSpPr>
          <p:nvPr/>
        </p:nvSpPr>
        <p:spPr bwMode="auto">
          <a:xfrm>
            <a:off x="7262813" y="55626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81</a:t>
            </a:r>
          </a:p>
        </p:txBody>
      </p:sp>
      <p:sp>
        <p:nvSpPr>
          <p:cNvPr id="12445" name="Text Box 157"/>
          <p:cNvSpPr txBox="1">
            <a:spLocks noChangeArrowheads="1"/>
          </p:cNvSpPr>
          <p:nvPr/>
        </p:nvSpPr>
        <p:spPr bwMode="auto">
          <a:xfrm>
            <a:off x="8015288" y="55768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9933"/>
                </a:solidFill>
                <a:latin typeface="Arial" charset="0"/>
              </a:rPr>
              <a:t>90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2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2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2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2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2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12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2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2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12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2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12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2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2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12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2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2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12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2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2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12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2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2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12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2" dur="1000"/>
                                        <p:tgtEl>
                                          <p:spTgt spid="12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2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2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9" dur="1000"/>
                                        <p:tgtEl>
                                          <p:spTgt spid="12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2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2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6" dur="1000"/>
                                        <p:tgtEl>
                                          <p:spTgt spid="12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2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2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3" dur="1000"/>
                                        <p:tgtEl>
                                          <p:spTgt spid="12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2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2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0" dur="1000"/>
                                        <p:tgtEl>
                                          <p:spTgt spid="12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2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2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7" dur="1000"/>
                                        <p:tgtEl>
                                          <p:spTgt spid="12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2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2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4" dur="1000"/>
                                        <p:tgtEl>
                                          <p:spTgt spid="12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2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2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1" dur="1000"/>
                                        <p:tgtEl>
                                          <p:spTgt spid="12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12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2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8" dur="1000"/>
                                        <p:tgtEl>
                                          <p:spTgt spid="12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12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2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2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12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12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2" dur="1000"/>
                                        <p:tgtEl>
                                          <p:spTgt spid="12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12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12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9" dur="1000"/>
                                        <p:tgtEl>
                                          <p:spTgt spid="12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12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12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6" dur="1000"/>
                                        <p:tgtEl>
                                          <p:spTgt spid="12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12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12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3" dur="1000"/>
                                        <p:tgtEl>
                                          <p:spTgt spid="12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12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12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0" dur="1000"/>
                                        <p:tgtEl>
                                          <p:spTgt spid="12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12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12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7" dur="1000"/>
                                        <p:tgtEl>
                                          <p:spTgt spid="12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12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12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4" dur="1000"/>
                                        <p:tgtEl>
                                          <p:spTgt spid="12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12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12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1" dur="1000"/>
                                        <p:tgtEl>
                                          <p:spTgt spid="12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 nodeType="clickPar">
                      <p:stCondLst>
                        <p:cond delay="indefinite"/>
                      </p:stCondLst>
                      <p:childTnLst>
                        <p:par>
                          <p:cTn id="2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12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12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8" dur="1000"/>
                                        <p:tgtEl>
                                          <p:spTgt spid="12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08" grpId="0"/>
      <p:bldP spid="12409" grpId="0"/>
      <p:bldP spid="12410" grpId="0"/>
      <p:bldP spid="12411" grpId="0"/>
      <p:bldP spid="12412" grpId="0"/>
      <p:bldP spid="12413" grpId="0"/>
      <p:bldP spid="12414" grpId="0"/>
      <p:bldP spid="12415" grpId="0"/>
      <p:bldP spid="12416" grpId="0"/>
      <p:bldP spid="12417" grpId="0"/>
      <p:bldP spid="12418" grpId="0"/>
      <p:bldP spid="12419" grpId="0"/>
      <p:bldP spid="12420" grpId="0"/>
      <p:bldP spid="12421" grpId="0"/>
      <p:bldP spid="12422" grpId="0"/>
      <p:bldP spid="12423" grpId="0"/>
      <p:bldP spid="12424" grpId="0"/>
      <p:bldP spid="12425" grpId="0"/>
      <p:bldP spid="12426" grpId="0"/>
      <p:bldP spid="12427" grpId="0"/>
      <p:bldP spid="12428" grpId="0"/>
      <p:bldP spid="12429" grpId="0"/>
      <p:bldP spid="12430" grpId="0"/>
      <p:bldP spid="12431" grpId="0"/>
      <p:bldP spid="12432" grpId="0"/>
      <p:bldP spid="12433" grpId="0"/>
      <p:bldP spid="12434" grpId="0"/>
      <p:bldP spid="12435" grpId="0"/>
      <p:bldP spid="12436" grpId="0"/>
      <p:bldP spid="12437" grpId="0"/>
      <p:bldP spid="12438" grpId="0"/>
      <p:bldP spid="12439" grpId="0"/>
      <p:bldP spid="12440" grpId="0"/>
      <p:bldP spid="12441" grpId="0"/>
      <p:bldP spid="12442" grpId="0"/>
      <p:bldP spid="12443" grpId="0"/>
      <p:bldP spid="12444" grpId="0"/>
      <p:bldP spid="12445" grpId="0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316</TotalTime>
  <Words>371</Words>
  <Application>Microsoft Office PowerPoint</Application>
  <PresentationFormat>On-screen Show (4:3)</PresentationFormat>
  <Paragraphs>129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Garamond</vt:lpstr>
      <vt:lpstr>Arial</vt:lpstr>
      <vt:lpstr>Wingdings</vt:lpstr>
      <vt:lpstr>Calibri</vt:lpstr>
      <vt:lpstr>Times New Roman</vt:lpstr>
      <vt:lpstr>Stream</vt:lpstr>
      <vt:lpstr>Slide 1</vt:lpstr>
      <vt:lpstr>Slide 2</vt:lpstr>
      <vt:lpstr>Slide 3</vt:lpstr>
      <vt:lpstr>Slide 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THANG</dc:creator>
  <cp:lastModifiedBy>CSTeam</cp:lastModifiedBy>
  <cp:revision>52</cp:revision>
  <dcterms:created xsi:type="dcterms:W3CDTF">2007-02-08T14:59:34Z</dcterms:created>
  <dcterms:modified xsi:type="dcterms:W3CDTF">2016-06-29T10:28:53Z</dcterms:modified>
</cp:coreProperties>
</file>