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3" r:id="rId2"/>
    <p:sldId id="284" r:id="rId3"/>
    <p:sldId id="285" r:id="rId4"/>
    <p:sldId id="28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66FF"/>
    <a:srgbClr val="FF00FF"/>
    <a:srgbClr val="00CC66"/>
    <a:srgbClr val="FFFF00"/>
    <a:srgbClr val="FF0000"/>
    <a:srgbClr val="FFFFCC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310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2E4AC53-42E6-43A3-8A00-E66520A6F34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3CF7DEF-AD7C-4204-846D-2481398C89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7E61AC2A-E2ED-44FE-9083-3CEEF9F176A3}" type="slidenum">
              <a:rPr lang="en-US" sz="1200"/>
              <a:pPr algn="r" eaLnBrk="0" hangingPunct="0"/>
              <a:t>3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03491-5026-4997-A779-6E2852EECD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E94AB-A4E1-40CE-A6F2-9CFA38A13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50355-657E-42A7-BDA1-93709DF114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EF1CC-BCD4-47A8-9866-8B139470FB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928B2-D797-4226-809E-5937191112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5D907-6817-4330-8EE1-22A3D2850F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E9BC2-4F9A-4BFD-9207-BC99FD338B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64749-DC48-40EC-A18A-B2FE530703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AC5D7-0C59-48B4-8939-FFFCC9ABFB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EECC1-70D5-4CA4-AD75-00C8D50CD0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24AEB-0840-4AAD-BFC6-0A925996E2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F123B9-E1B7-4F8A-8963-C43D21F9A6E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"/>
          <p:cNvGrpSpPr>
            <a:grpSpLocks/>
          </p:cNvGrpSpPr>
          <p:nvPr/>
        </p:nvGrpSpPr>
        <p:grpSpPr bwMode="auto">
          <a:xfrm>
            <a:off x="0" y="-228600"/>
            <a:ext cx="9144000" cy="7086600"/>
            <a:chOff x="0" y="192"/>
            <a:chExt cx="5760" cy="3936"/>
          </a:xfrm>
        </p:grpSpPr>
        <p:grpSp>
          <p:nvGrpSpPr>
            <p:cNvPr id="2091" name="Group 4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94" name="Picture 5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95" name="Picture 6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92" name="Picture 7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3" name="Picture 8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304800" y="990600"/>
            <a:ext cx="29718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u="sng">
                <a:solidFill>
                  <a:srgbClr val="0000FF"/>
                </a:solidFill>
                <a:latin typeface="Arial"/>
                <a:cs typeface="Times New Roman" pitchFamily="18" charset="0"/>
              </a:rPr>
              <a:t>Chữa </a:t>
            </a:r>
            <a:r>
              <a:rPr lang="en-US" sz="2400" b="1" u="sng">
                <a:solidFill>
                  <a:srgbClr val="0000FF"/>
                </a:solidFill>
                <a:latin typeface="Arial"/>
                <a:cs typeface="Times New Roman" pitchFamily="18" charset="0"/>
              </a:rPr>
              <a:t>bài 1</a:t>
            </a:r>
            <a:r>
              <a:rPr lang="en-US" sz="2400" b="1">
                <a:solidFill>
                  <a:srgbClr val="0000FF"/>
                </a:solidFill>
                <a:latin typeface="Arial"/>
                <a:cs typeface="Times New Roman" pitchFamily="18" charset="0"/>
              </a:rPr>
              <a:t>: Tìm X</a:t>
            </a:r>
          </a:p>
        </p:txBody>
      </p:sp>
      <p:sp>
        <p:nvSpPr>
          <p:cNvPr id="2052" name="TextBox 19"/>
          <p:cNvSpPr txBox="1">
            <a:spLocks noChangeArrowheads="1"/>
          </p:cNvSpPr>
          <p:nvPr/>
        </p:nvSpPr>
        <p:spPr bwMode="auto">
          <a:xfrm>
            <a:off x="3276600" y="2514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x 6 =  30</a:t>
            </a:r>
          </a:p>
        </p:txBody>
      </p:sp>
      <p:sp>
        <p:nvSpPr>
          <p:cNvPr id="2053" name="TextBox 19"/>
          <p:cNvSpPr txBox="1">
            <a:spLocks noChangeArrowheads="1"/>
          </p:cNvSpPr>
          <p:nvPr/>
        </p:nvSpPr>
        <p:spPr bwMode="auto">
          <a:xfrm>
            <a:off x="304800" y="2590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+ 12  =  36</a:t>
            </a:r>
          </a:p>
        </p:txBody>
      </p:sp>
      <p:sp>
        <p:nvSpPr>
          <p:cNvPr id="2054" name="TextBox 19"/>
          <p:cNvSpPr txBox="1">
            <a:spLocks noChangeArrowheads="1"/>
          </p:cNvSpPr>
          <p:nvPr/>
        </p:nvSpPr>
        <p:spPr bwMode="auto">
          <a:xfrm>
            <a:off x="3200400" y="2057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2055" name="TextBox 19"/>
          <p:cNvSpPr txBox="1">
            <a:spLocks noChangeArrowheads="1"/>
          </p:cNvSpPr>
          <p:nvPr/>
        </p:nvSpPr>
        <p:spPr bwMode="auto">
          <a:xfrm>
            <a:off x="533400" y="2133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5160" name="TextBox 19"/>
          <p:cNvSpPr txBox="1">
            <a:spLocks noChangeArrowheads="1"/>
          </p:cNvSpPr>
          <p:nvPr/>
        </p:nvSpPr>
        <p:spPr bwMode="auto">
          <a:xfrm>
            <a:off x="304800" y="30480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 </a:t>
            </a:r>
            <a:r>
              <a:rPr lang="en-US" sz="2000" b="1"/>
              <a:t>   </a:t>
            </a:r>
            <a:r>
              <a:rPr lang="en-US" sz="2000" b="1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161" name="TextBox 19"/>
          <p:cNvSpPr txBox="1">
            <a:spLocks noChangeArrowheads="1"/>
          </p:cNvSpPr>
          <p:nvPr/>
        </p:nvSpPr>
        <p:spPr bwMode="auto">
          <a:xfrm>
            <a:off x="304800" y="34290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</a:t>
            </a:r>
            <a:r>
              <a:rPr lang="en-US" sz="2000" b="1"/>
              <a:t>          </a:t>
            </a:r>
            <a:r>
              <a:rPr lang="en-US" sz="2000" b="1">
                <a:solidFill>
                  <a:srgbClr val="0000FF"/>
                </a:solidFill>
              </a:rPr>
              <a:t>=</a:t>
            </a:r>
            <a:r>
              <a:rPr lang="en-US" sz="2000" b="1"/>
              <a:t>  </a:t>
            </a:r>
          </a:p>
        </p:txBody>
      </p:sp>
      <p:sp>
        <p:nvSpPr>
          <p:cNvPr id="5162" name="TextBox 19"/>
          <p:cNvSpPr txBox="1">
            <a:spLocks noChangeArrowheads="1"/>
          </p:cNvSpPr>
          <p:nvPr/>
        </p:nvSpPr>
        <p:spPr bwMode="auto">
          <a:xfrm>
            <a:off x="3276600" y="2971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 =</a:t>
            </a:r>
          </a:p>
        </p:txBody>
      </p:sp>
      <p:sp>
        <p:nvSpPr>
          <p:cNvPr id="5163" name="TextBox 19"/>
          <p:cNvSpPr txBox="1">
            <a:spLocks noChangeArrowheads="1"/>
          </p:cNvSpPr>
          <p:nvPr/>
        </p:nvSpPr>
        <p:spPr bwMode="auto">
          <a:xfrm>
            <a:off x="3276600" y="3429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 = </a:t>
            </a:r>
          </a:p>
        </p:txBody>
      </p:sp>
      <p:cxnSp>
        <p:nvCxnSpPr>
          <p:cNvPr id="2060" name="Straight Connector 23"/>
          <p:cNvCxnSpPr>
            <a:cxnSpLocks noChangeShapeType="1"/>
          </p:cNvCxnSpPr>
          <p:nvPr/>
        </p:nvCxnSpPr>
        <p:spPr bwMode="auto">
          <a:xfrm>
            <a:off x="3048000" y="2286000"/>
            <a:ext cx="0" cy="39624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</p:spPr>
      </p:cxnSp>
      <p:sp>
        <p:nvSpPr>
          <p:cNvPr id="5165" name="TextBox 19"/>
          <p:cNvSpPr txBox="1">
            <a:spLocks noChangeArrowheads="1"/>
          </p:cNvSpPr>
          <p:nvPr/>
        </p:nvSpPr>
        <p:spPr bwMode="auto">
          <a:xfrm>
            <a:off x="1676400" y="300037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36 – 12 </a:t>
            </a:r>
          </a:p>
        </p:txBody>
      </p:sp>
      <p:sp>
        <p:nvSpPr>
          <p:cNvPr id="5166" name="TextBox 19"/>
          <p:cNvSpPr txBox="1">
            <a:spLocks noChangeArrowheads="1"/>
          </p:cNvSpPr>
          <p:nvPr/>
        </p:nvSpPr>
        <p:spPr bwMode="auto">
          <a:xfrm>
            <a:off x="1676400" y="34290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5167" name="TextBox 19"/>
          <p:cNvSpPr txBox="1">
            <a:spLocks noChangeArrowheads="1"/>
          </p:cNvSpPr>
          <p:nvPr/>
        </p:nvSpPr>
        <p:spPr bwMode="auto">
          <a:xfrm>
            <a:off x="4419600" y="340042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168" name="TextBox 19"/>
          <p:cNvSpPr txBox="1">
            <a:spLocks noChangeArrowheads="1"/>
          </p:cNvSpPr>
          <p:nvPr/>
        </p:nvSpPr>
        <p:spPr bwMode="auto">
          <a:xfrm>
            <a:off x="4343400" y="2971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30 : 6</a:t>
            </a:r>
          </a:p>
        </p:txBody>
      </p:sp>
      <p:sp>
        <p:nvSpPr>
          <p:cNvPr id="2065" name="Text Box 4"/>
          <p:cNvSpPr txBox="1">
            <a:spLocks noChangeArrowheads="1"/>
          </p:cNvSpPr>
          <p:nvPr/>
        </p:nvSpPr>
        <p:spPr bwMode="auto">
          <a:xfrm>
            <a:off x="1143000" y="2286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400" b="1">
              <a:solidFill>
                <a:srgbClr val="FF0000"/>
              </a:solidFill>
            </a:endParaRPr>
          </a:p>
        </p:txBody>
      </p:sp>
      <p:cxnSp>
        <p:nvCxnSpPr>
          <p:cNvPr id="2066" name="Straight Connector 23"/>
          <p:cNvCxnSpPr>
            <a:cxnSpLocks noChangeShapeType="1"/>
          </p:cNvCxnSpPr>
          <p:nvPr/>
        </p:nvCxnSpPr>
        <p:spPr bwMode="auto">
          <a:xfrm>
            <a:off x="5943600" y="2133600"/>
            <a:ext cx="0" cy="39624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</p:spPr>
      </p:cxnSp>
      <p:sp>
        <p:nvSpPr>
          <p:cNvPr id="2067" name="TextBox 19"/>
          <p:cNvSpPr txBox="1">
            <a:spLocks noChangeArrowheads="1"/>
          </p:cNvSpPr>
          <p:nvPr/>
        </p:nvSpPr>
        <p:spPr bwMode="auto">
          <a:xfrm>
            <a:off x="6172200" y="3962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g)</a:t>
            </a:r>
          </a:p>
        </p:txBody>
      </p:sp>
      <p:sp>
        <p:nvSpPr>
          <p:cNvPr id="2068" name="TextBox 19"/>
          <p:cNvSpPr txBox="1">
            <a:spLocks noChangeArrowheads="1"/>
          </p:cNvSpPr>
          <p:nvPr/>
        </p:nvSpPr>
        <p:spPr bwMode="auto">
          <a:xfrm>
            <a:off x="3200400" y="3962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e)</a:t>
            </a:r>
          </a:p>
        </p:txBody>
      </p:sp>
      <p:sp>
        <p:nvSpPr>
          <p:cNvPr id="2069" name="TextBox 19"/>
          <p:cNvSpPr txBox="1">
            <a:spLocks noChangeArrowheads="1"/>
          </p:cNvSpPr>
          <p:nvPr/>
        </p:nvSpPr>
        <p:spPr bwMode="auto">
          <a:xfrm>
            <a:off x="228600" y="3962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2070" name="TextBox 19"/>
          <p:cNvSpPr txBox="1">
            <a:spLocks noChangeArrowheads="1"/>
          </p:cNvSpPr>
          <p:nvPr/>
        </p:nvSpPr>
        <p:spPr bwMode="auto">
          <a:xfrm>
            <a:off x="6172200" y="2057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2071" name="TextBox 19"/>
          <p:cNvSpPr txBox="1">
            <a:spLocks noChangeArrowheads="1"/>
          </p:cNvSpPr>
          <p:nvPr/>
        </p:nvSpPr>
        <p:spPr bwMode="auto">
          <a:xfrm>
            <a:off x="6019800" y="4495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42 : X =  7</a:t>
            </a:r>
          </a:p>
        </p:txBody>
      </p:sp>
      <p:sp>
        <p:nvSpPr>
          <p:cNvPr id="2072" name="TextBox 19"/>
          <p:cNvSpPr txBox="1">
            <a:spLocks noChangeArrowheads="1"/>
          </p:cNvSpPr>
          <p:nvPr/>
        </p:nvSpPr>
        <p:spPr bwMode="auto">
          <a:xfrm>
            <a:off x="3200400" y="44958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80 – X  =  30</a:t>
            </a:r>
          </a:p>
        </p:txBody>
      </p:sp>
      <p:sp>
        <p:nvSpPr>
          <p:cNvPr id="2073" name="TextBox 19"/>
          <p:cNvSpPr txBox="1">
            <a:spLocks noChangeArrowheads="1"/>
          </p:cNvSpPr>
          <p:nvPr/>
        </p:nvSpPr>
        <p:spPr bwMode="auto">
          <a:xfrm>
            <a:off x="381000" y="4495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: 7 =  5</a:t>
            </a:r>
          </a:p>
        </p:txBody>
      </p:sp>
      <p:sp>
        <p:nvSpPr>
          <p:cNvPr id="2074" name="TextBox 19"/>
          <p:cNvSpPr txBox="1">
            <a:spLocks noChangeArrowheads="1"/>
          </p:cNvSpPr>
          <p:nvPr/>
        </p:nvSpPr>
        <p:spPr bwMode="auto">
          <a:xfrm>
            <a:off x="6248400" y="25146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– 25 =  15</a:t>
            </a:r>
          </a:p>
        </p:txBody>
      </p:sp>
      <p:sp>
        <p:nvSpPr>
          <p:cNvPr id="2" name="TextBox 19"/>
          <p:cNvSpPr txBox="1">
            <a:spLocks noChangeArrowheads="1"/>
          </p:cNvSpPr>
          <p:nvPr/>
        </p:nvSpPr>
        <p:spPr bwMode="auto">
          <a:xfrm>
            <a:off x="6248400" y="2971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   =</a:t>
            </a:r>
          </a:p>
        </p:txBody>
      </p:sp>
      <p:sp>
        <p:nvSpPr>
          <p:cNvPr id="3" name="TextBox 19"/>
          <p:cNvSpPr txBox="1">
            <a:spLocks noChangeArrowheads="1"/>
          </p:cNvSpPr>
          <p:nvPr/>
        </p:nvSpPr>
        <p:spPr bwMode="auto">
          <a:xfrm>
            <a:off x="7467600" y="2971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15 + 25</a:t>
            </a:r>
          </a:p>
        </p:txBody>
      </p:sp>
      <p:sp>
        <p:nvSpPr>
          <p:cNvPr id="4" name="TextBox 19"/>
          <p:cNvSpPr txBox="1">
            <a:spLocks noChangeArrowheads="1"/>
          </p:cNvSpPr>
          <p:nvPr/>
        </p:nvSpPr>
        <p:spPr bwMode="auto">
          <a:xfrm>
            <a:off x="6324600" y="34290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  =</a:t>
            </a:r>
          </a:p>
        </p:txBody>
      </p:sp>
      <p:sp>
        <p:nvSpPr>
          <p:cNvPr id="5" name="TextBox 19"/>
          <p:cNvSpPr txBox="1">
            <a:spLocks noChangeArrowheads="1"/>
          </p:cNvSpPr>
          <p:nvPr/>
        </p:nvSpPr>
        <p:spPr bwMode="auto">
          <a:xfrm>
            <a:off x="7620000" y="34290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6" name="TextBox 19"/>
          <p:cNvSpPr txBox="1">
            <a:spLocks noChangeArrowheads="1"/>
          </p:cNvSpPr>
          <p:nvPr/>
        </p:nvSpPr>
        <p:spPr bwMode="auto">
          <a:xfrm>
            <a:off x="381000" y="4953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=</a:t>
            </a: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1447800" y="49530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5 x 7 </a:t>
            </a:r>
          </a:p>
        </p:txBody>
      </p:sp>
      <p:sp>
        <p:nvSpPr>
          <p:cNvPr id="8" name="TextBox 19"/>
          <p:cNvSpPr txBox="1">
            <a:spLocks noChangeArrowheads="1"/>
          </p:cNvSpPr>
          <p:nvPr/>
        </p:nvSpPr>
        <p:spPr bwMode="auto">
          <a:xfrm>
            <a:off x="381000" y="5486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     =</a:t>
            </a:r>
          </a:p>
        </p:txBody>
      </p:sp>
      <p:sp>
        <p:nvSpPr>
          <p:cNvPr id="9" name="TextBox 19"/>
          <p:cNvSpPr txBox="1">
            <a:spLocks noChangeArrowheads="1"/>
          </p:cNvSpPr>
          <p:nvPr/>
        </p:nvSpPr>
        <p:spPr bwMode="auto">
          <a:xfrm>
            <a:off x="1447800" y="5453063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10" name="TextBox 19"/>
          <p:cNvSpPr txBox="1">
            <a:spLocks noChangeArrowheads="1"/>
          </p:cNvSpPr>
          <p:nvPr/>
        </p:nvSpPr>
        <p:spPr bwMode="auto">
          <a:xfrm>
            <a:off x="3886200" y="49530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=</a:t>
            </a:r>
          </a:p>
        </p:txBody>
      </p:sp>
      <p:sp>
        <p:nvSpPr>
          <p:cNvPr id="11" name="TextBox 19"/>
          <p:cNvSpPr txBox="1">
            <a:spLocks noChangeArrowheads="1"/>
          </p:cNvSpPr>
          <p:nvPr/>
        </p:nvSpPr>
        <p:spPr bwMode="auto">
          <a:xfrm>
            <a:off x="4495800" y="4953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80 – 30 </a:t>
            </a:r>
          </a:p>
        </p:txBody>
      </p:sp>
      <p:sp>
        <p:nvSpPr>
          <p:cNvPr id="12" name="TextBox 19"/>
          <p:cNvSpPr txBox="1">
            <a:spLocks noChangeArrowheads="1"/>
          </p:cNvSpPr>
          <p:nvPr/>
        </p:nvSpPr>
        <p:spPr bwMode="auto">
          <a:xfrm>
            <a:off x="3886200" y="5486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=</a:t>
            </a:r>
          </a:p>
        </p:txBody>
      </p:sp>
      <p:sp>
        <p:nvSpPr>
          <p:cNvPr id="13" name="TextBox 19"/>
          <p:cNvSpPr txBox="1">
            <a:spLocks noChangeArrowheads="1"/>
          </p:cNvSpPr>
          <p:nvPr/>
        </p:nvSpPr>
        <p:spPr bwMode="auto">
          <a:xfrm>
            <a:off x="4605338" y="54387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50</a:t>
            </a:r>
          </a:p>
        </p:txBody>
      </p:sp>
      <p:sp>
        <p:nvSpPr>
          <p:cNvPr id="14" name="TextBox 19"/>
          <p:cNvSpPr txBox="1">
            <a:spLocks noChangeArrowheads="1"/>
          </p:cNvSpPr>
          <p:nvPr/>
        </p:nvSpPr>
        <p:spPr bwMode="auto">
          <a:xfrm>
            <a:off x="6629400" y="49530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=</a:t>
            </a:r>
          </a:p>
        </p:txBody>
      </p:sp>
      <p:sp>
        <p:nvSpPr>
          <p:cNvPr id="15" name="TextBox 19"/>
          <p:cNvSpPr txBox="1">
            <a:spLocks noChangeArrowheads="1"/>
          </p:cNvSpPr>
          <p:nvPr/>
        </p:nvSpPr>
        <p:spPr bwMode="auto">
          <a:xfrm>
            <a:off x="7162800" y="49530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42 : 7 </a:t>
            </a: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6629400" y="54102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X =</a:t>
            </a:r>
          </a:p>
        </p:txBody>
      </p:sp>
      <p:sp>
        <p:nvSpPr>
          <p:cNvPr id="17" name="TextBox 19"/>
          <p:cNvSpPr txBox="1">
            <a:spLocks noChangeArrowheads="1"/>
          </p:cNvSpPr>
          <p:nvPr/>
        </p:nvSpPr>
        <p:spPr bwMode="auto">
          <a:xfrm>
            <a:off x="7239000" y="54102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FF"/>
                </a:solidFill>
              </a:rPr>
              <a:t>6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" grpId="0"/>
      <p:bldP spid="5161" grpId="0"/>
      <p:bldP spid="5162" grpId="0"/>
      <p:bldP spid="5163" grpId="0"/>
      <p:bldP spid="5165" grpId="0"/>
      <p:bldP spid="5166" grpId="0"/>
      <p:bldP spid="5167" grpId="0"/>
      <p:bldP spid="5168" grpId="0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 Chữa bài 2</a:t>
            </a: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:Tính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667000" y="4267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143000" y="38100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28600" y="3810000"/>
            <a:ext cx="1295400" cy="1524000"/>
            <a:chOff x="533400" y="2743200"/>
            <a:chExt cx="1295400" cy="1524000"/>
          </a:xfrm>
        </p:grpSpPr>
        <p:sp>
          <p:nvSpPr>
            <p:cNvPr id="3158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3159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64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/>
          <p:cNvCxnSpPr/>
          <p:nvPr/>
        </p:nvCxnSpPr>
        <p:spPr>
          <a:xfrm>
            <a:off x="4953000" y="4876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162800" y="3810000"/>
            <a:ext cx="1295400" cy="1524000"/>
            <a:chOff x="533400" y="2743200"/>
            <a:chExt cx="1295400" cy="1524000"/>
          </a:xfrm>
        </p:grpSpPr>
        <p:sp>
          <p:nvSpPr>
            <p:cNvPr id="3154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55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77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>
            <a:off x="2819400" y="55626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086600" y="4876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52400" y="4876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895600" y="5057775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5029200" y="43434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28600" y="43116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7391400" y="4802188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715000" y="4495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914400" y="44958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7848600" y="4572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2895600" y="4724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2895600" y="5562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5" name="Text Box 8"/>
          <p:cNvSpPr txBox="1">
            <a:spLocks noChangeArrowheads="1"/>
          </p:cNvSpPr>
          <p:nvPr/>
        </p:nvSpPr>
        <p:spPr bwMode="auto">
          <a:xfrm>
            <a:off x="228600" y="48196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7391400" y="5638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7" name="Text Box 8"/>
          <p:cNvSpPr txBox="1">
            <a:spLocks noChangeArrowheads="1"/>
          </p:cNvSpPr>
          <p:nvPr/>
        </p:nvSpPr>
        <p:spPr bwMode="auto">
          <a:xfrm>
            <a:off x="1114425" y="2895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2667000" y="3733800"/>
            <a:ext cx="1295400" cy="1524000"/>
            <a:chOff x="533400" y="2743200"/>
            <a:chExt cx="1295400" cy="1524000"/>
          </a:xfrm>
        </p:grpSpPr>
        <p:sp>
          <p:nvSpPr>
            <p:cNvPr id="3150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3151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80</a:t>
              </a:r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5029200" y="3810000"/>
            <a:ext cx="1295400" cy="1524000"/>
            <a:chOff x="533400" y="2743200"/>
            <a:chExt cx="1295400" cy="1524000"/>
          </a:xfrm>
        </p:grpSpPr>
        <p:sp>
          <p:nvSpPr>
            <p:cNvPr id="3146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3</a:t>
              </a:r>
            </a:p>
          </p:txBody>
        </p:sp>
        <p:sp>
          <p:nvSpPr>
            <p:cNvPr id="3147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  <a:cs typeface="Times New Roman" pitchFamily="18" charset="0"/>
                </a:rPr>
                <a:t>99</a:t>
              </a: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95"/>
          <p:cNvGrpSpPr>
            <a:grpSpLocks/>
          </p:cNvGrpSpPr>
          <p:nvPr/>
        </p:nvGrpSpPr>
        <p:grpSpPr bwMode="auto">
          <a:xfrm>
            <a:off x="685800" y="1905000"/>
            <a:ext cx="942975" cy="1066800"/>
            <a:chOff x="336" y="1488"/>
            <a:chExt cx="594" cy="672"/>
          </a:xfrm>
        </p:grpSpPr>
        <p:cxnSp>
          <p:nvCxnSpPr>
            <p:cNvPr id="2" name="Straight Connector 45"/>
            <p:cNvCxnSpPr/>
            <p:nvPr/>
          </p:nvCxnSpPr>
          <p:spPr>
            <a:xfrm>
              <a:off x="576" y="2160"/>
              <a:ext cx="28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43" name="Text Box 8"/>
            <p:cNvSpPr txBox="1">
              <a:spLocks noChangeArrowheads="1"/>
            </p:cNvSpPr>
            <p:nvPr/>
          </p:nvSpPr>
          <p:spPr bwMode="auto">
            <a:xfrm>
              <a:off x="528" y="1488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35</a:t>
              </a:r>
            </a:p>
          </p:txBody>
        </p:sp>
        <p:sp>
          <p:nvSpPr>
            <p:cNvPr id="3144" name="Text Box 8"/>
            <p:cNvSpPr txBox="1">
              <a:spLocks noChangeArrowheads="1"/>
            </p:cNvSpPr>
            <p:nvPr/>
          </p:nvSpPr>
          <p:spPr bwMode="auto">
            <a:xfrm>
              <a:off x="642" y="1776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3145" name="Rectangle 93"/>
            <p:cNvSpPr>
              <a:spLocks noChangeArrowheads="1"/>
            </p:cNvSpPr>
            <p:nvPr/>
          </p:nvSpPr>
          <p:spPr bwMode="auto">
            <a:xfrm>
              <a:off x="336" y="1728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CC"/>
                  </a:solidFill>
                </a:rPr>
                <a:t>x</a:t>
              </a:r>
            </a:p>
          </p:txBody>
        </p:sp>
      </p:grp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2590800" y="1905000"/>
            <a:ext cx="942975" cy="1066800"/>
            <a:chOff x="336" y="1488"/>
            <a:chExt cx="594" cy="672"/>
          </a:xfrm>
        </p:grpSpPr>
        <p:cxnSp>
          <p:nvCxnSpPr>
            <p:cNvPr id="5" name="Straight Connector 45"/>
            <p:cNvCxnSpPr/>
            <p:nvPr/>
          </p:nvCxnSpPr>
          <p:spPr>
            <a:xfrm>
              <a:off x="576" y="2160"/>
              <a:ext cx="28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9" name="Text Box 8"/>
            <p:cNvSpPr txBox="1">
              <a:spLocks noChangeArrowheads="1"/>
            </p:cNvSpPr>
            <p:nvPr/>
          </p:nvSpPr>
          <p:spPr bwMode="auto">
            <a:xfrm>
              <a:off x="528" y="1488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26</a:t>
              </a:r>
            </a:p>
          </p:txBody>
        </p:sp>
        <p:sp>
          <p:nvSpPr>
            <p:cNvPr id="3140" name="Text Box 8"/>
            <p:cNvSpPr txBox="1">
              <a:spLocks noChangeArrowheads="1"/>
            </p:cNvSpPr>
            <p:nvPr/>
          </p:nvSpPr>
          <p:spPr bwMode="auto">
            <a:xfrm>
              <a:off x="642" y="1776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3141" name="Rectangle 100"/>
            <p:cNvSpPr>
              <a:spLocks noChangeArrowheads="1"/>
            </p:cNvSpPr>
            <p:nvPr/>
          </p:nvSpPr>
          <p:spPr bwMode="auto">
            <a:xfrm>
              <a:off x="336" y="1728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CC"/>
                  </a:solidFill>
                </a:rPr>
                <a:t>x</a:t>
              </a:r>
            </a:p>
          </p:txBody>
        </p:sp>
      </p:grpSp>
      <p:grpSp>
        <p:nvGrpSpPr>
          <p:cNvPr id="3138" name="Group 101"/>
          <p:cNvGrpSpPr>
            <a:grpSpLocks/>
          </p:cNvGrpSpPr>
          <p:nvPr/>
        </p:nvGrpSpPr>
        <p:grpSpPr bwMode="auto">
          <a:xfrm>
            <a:off x="5029200" y="1828800"/>
            <a:ext cx="942975" cy="1066800"/>
            <a:chOff x="336" y="1488"/>
            <a:chExt cx="594" cy="672"/>
          </a:xfrm>
        </p:grpSpPr>
        <p:cxnSp>
          <p:nvCxnSpPr>
            <p:cNvPr id="8" name="Straight Connector 45"/>
            <p:cNvCxnSpPr/>
            <p:nvPr/>
          </p:nvCxnSpPr>
          <p:spPr>
            <a:xfrm>
              <a:off x="576" y="2160"/>
              <a:ext cx="28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5" name="Text Box 8"/>
            <p:cNvSpPr txBox="1">
              <a:spLocks noChangeArrowheads="1"/>
            </p:cNvSpPr>
            <p:nvPr/>
          </p:nvSpPr>
          <p:spPr bwMode="auto">
            <a:xfrm>
              <a:off x="528" y="1488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32</a:t>
              </a:r>
            </a:p>
          </p:txBody>
        </p:sp>
        <p:sp>
          <p:nvSpPr>
            <p:cNvPr id="3136" name="Text Box 8"/>
            <p:cNvSpPr txBox="1">
              <a:spLocks noChangeArrowheads="1"/>
            </p:cNvSpPr>
            <p:nvPr/>
          </p:nvSpPr>
          <p:spPr bwMode="auto">
            <a:xfrm>
              <a:off x="642" y="1776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6</a:t>
              </a:r>
            </a:p>
          </p:txBody>
        </p:sp>
        <p:sp>
          <p:nvSpPr>
            <p:cNvPr id="3137" name="Rectangle 105"/>
            <p:cNvSpPr>
              <a:spLocks noChangeArrowheads="1"/>
            </p:cNvSpPr>
            <p:nvPr/>
          </p:nvSpPr>
          <p:spPr bwMode="auto">
            <a:xfrm>
              <a:off x="336" y="1728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CC"/>
                  </a:solidFill>
                </a:rPr>
                <a:t>x</a:t>
              </a:r>
            </a:p>
          </p:txBody>
        </p:sp>
      </p:grpSp>
      <p:grpSp>
        <p:nvGrpSpPr>
          <p:cNvPr id="3142" name="Group 106"/>
          <p:cNvGrpSpPr>
            <a:grpSpLocks/>
          </p:cNvGrpSpPr>
          <p:nvPr/>
        </p:nvGrpSpPr>
        <p:grpSpPr bwMode="auto">
          <a:xfrm>
            <a:off x="7162800" y="1752600"/>
            <a:ext cx="942975" cy="1066800"/>
            <a:chOff x="336" y="1488"/>
            <a:chExt cx="594" cy="672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576" y="2160"/>
              <a:ext cx="28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1" name="Text Box 8"/>
            <p:cNvSpPr txBox="1">
              <a:spLocks noChangeArrowheads="1"/>
            </p:cNvSpPr>
            <p:nvPr/>
          </p:nvSpPr>
          <p:spPr bwMode="auto">
            <a:xfrm>
              <a:off x="528" y="1488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20</a:t>
              </a:r>
            </a:p>
          </p:txBody>
        </p:sp>
        <p:sp>
          <p:nvSpPr>
            <p:cNvPr id="3132" name="Text Box 8"/>
            <p:cNvSpPr txBox="1">
              <a:spLocks noChangeArrowheads="1"/>
            </p:cNvSpPr>
            <p:nvPr/>
          </p:nvSpPr>
          <p:spPr bwMode="auto">
            <a:xfrm>
              <a:off x="642" y="1776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33" name="Rectangle 110"/>
            <p:cNvSpPr>
              <a:spLocks noChangeArrowheads="1"/>
            </p:cNvSpPr>
            <p:nvPr/>
          </p:nvSpPr>
          <p:spPr bwMode="auto">
            <a:xfrm>
              <a:off x="336" y="1728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CC"/>
                  </a:solidFill>
                </a:rPr>
                <a:t>x</a:t>
              </a:r>
            </a:p>
          </p:txBody>
        </p:sp>
      </p:grp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14400" y="28956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062288" y="2895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619375" y="29257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10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091113" y="28194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19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529263" y="2819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7239000" y="2819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14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7667625" y="2819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152400" y="19050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a)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76200" y="3352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b)</a:t>
            </a: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457200" y="51816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162800" y="4343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5257800" y="478631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3581400" y="4419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5943600" y="4495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3352800" y="4419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cxnSp>
        <p:nvCxnSpPr>
          <p:cNvPr id="28" name="Straight Connector 42"/>
          <p:cNvCxnSpPr/>
          <p:nvPr/>
        </p:nvCxnSpPr>
        <p:spPr>
          <a:xfrm>
            <a:off x="381000" y="5715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42"/>
          <p:cNvCxnSpPr/>
          <p:nvPr/>
        </p:nvCxnSpPr>
        <p:spPr>
          <a:xfrm>
            <a:off x="5181600" y="5638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42"/>
          <p:cNvCxnSpPr/>
          <p:nvPr/>
        </p:nvCxnSpPr>
        <p:spPr>
          <a:xfrm>
            <a:off x="7315200" y="5715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42"/>
          <p:cNvCxnSpPr/>
          <p:nvPr/>
        </p:nvCxnSpPr>
        <p:spPr>
          <a:xfrm>
            <a:off x="2590800" y="48006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" name="Text Box 8"/>
          <p:cNvSpPr txBox="1">
            <a:spLocks noChangeArrowheads="1"/>
          </p:cNvSpPr>
          <p:nvPr/>
        </p:nvSpPr>
        <p:spPr bwMode="auto">
          <a:xfrm>
            <a:off x="457200" y="5638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169" name="Text Box 8"/>
          <p:cNvSpPr txBox="1">
            <a:spLocks noChangeArrowheads="1"/>
          </p:cNvSpPr>
          <p:nvPr/>
        </p:nvSpPr>
        <p:spPr bwMode="auto">
          <a:xfrm>
            <a:off x="2667000" y="47244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143000" y="44973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457200" y="48006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7162800" y="4800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5272088" y="5567363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5257800" y="5105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5029200" y="48006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7391400" y="51498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7178" name="Text Box 8"/>
          <p:cNvSpPr txBox="1">
            <a:spLocks noChangeArrowheads="1"/>
          </p:cNvSpPr>
          <p:nvPr/>
        </p:nvSpPr>
        <p:spPr bwMode="auto">
          <a:xfrm>
            <a:off x="8077200" y="45720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48" grpId="0"/>
      <p:bldP spid="49" grpId="0"/>
      <p:bldP spid="50" grpId="0"/>
      <p:bldP spid="51" grpId="0"/>
      <p:bldP spid="56" grpId="0"/>
      <p:bldP spid="57" grpId="0"/>
      <p:bldP spid="58" grpId="0"/>
      <p:bldP spid="63" grpId="0"/>
      <p:bldP spid="64" grpId="0"/>
      <p:bldP spid="65" grpId="0"/>
      <p:bldP spid="66" grpId="0"/>
      <p:bldP spid="67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7168" grpId="0"/>
      <p:bldP spid="7169" grpId="0"/>
      <p:bldP spid="7170" grpId="0"/>
      <p:bldP spid="7171" grpId="0"/>
      <p:bldP spid="7172" grpId="0"/>
      <p:bldP spid="7173" grpId="0"/>
      <p:bldP spid="7174" grpId="0"/>
      <p:bldP spid="7175" grpId="0"/>
      <p:bldP spid="7177" grpId="0"/>
      <p:bldP spid="71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"/>
          <p:cNvGrpSpPr>
            <a:grpSpLocks/>
          </p:cNvGrpSpPr>
          <p:nvPr/>
        </p:nvGrpSpPr>
        <p:grpSpPr bwMode="auto">
          <a:xfrm>
            <a:off x="0" y="-228600"/>
            <a:ext cx="9144000" cy="7086600"/>
            <a:chOff x="0" y="192"/>
            <a:chExt cx="5760" cy="3936"/>
          </a:xfrm>
        </p:grpSpPr>
        <p:grpSp>
          <p:nvGrpSpPr>
            <p:cNvPr id="4124" name="Group 4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127" name="Picture 5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28" name="Picture 6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25" name="Picture 7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6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019175" y="4191000"/>
            <a:ext cx="9906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990600" y="4191000"/>
            <a:ext cx="31242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29718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3" name="Rectangle 43"/>
          <p:cNvSpPr>
            <a:spLocks noChangeArrowheads="1"/>
          </p:cNvSpPr>
          <p:nvPr/>
        </p:nvSpPr>
        <p:spPr bwMode="auto">
          <a:xfrm>
            <a:off x="457200" y="1524000"/>
            <a:ext cx="8077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>
                <a:solidFill>
                  <a:srgbClr val="0000CC"/>
                </a:solidFill>
                <a:cs typeface="Times New Roman" pitchFamily="18" charset="0"/>
              </a:rPr>
              <a:t>Chữa bài 3</a:t>
            </a:r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:   Trong thùng có 36 lít dầu. Sau khi sử dụng, số dầu còn lại bằng       số dầu đã có. Hỏi trong thùng còn lại bao nhiêu lít dầu? </a:t>
            </a:r>
          </a:p>
        </p:txBody>
      </p:sp>
      <p:sp>
        <p:nvSpPr>
          <p:cNvPr id="11272" name="Rectangle 46"/>
          <p:cNvSpPr>
            <a:spLocks noChangeArrowheads="1"/>
          </p:cNvSpPr>
          <p:nvPr/>
        </p:nvSpPr>
        <p:spPr bwMode="auto">
          <a:xfrm>
            <a:off x="457200" y="30480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>
                <a:solidFill>
                  <a:srgbClr val="0000CC"/>
                </a:solidFill>
                <a:cs typeface="Times New Roman" pitchFamily="18" charset="0"/>
              </a:rPr>
              <a:t>Tóm tắt</a:t>
            </a:r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: 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19050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40386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9144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19050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914400" y="4191000"/>
            <a:ext cx="152400" cy="0"/>
          </a:xfrm>
          <a:prstGeom prst="line">
            <a:avLst/>
          </a:prstGeom>
          <a:ln w="3492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8" name="TextBox 55"/>
          <p:cNvSpPr txBox="1">
            <a:spLocks noChangeArrowheads="1"/>
          </p:cNvSpPr>
          <p:nvPr/>
        </p:nvSpPr>
        <p:spPr bwMode="auto">
          <a:xfrm>
            <a:off x="2057400" y="3352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>
                <a:solidFill>
                  <a:srgbClr val="0000CC"/>
                </a:solidFill>
                <a:cs typeface="Times New Roman" pitchFamily="18" charset="0"/>
              </a:rPr>
              <a:t>36 lít</a:t>
            </a:r>
          </a:p>
        </p:txBody>
      </p:sp>
      <p:sp>
        <p:nvSpPr>
          <p:cNvPr id="11279" name="TextBox 56"/>
          <p:cNvSpPr txBox="1">
            <a:spLocks noChangeArrowheads="1"/>
          </p:cNvSpPr>
          <p:nvPr/>
        </p:nvSpPr>
        <p:spPr bwMode="auto">
          <a:xfrm>
            <a:off x="152400" y="4648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Còn</a:t>
            </a:r>
          </a:p>
        </p:txBody>
      </p:sp>
      <p:sp>
        <p:nvSpPr>
          <p:cNvPr id="11281" name="TextBox 58"/>
          <p:cNvSpPr txBox="1">
            <a:spLocks noChangeArrowheads="1"/>
          </p:cNvSpPr>
          <p:nvPr/>
        </p:nvSpPr>
        <p:spPr bwMode="auto">
          <a:xfrm>
            <a:off x="228600" y="39624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Có</a:t>
            </a:r>
          </a:p>
        </p:txBody>
      </p:sp>
      <p:sp>
        <p:nvSpPr>
          <p:cNvPr id="11282" name="TextBox 61"/>
          <p:cNvSpPr txBox="1">
            <a:spLocks noChangeArrowheads="1"/>
          </p:cNvSpPr>
          <p:nvPr/>
        </p:nvSpPr>
        <p:spPr bwMode="auto">
          <a:xfrm>
            <a:off x="990600" y="5334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? lít</a:t>
            </a:r>
          </a:p>
        </p:txBody>
      </p:sp>
      <p:sp>
        <p:nvSpPr>
          <p:cNvPr id="25" name="AutoShape 28"/>
          <p:cNvSpPr>
            <a:spLocks/>
          </p:cNvSpPr>
          <p:nvPr/>
        </p:nvSpPr>
        <p:spPr bwMode="auto">
          <a:xfrm rot="5400000" flipV="1">
            <a:off x="1371600" y="4800600"/>
            <a:ext cx="152400" cy="914400"/>
          </a:xfrm>
          <a:prstGeom prst="rightBrace">
            <a:avLst>
              <a:gd name="adj1" fmla="val 35111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US" sz="1600"/>
          </a:p>
        </p:txBody>
      </p:sp>
      <p:sp>
        <p:nvSpPr>
          <p:cNvPr id="26" name="AutoShape 28"/>
          <p:cNvSpPr>
            <a:spLocks/>
          </p:cNvSpPr>
          <p:nvPr/>
        </p:nvSpPr>
        <p:spPr bwMode="auto">
          <a:xfrm rot="5400000" flipH="1" flipV="1">
            <a:off x="2400300" y="2400300"/>
            <a:ext cx="228600" cy="3048000"/>
          </a:xfrm>
          <a:prstGeom prst="rightBrace">
            <a:avLst>
              <a:gd name="adj1" fmla="val 38765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US" sz="1600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27813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5791200" y="2971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>
                <a:solidFill>
                  <a:srgbClr val="0000CC"/>
                </a:solidFill>
                <a:cs typeface="Times New Roman" pitchFamily="18" charset="0"/>
              </a:rPr>
              <a:t>Bài giải:</a:t>
            </a:r>
          </a:p>
        </p:txBody>
      </p:sp>
      <p:sp>
        <p:nvSpPr>
          <p:cNvPr id="29" name="TextBox 55"/>
          <p:cNvSpPr txBox="1">
            <a:spLocks noChangeArrowheads="1"/>
          </p:cNvSpPr>
          <p:nvPr/>
        </p:nvSpPr>
        <p:spPr bwMode="auto">
          <a:xfrm>
            <a:off x="4267200" y="36576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Trong thùng còn lại số lít là:</a:t>
            </a:r>
          </a:p>
        </p:txBody>
      </p:sp>
      <p:sp>
        <p:nvSpPr>
          <p:cNvPr id="30" name="TextBox 55"/>
          <p:cNvSpPr txBox="1">
            <a:spLocks noChangeArrowheads="1"/>
          </p:cNvSpPr>
          <p:nvPr/>
        </p:nvSpPr>
        <p:spPr bwMode="auto">
          <a:xfrm>
            <a:off x="5181600" y="43434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36 : 3  = 12 (lít)</a:t>
            </a:r>
          </a:p>
        </p:txBody>
      </p:sp>
      <p:sp>
        <p:nvSpPr>
          <p:cNvPr id="31" name="TextBox 55"/>
          <p:cNvSpPr txBox="1">
            <a:spLocks noChangeArrowheads="1"/>
          </p:cNvSpPr>
          <p:nvPr/>
        </p:nvSpPr>
        <p:spPr bwMode="auto">
          <a:xfrm>
            <a:off x="5715000" y="5114925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Đáp số: 12 lít.</a:t>
            </a:r>
          </a:p>
        </p:txBody>
      </p:sp>
      <p:sp>
        <p:nvSpPr>
          <p:cNvPr id="4121" name="Text Box 8"/>
          <p:cNvSpPr txBox="1">
            <a:spLocks noChangeArrowheads="1"/>
          </p:cNvSpPr>
          <p:nvPr/>
        </p:nvSpPr>
        <p:spPr bwMode="auto">
          <a:xfrm>
            <a:off x="4419600" y="18288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4122" name="Text Box 8"/>
          <p:cNvSpPr txBox="1">
            <a:spLocks noChangeArrowheads="1"/>
          </p:cNvSpPr>
          <p:nvPr/>
        </p:nvSpPr>
        <p:spPr bwMode="auto">
          <a:xfrm>
            <a:off x="4419600" y="20574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3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19600" y="2133600"/>
            <a:ext cx="3048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4162E-6 L -3.33333E-6 0.1220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64162E-6 L 3.33333E-6 0.1220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64162E-6 L -0.00417 0.12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8" grpId="0"/>
      <p:bldP spid="11279" grpId="0"/>
      <p:bldP spid="11281" grpId="0"/>
      <p:bldP spid="11282" grpId="0"/>
      <p:bldP spid="25" grpId="0" animBg="1"/>
      <p:bldP spid="26" grpId="0" animBg="1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55" name="Oval 91"/>
          <p:cNvSpPr>
            <a:spLocks noChangeArrowheads="1"/>
          </p:cNvSpPr>
          <p:nvPr/>
        </p:nvSpPr>
        <p:spPr bwMode="auto">
          <a:xfrm>
            <a:off x="0" y="3810000"/>
            <a:ext cx="1219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3" name="Oval 7"/>
          <p:cNvSpPr>
            <a:spLocks noChangeArrowheads="1"/>
          </p:cNvSpPr>
          <p:nvPr/>
        </p:nvSpPr>
        <p:spPr bwMode="auto">
          <a:xfrm>
            <a:off x="76200" y="1371600"/>
            <a:ext cx="21336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u="sng">
                <a:solidFill>
                  <a:srgbClr val="0000FF"/>
                </a:solidFill>
              </a:rPr>
              <a:t>Chữa bài 4</a:t>
            </a:r>
            <a:r>
              <a:rPr lang="en-US" sz="3200">
                <a:solidFill>
                  <a:srgbClr val="0000FF"/>
                </a:solidFill>
              </a:rPr>
              <a:t>:</a:t>
            </a:r>
          </a:p>
        </p:txBody>
      </p:sp>
      <p:pic>
        <p:nvPicPr>
          <p:cNvPr id="5124" name="Picture 8" descr="WB0152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204775" flipH="1">
            <a:off x="7859713" y="5165725"/>
            <a:ext cx="1131887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219200" y="4572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126" name="TextBox 19"/>
          <p:cNvSpPr txBox="1">
            <a:spLocks noChangeArrowheads="1"/>
          </p:cNvSpPr>
          <p:nvPr/>
        </p:nvSpPr>
        <p:spPr bwMode="auto">
          <a:xfrm>
            <a:off x="2286000" y="1752600"/>
            <a:ext cx="685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/>
            <a:r>
              <a:rPr lang="en-US" sz="2400" b="1">
                <a:solidFill>
                  <a:srgbClr val="0000FF"/>
                </a:solidFill>
              </a:rPr>
              <a:t>Khoanh vào chữ đặt trước câu trả lời đúng:</a:t>
            </a:r>
          </a:p>
        </p:txBody>
      </p:sp>
      <p:sp>
        <p:nvSpPr>
          <p:cNvPr id="5127" name="TextBox 19"/>
          <p:cNvSpPr txBox="1">
            <a:spLocks noChangeArrowheads="1"/>
          </p:cNvSpPr>
          <p:nvPr/>
        </p:nvSpPr>
        <p:spPr bwMode="auto">
          <a:xfrm>
            <a:off x="2362200" y="2362200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FF"/>
                </a:solidFill>
              </a:rPr>
              <a:t>Đồng hồ chỉ:</a:t>
            </a:r>
          </a:p>
        </p:txBody>
      </p:sp>
      <p:sp>
        <p:nvSpPr>
          <p:cNvPr id="5128" name="Rectangle 22"/>
          <p:cNvSpPr>
            <a:spLocks noChangeArrowheads="1"/>
          </p:cNvSpPr>
          <p:nvPr/>
        </p:nvSpPr>
        <p:spPr bwMode="auto">
          <a:xfrm>
            <a:off x="304800" y="30480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200">
                <a:solidFill>
                  <a:srgbClr val="FF0000"/>
                </a:solidFill>
              </a:rPr>
              <a:t>a)</a:t>
            </a:r>
          </a:p>
        </p:txBody>
      </p:sp>
      <p:sp>
        <p:nvSpPr>
          <p:cNvPr id="5129" name="TextBox 19"/>
          <p:cNvSpPr txBox="1">
            <a:spLocks noChangeArrowheads="1"/>
          </p:cNvSpPr>
          <p:nvPr/>
        </p:nvSpPr>
        <p:spPr bwMode="auto">
          <a:xfrm>
            <a:off x="1219200" y="30480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0000FF"/>
                </a:solidFill>
              </a:rPr>
              <a:t>1 giờ 50 phút</a:t>
            </a:r>
            <a:r>
              <a:rPr lang="en-US" sz="2400" b="1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5130" name="Rectangle 28"/>
          <p:cNvSpPr>
            <a:spLocks noChangeArrowheads="1"/>
          </p:cNvSpPr>
          <p:nvPr/>
        </p:nvSpPr>
        <p:spPr bwMode="auto">
          <a:xfrm>
            <a:off x="304800" y="39624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200">
                <a:solidFill>
                  <a:srgbClr val="FF0000"/>
                </a:solidFill>
              </a:rPr>
              <a:t>b)</a:t>
            </a:r>
          </a:p>
        </p:txBody>
      </p:sp>
      <p:sp>
        <p:nvSpPr>
          <p:cNvPr id="5131" name="Rectangle 29"/>
          <p:cNvSpPr>
            <a:spLocks noChangeArrowheads="1"/>
          </p:cNvSpPr>
          <p:nvPr/>
        </p:nvSpPr>
        <p:spPr bwMode="auto">
          <a:xfrm>
            <a:off x="304800" y="4876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200">
                <a:solidFill>
                  <a:srgbClr val="FF0000"/>
                </a:solidFill>
              </a:rPr>
              <a:t>c)</a:t>
            </a:r>
          </a:p>
        </p:txBody>
      </p:sp>
      <p:sp>
        <p:nvSpPr>
          <p:cNvPr id="5132" name="Rectangle 30"/>
          <p:cNvSpPr>
            <a:spLocks noChangeArrowheads="1"/>
          </p:cNvSpPr>
          <p:nvPr/>
        </p:nvSpPr>
        <p:spPr bwMode="auto">
          <a:xfrm>
            <a:off x="304800" y="57912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200">
                <a:solidFill>
                  <a:srgbClr val="FF0000"/>
                </a:solidFill>
              </a:rPr>
              <a:t>d)</a:t>
            </a:r>
          </a:p>
        </p:txBody>
      </p:sp>
      <p:sp>
        <p:nvSpPr>
          <p:cNvPr id="5133" name="TextBox 19"/>
          <p:cNvSpPr txBox="1">
            <a:spLocks noChangeArrowheads="1"/>
          </p:cNvSpPr>
          <p:nvPr/>
        </p:nvSpPr>
        <p:spPr bwMode="auto">
          <a:xfrm>
            <a:off x="1219200" y="39624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0000FF"/>
                </a:solidFill>
              </a:rPr>
              <a:t>1 giờ 25 phút</a:t>
            </a:r>
            <a:r>
              <a:rPr lang="en-US" sz="2400" b="1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5134" name="TextBox 19"/>
          <p:cNvSpPr txBox="1">
            <a:spLocks noChangeArrowheads="1"/>
          </p:cNvSpPr>
          <p:nvPr/>
        </p:nvSpPr>
        <p:spPr bwMode="auto">
          <a:xfrm>
            <a:off x="1219200" y="49530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0000FF"/>
                </a:solidFill>
              </a:rPr>
              <a:t>2 giờ 25 phút</a:t>
            </a:r>
            <a:r>
              <a:rPr lang="en-US" sz="2400" b="1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5135" name="TextBox 19"/>
          <p:cNvSpPr txBox="1">
            <a:spLocks noChangeArrowheads="1"/>
          </p:cNvSpPr>
          <p:nvPr/>
        </p:nvSpPr>
        <p:spPr bwMode="auto">
          <a:xfrm>
            <a:off x="1219200" y="5821363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0000FF"/>
                </a:solidFill>
              </a:rPr>
              <a:t>5 giờ 10 phút</a:t>
            </a:r>
            <a:r>
              <a:rPr lang="en-US" sz="2400" b="1">
                <a:solidFill>
                  <a:srgbClr val="0000FF"/>
                </a:solidFill>
              </a:rPr>
              <a:t>  </a:t>
            </a:r>
          </a:p>
        </p:txBody>
      </p:sp>
      <p:grpSp>
        <p:nvGrpSpPr>
          <p:cNvPr id="5136" name="Group 26"/>
          <p:cNvGrpSpPr>
            <a:grpSpLocks/>
          </p:cNvGrpSpPr>
          <p:nvPr/>
        </p:nvGrpSpPr>
        <p:grpSpPr bwMode="auto">
          <a:xfrm>
            <a:off x="4876800" y="3200400"/>
            <a:ext cx="2057400" cy="2514600"/>
            <a:chOff x="336" y="240"/>
            <a:chExt cx="1296" cy="1296"/>
          </a:xfrm>
        </p:grpSpPr>
        <p:grpSp>
          <p:nvGrpSpPr>
            <p:cNvPr id="5140" name="Group 2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5153" name="Group 2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155" name="Oval 2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156" name="Oval 3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154" name="Oval 3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41" name="Text Box 3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142" name="Text Box 3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143" name="Text Box 3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144" name="Text Box 3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145" name="Text Box 3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146" name="Text Box 3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147" name="Text Box 3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148" name="Text Box 3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149" name="Text Box 4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150" name="Text Box 4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151" name="Text Box 4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152" name="Text Box 4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5137" name="AutoShape 44"/>
          <p:cNvSpPr>
            <a:spLocks noChangeArrowheads="1"/>
          </p:cNvSpPr>
          <p:nvPr/>
        </p:nvSpPr>
        <p:spPr bwMode="auto">
          <a:xfrm rot="-3000183">
            <a:off x="5888832" y="4093368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600"/>
          </a:p>
        </p:txBody>
      </p:sp>
      <p:sp>
        <p:nvSpPr>
          <p:cNvPr id="5138" name="AutoShape 67"/>
          <p:cNvSpPr>
            <a:spLocks noChangeArrowheads="1"/>
          </p:cNvSpPr>
          <p:nvPr/>
        </p:nvSpPr>
        <p:spPr bwMode="auto">
          <a:xfrm rot="3764638">
            <a:off x="5791200" y="46482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1600"/>
          </a:p>
        </p:txBody>
      </p:sp>
      <p:sp>
        <p:nvSpPr>
          <p:cNvPr id="5139" name="Oval 176"/>
          <p:cNvSpPr>
            <a:spLocks noChangeArrowheads="1"/>
          </p:cNvSpPr>
          <p:nvPr/>
        </p:nvSpPr>
        <p:spPr bwMode="auto">
          <a:xfrm>
            <a:off x="5867400" y="43291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5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295</Words>
  <Application>Microsoft Office PowerPoint</Application>
  <PresentationFormat>On-screen Show (4:3)</PresentationFormat>
  <Paragraphs>136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</vt:vector>
  </TitlesOfParts>
  <Company>hhhh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CSTeam</cp:lastModifiedBy>
  <cp:revision>431</cp:revision>
  <dcterms:created xsi:type="dcterms:W3CDTF">2007-10-12T16:54:26Z</dcterms:created>
  <dcterms:modified xsi:type="dcterms:W3CDTF">2016-06-29T10:28:41Z</dcterms:modified>
</cp:coreProperties>
</file>