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C5D9CF-29D8-46D0-9D23-8DEC7656F50E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F8B25-77B3-4FAC-83D9-0FBA21DEB3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6EDF4-2390-4EFB-A5CA-595CFE3398D1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63BC6-6A5D-4110-B23E-70EE6DF0FD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A70B07-19A4-494F-AE1A-470F4ACA8C4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02847-2621-4344-9BF7-C661F55459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EB7E71-2E04-48A4-8763-61A417232294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BDAEEE-552D-4161-8FF5-1E3CD4BA4F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441AB3-736F-435F-B65D-0F59C616F8F8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D7382-2CC0-4940-A175-4900C90E93E3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047F29-5645-4F83-AF7D-FDA8F4E0D427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DB941C-6B00-4B42-8073-E17203D765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2BD3F7-F0C9-4DB7-AB1B-86BC626C48A6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E1813-6EFD-4402-9641-B9D837D12C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DDC835-8585-4F7F-AB63-5A7A2133ED8D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A1532-A401-4E3E-BAAF-4B63B96D8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0D8B4-1DE0-426F-8E12-5616753987B0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26391-0B4F-4BB2-B05E-F426CC6611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134AA4-1E8C-41BD-BC97-992AC99A5F1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45FE8-3865-4434-8BBB-74979C6DE9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F089F0-1682-4FC5-A061-3E385F9C148C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5CAC3-0BE4-48C0-8CD6-D062A03060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CBCBC"/>
                </a:solidFill>
                <a:latin typeface="Book Antiqua" pitchFamily="18" charset="0"/>
              </a:defRPr>
            </a:lvl1pPr>
          </a:lstStyle>
          <a:p>
            <a:fld id="{01ACDAA7-B600-4321-81F8-92625DD3DED7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CBCBC"/>
                </a:solidFill>
                <a:latin typeface="Book Antiqua" pitchFamily="18" charset="0"/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  <a:latin typeface="Book Antiqua" pitchFamily="18" charset="0"/>
              </a:defRPr>
            </a:lvl1pPr>
          </a:lstStyle>
          <a:p>
            <a:fld id="{A60DFBC2-C4EA-4FF6-B5FB-0D6DF1EC8310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1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latin typeface="Arial"/>
                <a:cs typeface="Times New Roman" pitchFamily="18" charset="0"/>
              </a:rPr>
              <a:t>Luyện tập</a:t>
            </a:r>
            <a:endParaRPr lang="en-US" dirty="0"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latin typeface="Arial"/>
                <a:cs typeface="Times New Roman" pitchFamily="18" charset="0"/>
              </a:rPr>
              <a:t>Tính</a:t>
            </a:r>
            <a:r>
              <a:rPr lang="en-US" dirty="0" smtClean="0">
                <a:latin typeface="Arial"/>
                <a:cs typeface="Times New Roman" pitchFamily="18" charset="0"/>
              </a:rPr>
              <a:t> </a:t>
            </a:r>
            <a:r>
              <a:rPr lang="en-US" dirty="0" err="1" smtClean="0">
                <a:latin typeface="Arial"/>
                <a:cs typeface="Times New Roman" pitchFamily="18" charset="0"/>
              </a:rPr>
              <a:t>Nhẩm</a:t>
            </a:r>
            <a:endParaRPr lang="en-US" dirty="0">
              <a:latin typeface="Arial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1000" y="1925638"/>
            <a:ext cx="4699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/>
              <a:t>a)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1925638"/>
            <a:ext cx="452438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50913" y="1925638"/>
            <a:ext cx="3444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x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9200" y="1925638"/>
            <a:ext cx="3619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47800" y="200183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752600" y="1905000"/>
            <a:ext cx="539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36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" y="26670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36 : 6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295400" y="26670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36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90800" y="1905000"/>
            <a:ext cx="4524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55913" y="1905000"/>
            <a:ext cx="34448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x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124200" y="1905000"/>
            <a:ext cx="3619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9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352800" y="19812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657600" y="1884363"/>
            <a:ext cx="539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54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743200" y="26670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54 : 6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33800" y="26670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9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800600" y="1828800"/>
            <a:ext cx="881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x 7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562600" y="18288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42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800600" y="25146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42 : 6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562600" y="25146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7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010400" y="1905000"/>
            <a:ext cx="8096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: 8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772400" y="19050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48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086600" y="2590800"/>
            <a:ext cx="8985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48: 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848600" y="25908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8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81000" y="3906838"/>
            <a:ext cx="46990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/>
              <a:t>b)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30238" y="3906838"/>
            <a:ext cx="5429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 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950913" y="3906838"/>
            <a:ext cx="3444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x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219200" y="3906838"/>
            <a:ext cx="3619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447800" y="398303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752600" y="3886200"/>
            <a:ext cx="5397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24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33400" y="46482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24 : 6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295400" y="46482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4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590800" y="3886200"/>
            <a:ext cx="452438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855913" y="3886200"/>
            <a:ext cx="344487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x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124200" y="3886200"/>
            <a:ext cx="3619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3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3352800" y="3962400"/>
            <a:ext cx="319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657600" y="3865563"/>
            <a:ext cx="539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18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743200" y="46482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18 : 6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733800" y="46482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3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800600" y="3810000"/>
            <a:ext cx="10588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x 10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562600" y="38100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60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800600" y="4495800"/>
            <a:ext cx="9874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60 : 6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62600" y="44958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10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7010400" y="3886200"/>
            <a:ext cx="8810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 x 1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7772400" y="38862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6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086600" y="4572000"/>
            <a:ext cx="7207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cs typeface="Times New Roman" pitchFamily="18" charset="0"/>
              </a:rPr>
              <a:t>6: 6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7848600" y="4572000"/>
            <a:ext cx="8382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>
                <a:cs typeface="Times New Roman" pitchFamily="18" charset="0"/>
              </a:rPr>
              <a:t>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2" grpId="0"/>
      <p:bldP spid="14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 err="1" smtClean="0">
                <a:latin typeface="Arial"/>
                <a:cs typeface="Times New Roman" pitchFamily="18" charset="0"/>
              </a:rPr>
              <a:t>Tóm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tắt</a:t>
            </a:r>
            <a:r>
              <a:rPr lang="en-US" sz="2500" dirty="0" smtClean="0">
                <a:latin typeface="Arial"/>
                <a:cs typeface="Times New Roman" pitchFamily="18" charset="0"/>
              </a:rPr>
              <a:t>:</a:t>
            </a:r>
            <a:br>
              <a:rPr lang="en-US" sz="2500" dirty="0" smtClean="0">
                <a:latin typeface="Arial"/>
                <a:cs typeface="Times New Roman" pitchFamily="18" charset="0"/>
              </a:rPr>
            </a:br>
            <a:r>
              <a:rPr lang="en-US" sz="2500" dirty="0" smtClean="0">
                <a:latin typeface="Arial"/>
                <a:cs typeface="Times New Roman" pitchFamily="18" charset="0"/>
              </a:rPr>
              <a:t>                   May 6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bộ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quần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áo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như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nhau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hết</a:t>
            </a:r>
            <a:r>
              <a:rPr lang="en-US" sz="2500" dirty="0" smtClean="0">
                <a:latin typeface="Arial"/>
                <a:cs typeface="Times New Roman" pitchFamily="18" charset="0"/>
              </a:rPr>
              <a:t> 18m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vải</a:t>
            </a:r>
            <a:r>
              <a:rPr lang="en-US" sz="2500" dirty="0" smtClean="0">
                <a:latin typeface="Arial"/>
                <a:cs typeface="Times New Roman" pitchFamily="18" charset="0"/>
              </a:rPr>
              <a:t/>
            </a:r>
            <a:br>
              <a:rPr lang="en-US" sz="2500" dirty="0" smtClean="0">
                <a:latin typeface="Arial"/>
                <a:cs typeface="Times New Roman" pitchFamily="18" charset="0"/>
              </a:rPr>
            </a:br>
            <a:r>
              <a:rPr lang="en-US" sz="2500" dirty="0" smtClean="0">
                <a:latin typeface="Arial"/>
                <a:cs typeface="Times New Roman" pitchFamily="18" charset="0"/>
              </a:rPr>
              <a:t>                  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Hỏi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máy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mỗi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bộ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quần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áo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hết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mấy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mét</a:t>
            </a:r>
            <a:r>
              <a:rPr lang="en-US" sz="2500" dirty="0" smtClean="0">
                <a:latin typeface="Arial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Arial"/>
                <a:cs typeface="Times New Roman" pitchFamily="18" charset="0"/>
              </a:rPr>
              <a:t>vải</a:t>
            </a:r>
            <a:r>
              <a:rPr lang="en-US" sz="2500" dirty="0" smtClean="0">
                <a:latin typeface="Arial"/>
                <a:cs typeface="Times New Roman" pitchFamily="18" charset="0"/>
              </a:rPr>
              <a:t>?</a:t>
            </a:r>
            <a:br>
              <a:rPr lang="en-US" sz="2500" dirty="0" smtClean="0">
                <a:latin typeface="Arial"/>
                <a:cs typeface="Times New Roman" pitchFamily="18" charset="0"/>
              </a:rPr>
            </a:br>
            <a:endParaRPr lang="en-US" sz="2500" dirty="0">
              <a:latin typeface="Arial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772400" cy="91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mtClean="0">
                <a:latin typeface="Arial" charset="0"/>
                <a:cs typeface="Times New Roman" pitchFamily="18" charset="0"/>
              </a:rPr>
              <a:t> May 6 bộ quần áo như nhau hết 18m vải. Hỏi máy mỗi bộ quần áo hết mấy mét vải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2500" smtClean="0">
                <a:latin typeface="Arial" charset="0"/>
                <a:cs typeface="Times New Roman" pitchFamily="18" charset="0"/>
              </a:rPr>
              <a:t>Bài giải: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500" smtClean="0">
                <a:latin typeface="Arial" charset="0"/>
                <a:cs typeface="Times New Roman" pitchFamily="18" charset="0"/>
              </a:rPr>
              <a:t>                Số mét vải cho một bộ quần áo là: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500" smtClean="0">
                <a:latin typeface="Arial" charset="0"/>
                <a:cs typeface="Times New Roman" pitchFamily="18" charset="0"/>
              </a:rPr>
              <a:t>                    18 : 6= 3(mét vải)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500" smtClean="0">
                <a:latin typeface="Arial" charset="0"/>
                <a:cs typeface="Times New Roman" pitchFamily="18" charset="0"/>
              </a:rPr>
              <a:t>                                    đáp án: 3(mét vải)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latin typeface="Arial"/>
                <a:cs typeface="Times New Roman" pitchFamily="18" charset="0"/>
              </a:rPr>
              <a:t>          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Đã</a:t>
            </a:r>
            <a:r>
              <a:rPr lang="en-US" sz="2800" dirty="0" smtClean="0">
                <a:latin typeface="Arial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tô</a:t>
            </a:r>
            <a:r>
              <a:rPr lang="en-US" sz="2800" dirty="0" smtClean="0">
                <a:latin typeface="Arial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màu</a:t>
            </a:r>
            <a:r>
              <a:rPr lang="en-US" sz="2800" dirty="0" smtClean="0">
                <a:latin typeface="Arial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vào</a:t>
            </a:r>
            <a:r>
              <a:rPr lang="en-US" sz="2800" dirty="0" smtClean="0">
                <a:latin typeface="Arial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hình</a:t>
            </a:r>
            <a:r>
              <a:rPr lang="en-US" sz="2800" dirty="0" smtClean="0">
                <a:latin typeface="Arial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Arial"/>
                <a:cs typeface="Times New Roman" pitchFamily="18" charset="0"/>
              </a:rPr>
              <a:t>nào</a:t>
            </a:r>
            <a:r>
              <a:rPr lang="en-US" sz="2800" dirty="0" smtClean="0">
                <a:latin typeface="Arial"/>
                <a:cs typeface="Times New Roman" pitchFamily="18" charset="0"/>
              </a:rPr>
              <a:t> </a:t>
            </a:r>
            <a:br>
              <a:rPr lang="en-US" sz="2800" dirty="0" smtClean="0">
                <a:latin typeface="Arial"/>
                <a:cs typeface="Times New Roman" pitchFamily="18" charset="0"/>
              </a:rPr>
            </a:br>
            <a:r>
              <a:rPr lang="en-US" sz="2800" dirty="0" smtClean="0">
                <a:latin typeface="Arial"/>
                <a:cs typeface="Times New Roman" pitchFamily="18" charset="0"/>
              </a:rPr>
              <a:t>                     6</a:t>
            </a:r>
            <a:endParaRPr lang="en-US" sz="2800" dirty="0">
              <a:latin typeface="Arial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905000" y="457200"/>
            <a:ext cx="762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2800">
                <a:solidFill>
                  <a:srgbClr val="FFFFFF"/>
                </a:solidFill>
                <a:latin typeface="Arial" charset="0"/>
                <a:cs typeface="Times New Roman" pitchFamily="18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" y="2362200"/>
            <a:ext cx="457200" cy="1981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" y="2362200"/>
            <a:ext cx="4572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43000" y="2362200"/>
            <a:ext cx="4572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24200" y="2362200"/>
            <a:ext cx="381000" cy="1981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29200" y="2362200"/>
            <a:ext cx="3810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5200" y="2362200"/>
            <a:ext cx="3810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0" y="2362200"/>
            <a:ext cx="3810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67200" y="2362200"/>
            <a:ext cx="3810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8200" y="2362200"/>
            <a:ext cx="381000" cy="1981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00800" y="2436813"/>
            <a:ext cx="23622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400800" y="3351213"/>
            <a:ext cx="23622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6286501" y="3389312"/>
            <a:ext cx="1905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7049294" y="3388519"/>
            <a:ext cx="1905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239000" y="2437606"/>
            <a:ext cx="7620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192" name="TextBox 27"/>
          <p:cNvSpPr txBox="1">
            <a:spLocks noChangeArrowheads="1"/>
          </p:cNvSpPr>
          <p:nvPr/>
        </p:nvSpPr>
        <p:spPr bwMode="auto">
          <a:xfrm>
            <a:off x="457200" y="4876800"/>
            <a:ext cx="7889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Times New Roman" pitchFamily="18" charset="0"/>
              </a:rPr>
              <a:t>Hình 1</a:t>
            </a:r>
          </a:p>
        </p:txBody>
      </p:sp>
      <p:sp>
        <p:nvSpPr>
          <p:cNvPr id="7193" name="TextBox 28"/>
          <p:cNvSpPr txBox="1">
            <a:spLocks noChangeArrowheads="1"/>
          </p:cNvSpPr>
          <p:nvPr/>
        </p:nvSpPr>
        <p:spPr bwMode="auto">
          <a:xfrm>
            <a:off x="3886200" y="4876800"/>
            <a:ext cx="7889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Times New Roman" pitchFamily="18" charset="0"/>
              </a:rPr>
              <a:t>Hình 2</a:t>
            </a:r>
          </a:p>
        </p:txBody>
      </p:sp>
      <p:sp>
        <p:nvSpPr>
          <p:cNvPr id="7194" name="TextBox 29"/>
          <p:cNvSpPr txBox="1">
            <a:spLocks noChangeArrowheads="1"/>
          </p:cNvSpPr>
          <p:nvPr/>
        </p:nvSpPr>
        <p:spPr bwMode="auto">
          <a:xfrm>
            <a:off x="7239000" y="4876800"/>
            <a:ext cx="7889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Times New Roman" pitchFamily="18" charset="0"/>
              </a:rPr>
              <a:t>Hình 3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410200" y="838200"/>
            <a:ext cx="381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139</TotalTime>
  <Words>157</Words>
  <Application>Microsoft Office PowerPoint</Application>
  <PresentationFormat>On-screen Show (4:3)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Lucida Sans</vt:lpstr>
      <vt:lpstr>Book Antiqua</vt:lpstr>
      <vt:lpstr>Wingdings 2</vt:lpstr>
      <vt:lpstr>Wingdings</vt:lpstr>
      <vt:lpstr>Wingdings 3</vt:lpstr>
      <vt:lpstr>Calibri</vt:lpstr>
      <vt:lpstr>Times New Roman</vt:lpstr>
      <vt:lpstr>Apex</vt:lpstr>
      <vt:lpstr>Luyện tập</vt:lpstr>
      <vt:lpstr>Tính Nhẩm</vt:lpstr>
      <vt:lpstr>Tóm tắt:                    May 6 bộ quần áo như nhau hết 18m vải                    Hỏi máy mỗi bộ quần áo hết mấy mét vải? </vt:lpstr>
      <vt:lpstr>Slide 4</vt:lpstr>
      <vt:lpstr>           Đã tô màu vào 1 hình nào                      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andongnhi</dc:creator>
  <cp:lastModifiedBy>CSTeam</cp:lastModifiedBy>
  <cp:revision>8</cp:revision>
  <dcterms:created xsi:type="dcterms:W3CDTF">2012-09-26T04:37:09Z</dcterms:created>
  <dcterms:modified xsi:type="dcterms:W3CDTF">2016-06-29T10:28:33Z</dcterms:modified>
</cp:coreProperties>
</file>