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5" r:id="rId1"/>
  </p:sldMasterIdLst>
  <p:notesMasterIdLst>
    <p:notesMasterId r:id="rId7"/>
  </p:notesMasterIdLst>
  <p:sldIdLst>
    <p:sldId id="279" r:id="rId2"/>
    <p:sldId id="288" r:id="rId3"/>
    <p:sldId id="287" r:id="rId4"/>
    <p:sldId id="291" r:id="rId5"/>
    <p:sldId id="292" r:id="rId6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allowPng="1" imgSz="1024x768" encoding="windows-1252"/>
  <p:clrMru>
    <a:srgbClr val="FFFF66"/>
    <a:srgbClr val="FF3300"/>
    <a:srgbClr val="66FF99"/>
    <a:srgbClr val="0066FF"/>
    <a:srgbClr val="3333FF"/>
    <a:srgbClr val="0000FF"/>
    <a:srgbClr val="66FF66"/>
    <a:srgbClr val="FF99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6699" autoAdjust="0"/>
    <p:restoredTop sz="99513" autoAdjust="0"/>
  </p:normalViewPr>
  <p:slideViewPr>
    <p:cSldViewPr>
      <p:cViewPr>
        <p:scale>
          <a:sx n="66" d="100"/>
          <a:sy n="66" d="100"/>
        </p:scale>
        <p:origin x="-552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1116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18436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16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116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1116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A659ECB0-ABB3-4B40-8EA1-ACC385C6F3C9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3902075"/>
            <a:ext cx="3400425" cy="2949575"/>
            <a:chOff x="0" y="2458"/>
            <a:chExt cx="2142" cy="1858"/>
          </a:xfrm>
        </p:grpSpPr>
        <p:sp>
          <p:nvSpPr>
            <p:cNvPr id="5" name="Freeform 3"/>
            <p:cNvSpPr>
              <a:spLocks/>
            </p:cNvSpPr>
            <p:nvPr/>
          </p:nvSpPr>
          <p:spPr bwMode="ltGray">
            <a:xfrm>
              <a:off x="0" y="2508"/>
              <a:ext cx="2142" cy="1804"/>
            </a:xfrm>
            <a:custGeom>
              <a:avLst/>
              <a:gdLst/>
              <a:ahLst/>
              <a:cxnLst>
                <a:cxn ang="0">
                  <a:pos x="329" y="66"/>
                </a:cxn>
                <a:cxn ang="0">
                  <a:pos x="161" y="3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161" y="42"/>
                </a:cxn>
                <a:cxn ang="0">
                  <a:pos x="323" y="78"/>
                </a:cxn>
                <a:cxn ang="0">
                  <a:pos x="556" y="150"/>
                </a:cxn>
                <a:cxn ang="0">
                  <a:pos x="777" y="245"/>
                </a:cxn>
                <a:cxn ang="0">
                  <a:pos x="993" y="365"/>
                </a:cxn>
                <a:cxn ang="0">
                  <a:pos x="1196" y="503"/>
                </a:cxn>
                <a:cxn ang="0">
                  <a:pos x="1381" y="653"/>
                </a:cxn>
                <a:cxn ang="0">
                  <a:pos x="1555" y="827"/>
                </a:cxn>
                <a:cxn ang="0">
                  <a:pos x="1710" y="1019"/>
                </a:cxn>
                <a:cxn ang="0">
                  <a:pos x="1854" y="1229"/>
                </a:cxn>
                <a:cxn ang="0">
                  <a:pos x="1937" y="1366"/>
                </a:cxn>
                <a:cxn ang="0">
                  <a:pos x="2009" y="1510"/>
                </a:cxn>
                <a:cxn ang="0">
                  <a:pos x="2069" y="1654"/>
                </a:cxn>
                <a:cxn ang="0">
                  <a:pos x="2123" y="1804"/>
                </a:cxn>
                <a:cxn ang="0">
                  <a:pos x="2135" y="1804"/>
                </a:cxn>
                <a:cxn ang="0">
                  <a:pos x="2081" y="1654"/>
                </a:cxn>
                <a:cxn ang="0">
                  <a:pos x="2021" y="1510"/>
                </a:cxn>
                <a:cxn ang="0">
                  <a:pos x="1949" y="1366"/>
                </a:cxn>
                <a:cxn ang="0">
                  <a:pos x="1866" y="1223"/>
                </a:cxn>
                <a:cxn ang="0">
                  <a:pos x="1722" y="1013"/>
                </a:cxn>
                <a:cxn ang="0">
                  <a:pos x="1561" y="821"/>
                </a:cxn>
                <a:cxn ang="0">
                  <a:pos x="1387" y="647"/>
                </a:cxn>
                <a:cxn ang="0">
                  <a:pos x="1202" y="491"/>
                </a:cxn>
                <a:cxn ang="0">
                  <a:pos x="999" y="353"/>
                </a:cxn>
                <a:cxn ang="0">
                  <a:pos x="783" y="239"/>
                </a:cxn>
                <a:cxn ang="0">
                  <a:pos x="562" y="138"/>
                </a:cxn>
                <a:cxn ang="0">
                  <a:pos x="329" y="66"/>
                </a:cxn>
                <a:cxn ang="0">
                  <a:pos x="329" y="66"/>
                </a:cxn>
              </a:cxnLst>
              <a:rect l="0" t="0" r="r" b="b"/>
              <a:pathLst>
                <a:path w="2135" h="1804">
                  <a:moveTo>
                    <a:pt x="329" y="66"/>
                  </a:moveTo>
                  <a:lnTo>
                    <a:pt x="161" y="30"/>
                  </a:lnTo>
                  <a:lnTo>
                    <a:pt x="0" y="0"/>
                  </a:lnTo>
                  <a:lnTo>
                    <a:pt x="0" y="12"/>
                  </a:lnTo>
                  <a:lnTo>
                    <a:pt x="161" y="42"/>
                  </a:lnTo>
                  <a:lnTo>
                    <a:pt x="323" y="78"/>
                  </a:lnTo>
                  <a:lnTo>
                    <a:pt x="556" y="150"/>
                  </a:lnTo>
                  <a:lnTo>
                    <a:pt x="777" y="245"/>
                  </a:lnTo>
                  <a:lnTo>
                    <a:pt x="993" y="365"/>
                  </a:lnTo>
                  <a:lnTo>
                    <a:pt x="1196" y="503"/>
                  </a:lnTo>
                  <a:lnTo>
                    <a:pt x="1381" y="653"/>
                  </a:lnTo>
                  <a:lnTo>
                    <a:pt x="1555" y="827"/>
                  </a:lnTo>
                  <a:lnTo>
                    <a:pt x="1710" y="1019"/>
                  </a:lnTo>
                  <a:lnTo>
                    <a:pt x="1854" y="1229"/>
                  </a:lnTo>
                  <a:lnTo>
                    <a:pt x="1937" y="1366"/>
                  </a:lnTo>
                  <a:lnTo>
                    <a:pt x="2009" y="1510"/>
                  </a:lnTo>
                  <a:lnTo>
                    <a:pt x="2069" y="1654"/>
                  </a:lnTo>
                  <a:lnTo>
                    <a:pt x="2123" y="1804"/>
                  </a:lnTo>
                  <a:lnTo>
                    <a:pt x="2135" y="1804"/>
                  </a:lnTo>
                  <a:lnTo>
                    <a:pt x="2081" y="1654"/>
                  </a:lnTo>
                  <a:lnTo>
                    <a:pt x="2021" y="1510"/>
                  </a:lnTo>
                  <a:lnTo>
                    <a:pt x="1949" y="1366"/>
                  </a:lnTo>
                  <a:lnTo>
                    <a:pt x="1866" y="1223"/>
                  </a:lnTo>
                  <a:lnTo>
                    <a:pt x="1722" y="1013"/>
                  </a:lnTo>
                  <a:lnTo>
                    <a:pt x="1561" y="821"/>
                  </a:lnTo>
                  <a:lnTo>
                    <a:pt x="1387" y="647"/>
                  </a:lnTo>
                  <a:lnTo>
                    <a:pt x="1202" y="491"/>
                  </a:lnTo>
                  <a:lnTo>
                    <a:pt x="999" y="353"/>
                  </a:lnTo>
                  <a:lnTo>
                    <a:pt x="783" y="239"/>
                  </a:lnTo>
                  <a:lnTo>
                    <a:pt x="562" y="138"/>
                  </a:lnTo>
                  <a:lnTo>
                    <a:pt x="329" y="66"/>
                  </a:lnTo>
                  <a:lnTo>
                    <a:pt x="329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" name="Freeform 4"/>
            <p:cNvSpPr>
              <a:spLocks/>
            </p:cNvSpPr>
            <p:nvPr/>
          </p:nvSpPr>
          <p:spPr bwMode="hidden">
            <a:xfrm>
              <a:off x="0" y="2458"/>
              <a:ext cx="1854" cy="1858"/>
            </a:xfrm>
            <a:custGeom>
              <a:avLst/>
              <a:gdLst/>
              <a:ahLst/>
              <a:cxnLst>
                <a:cxn ang="0">
                  <a:pos x="1854" y="1858"/>
                </a:cxn>
                <a:cxn ang="0">
                  <a:pos x="0" y="1858"/>
                </a:cxn>
                <a:cxn ang="0">
                  <a:pos x="0" y="0"/>
                </a:cxn>
                <a:cxn ang="0">
                  <a:pos x="1854" y="1858"/>
                </a:cxn>
                <a:cxn ang="0">
                  <a:pos x="1854" y="1858"/>
                </a:cxn>
              </a:cxnLst>
              <a:rect l="0" t="0" r="r" b="b"/>
              <a:pathLst>
                <a:path w="1854" h="1858">
                  <a:moveTo>
                    <a:pt x="1854" y="1858"/>
                  </a:moveTo>
                  <a:lnTo>
                    <a:pt x="0" y="1858"/>
                  </a:lnTo>
                  <a:lnTo>
                    <a:pt x="0" y="0"/>
                  </a:lnTo>
                  <a:lnTo>
                    <a:pt x="1854" y="1858"/>
                  </a:lnTo>
                  <a:lnTo>
                    <a:pt x="1854" y="185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" name="Freeform 5"/>
            <p:cNvSpPr>
              <a:spLocks/>
            </p:cNvSpPr>
            <p:nvPr/>
          </p:nvSpPr>
          <p:spPr bwMode="ltGray">
            <a:xfrm>
              <a:off x="0" y="2735"/>
              <a:ext cx="1745" cy="1577"/>
            </a:xfrm>
            <a:custGeom>
              <a:avLst/>
              <a:gdLst/>
              <a:ahLst/>
              <a:cxnLst>
                <a:cxn ang="0">
                  <a:pos x="1640" y="1377"/>
                </a:cxn>
                <a:cxn ang="0">
                  <a:pos x="1692" y="1479"/>
                </a:cxn>
                <a:cxn ang="0">
                  <a:pos x="1732" y="1577"/>
                </a:cxn>
                <a:cxn ang="0">
                  <a:pos x="1745" y="1577"/>
                </a:cxn>
                <a:cxn ang="0">
                  <a:pos x="1703" y="1469"/>
                </a:cxn>
                <a:cxn ang="0">
                  <a:pos x="1649" y="1367"/>
                </a:cxn>
                <a:cxn ang="0">
                  <a:pos x="1535" y="1157"/>
                </a:cxn>
                <a:cxn ang="0">
                  <a:pos x="1395" y="951"/>
                </a:cxn>
                <a:cxn ang="0">
                  <a:pos x="1236" y="756"/>
                </a:cxn>
                <a:cxn ang="0">
                  <a:pos x="1061" y="582"/>
                </a:cxn>
                <a:cxn ang="0">
                  <a:pos x="876" y="426"/>
                </a:cxn>
                <a:cxn ang="0">
                  <a:pos x="672" y="294"/>
                </a:cxn>
                <a:cxn ang="0">
                  <a:pos x="455" y="174"/>
                </a:cxn>
                <a:cxn ang="0">
                  <a:pos x="234" y="78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222" y="89"/>
                </a:cxn>
                <a:cxn ang="0">
                  <a:pos x="446" y="185"/>
                </a:cxn>
                <a:cxn ang="0">
                  <a:pos x="662" y="305"/>
                </a:cxn>
                <a:cxn ang="0">
                  <a:pos x="866" y="437"/>
                </a:cxn>
                <a:cxn ang="0">
                  <a:pos x="1052" y="593"/>
                </a:cxn>
                <a:cxn ang="0">
                  <a:pos x="1226" y="767"/>
                </a:cxn>
                <a:cxn ang="0">
                  <a:pos x="1385" y="960"/>
                </a:cxn>
                <a:cxn ang="0">
                  <a:pos x="1526" y="1167"/>
                </a:cxn>
                <a:cxn ang="0">
                  <a:pos x="1640" y="1377"/>
                </a:cxn>
              </a:cxnLst>
              <a:rect l="0" t="0" r="r" b="b"/>
              <a:pathLst>
                <a:path w="1745" h="1577">
                  <a:moveTo>
                    <a:pt x="1640" y="1377"/>
                  </a:moveTo>
                  <a:lnTo>
                    <a:pt x="1692" y="1479"/>
                  </a:lnTo>
                  <a:lnTo>
                    <a:pt x="1732" y="1577"/>
                  </a:lnTo>
                  <a:lnTo>
                    <a:pt x="1745" y="1577"/>
                  </a:lnTo>
                  <a:lnTo>
                    <a:pt x="1703" y="1469"/>
                  </a:lnTo>
                  <a:lnTo>
                    <a:pt x="1649" y="1367"/>
                  </a:lnTo>
                  <a:lnTo>
                    <a:pt x="1535" y="1157"/>
                  </a:lnTo>
                  <a:lnTo>
                    <a:pt x="1395" y="951"/>
                  </a:lnTo>
                  <a:lnTo>
                    <a:pt x="1236" y="756"/>
                  </a:lnTo>
                  <a:lnTo>
                    <a:pt x="1061" y="582"/>
                  </a:lnTo>
                  <a:lnTo>
                    <a:pt x="876" y="426"/>
                  </a:lnTo>
                  <a:lnTo>
                    <a:pt x="672" y="294"/>
                  </a:lnTo>
                  <a:lnTo>
                    <a:pt x="455" y="174"/>
                  </a:lnTo>
                  <a:lnTo>
                    <a:pt x="234" y="78"/>
                  </a:lnTo>
                  <a:lnTo>
                    <a:pt x="0" y="0"/>
                  </a:lnTo>
                  <a:lnTo>
                    <a:pt x="0" y="12"/>
                  </a:lnTo>
                  <a:lnTo>
                    <a:pt x="222" y="89"/>
                  </a:lnTo>
                  <a:lnTo>
                    <a:pt x="446" y="185"/>
                  </a:lnTo>
                  <a:lnTo>
                    <a:pt x="662" y="305"/>
                  </a:lnTo>
                  <a:lnTo>
                    <a:pt x="866" y="437"/>
                  </a:lnTo>
                  <a:lnTo>
                    <a:pt x="1052" y="593"/>
                  </a:lnTo>
                  <a:lnTo>
                    <a:pt x="1226" y="767"/>
                  </a:lnTo>
                  <a:lnTo>
                    <a:pt x="1385" y="960"/>
                  </a:lnTo>
                  <a:lnTo>
                    <a:pt x="1526" y="1167"/>
                  </a:lnTo>
                  <a:lnTo>
                    <a:pt x="1640" y="1377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" name="Freeform 6"/>
            <p:cNvSpPr>
              <a:spLocks/>
            </p:cNvSpPr>
            <p:nvPr/>
          </p:nvSpPr>
          <p:spPr bwMode="ltGray">
            <a:xfrm>
              <a:off x="0" y="2544"/>
              <a:ext cx="1745" cy="176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2"/>
                </a:cxn>
                <a:cxn ang="0">
                  <a:pos x="210" y="88"/>
                </a:cxn>
                <a:cxn ang="0">
                  <a:pos x="426" y="190"/>
                </a:cxn>
                <a:cxn ang="0">
                  <a:pos x="630" y="304"/>
                </a:cxn>
                <a:cxn ang="0">
                  <a:pos x="818" y="442"/>
                </a:cxn>
                <a:cxn ang="0">
                  <a:pos x="998" y="592"/>
                </a:cxn>
                <a:cxn ang="0">
                  <a:pos x="1164" y="766"/>
                </a:cxn>
                <a:cxn ang="0">
                  <a:pos x="1310" y="942"/>
                </a:cxn>
                <a:cxn ang="0">
                  <a:pos x="1454" y="1146"/>
                </a:cxn>
                <a:cxn ang="0">
                  <a:pos x="1536" y="1298"/>
                </a:cxn>
                <a:cxn ang="0">
                  <a:pos x="1614" y="1456"/>
                </a:cxn>
                <a:cxn ang="0">
                  <a:pos x="1682" y="1616"/>
                </a:cxn>
                <a:cxn ang="0">
                  <a:pos x="1733" y="1768"/>
                </a:cxn>
                <a:cxn ang="0">
                  <a:pos x="1745" y="1768"/>
                </a:cxn>
                <a:cxn ang="0">
                  <a:pos x="1691" y="1606"/>
                </a:cxn>
                <a:cxn ang="0">
                  <a:pos x="1623" y="1445"/>
                </a:cxn>
                <a:cxn ang="0">
                  <a:pos x="1547" y="1288"/>
                </a:cxn>
                <a:cxn ang="0">
                  <a:pos x="1463" y="1136"/>
                </a:cxn>
                <a:cxn ang="0">
                  <a:pos x="1320" y="932"/>
                </a:cxn>
                <a:cxn ang="0">
                  <a:pos x="1173" y="755"/>
                </a:cxn>
                <a:cxn ang="0">
                  <a:pos x="1008" y="581"/>
                </a:cxn>
                <a:cxn ang="0">
                  <a:pos x="827" y="431"/>
                </a:cxn>
                <a:cxn ang="0">
                  <a:pos x="642" y="293"/>
                </a:cxn>
                <a:cxn ang="0">
                  <a:pos x="437" y="179"/>
                </a:cxn>
                <a:cxn ang="0">
                  <a:pos x="222" y="78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745" h="1768">
                  <a:moveTo>
                    <a:pt x="0" y="0"/>
                  </a:moveTo>
                  <a:lnTo>
                    <a:pt x="0" y="12"/>
                  </a:lnTo>
                  <a:lnTo>
                    <a:pt x="210" y="88"/>
                  </a:lnTo>
                  <a:lnTo>
                    <a:pt x="426" y="190"/>
                  </a:lnTo>
                  <a:lnTo>
                    <a:pt x="630" y="304"/>
                  </a:lnTo>
                  <a:lnTo>
                    <a:pt x="818" y="442"/>
                  </a:lnTo>
                  <a:lnTo>
                    <a:pt x="998" y="592"/>
                  </a:lnTo>
                  <a:lnTo>
                    <a:pt x="1164" y="766"/>
                  </a:lnTo>
                  <a:lnTo>
                    <a:pt x="1310" y="942"/>
                  </a:lnTo>
                  <a:lnTo>
                    <a:pt x="1454" y="1146"/>
                  </a:lnTo>
                  <a:lnTo>
                    <a:pt x="1536" y="1298"/>
                  </a:lnTo>
                  <a:lnTo>
                    <a:pt x="1614" y="1456"/>
                  </a:lnTo>
                  <a:lnTo>
                    <a:pt x="1682" y="1616"/>
                  </a:lnTo>
                  <a:lnTo>
                    <a:pt x="1733" y="1768"/>
                  </a:lnTo>
                  <a:lnTo>
                    <a:pt x="1745" y="1768"/>
                  </a:lnTo>
                  <a:lnTo>
                    <a:pt x="1691" y="1606"/>
                  </a:lnTo>
                  <a:lnTo>
                    <a:pt x="1623" y="1445"/>
                  </a:lnTo>
                  <a:lnTo>
                    <a:pt x="1547" y="1288"/>
                  </a:lnTo>
                  <a:lnTo>
                    <a:pt x="1463" y="1136"/>
                  </a:lnTo>
                  <a:lnTo>
                    <a:pt x="1320" y="932"/>
                  </a:lnTo>
                  <a:lnTo>
                    <a:pt x="1173" y="755"/>
                  </a:lnTo>
                  <a:lnTo>
                    <a:pt x="1008" y="581"/>
                  </a:lnTo>
                  <a:lnTo>
                    <a:pt x="827" y="431"/>
                  </a:lnTo>
                  <a:lnTo>
                    <a:pt x="642" y="293"/>
                  </a:lnTo>
                  <a:lnTo>
                    <a:pt x="437" y="179"/>
                  </a:lnTo>
                  <a:lnTo>
                    <a:pt x="222" y="7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" name="Oval 7"/>
            <p:cNvSpPr>
              <a:spLocks noChangeArrowheads="1"/>
            </p:cNvSpPr>
            <p:nvPr/>
          </p:nvSpPr>
          <p:spPr bwMode="ltGray">
            <a:xfrm>
              <a:off x="209" y="2784"/>
              <a:ext cx="86" cy="86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" name="Oval 8"/>
            <p:cNvSpPr>
              <a:spLocks noChangeArrowheads="1"/>
            </p:cNvSpPr>
            <p:nvPr/>
          </p:nvSpPr>
          <p:spPr bwMode="ltGray">
            <a:xfrm>
              <a:off x="1536" y="3884"/>
              <a:ext cx="92" cy="9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" name="Oval 9"/>
            <p:cNvSpPr>
              <a:spLocks noChangeArrowheads="1"/>
            </p:cNvSpPr>
            <p:nvPr/>
          </p:nvSpPr>
          <p:spPr bwMode="ltGray">
            <a:xfrm>
              <a:off x="791" y="2723"/>
              <a:ext cx="121" cy="12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61802" name="Rectangle 10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873250"/>
            <a:ext cx="7772400" cy="155575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61803" name="Rectangle 11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2" name="Rectangle 12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3" name="Rectangle 13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8947978-481E-4935-9DF7-8B8DC737406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1412731-ED7C-4C90-A2AF-28C0EB4835B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D4F8988-817B-41E1-BDAE-94EF925FD7A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39B3796-6CA4-4695-BD9B-5C597FEDF0D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FC70A84-1D1C-479B-8AF7-44510C42BC8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41E19C0-9D39-4B7B-87FE-7B8E61ED190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A356590-FAE2-4DCF-BCB0-A48C1F1B71E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D2E70AE-FC5C-4FE4-B954-D7AB98AFBF7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9218FA5-23CD-4B5A-88DC-62D1E836DF7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80EBCA7-60F4-4FF2-A316-65A0C588D59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DC0E734-C4A4-4084-8692-87B04AD0760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3902075"/>
            <a:ext cx="3400425" cy="2949575"/>
            <a:chOff x="0" y="2458"/>
            <a:chExt cx="2142" cy="1858"/>
          </a:xfrm>
        </p:grpSpPr>
        <p:sp>
          <p:nvSpPr>
            <p:cNvPr id="160771" name="Freeform 3"/>
            <p:cNvSpPr>
              <a:spLocks/>
            </p:cNvSpPr>
            <p:nvPr/>
          </p:nvSpPr>
          <p:spPr bwMode="ltGray">
            <a:xfrm>
              <a:off x="0" y="2508"/>
              <a:ext cx="2142" cy="1804"/>
            </a:xfrm>
            <a:custGeom>
              <a:avLst/>
              <a:gdLst/>
              <a:ahLst/>
              <a:cxnLst>
                <a:cxn ang="0">
                  <a:pos x="329" y="66"/>
                </a:cxn>
                <a:cxn ang="0">
                  <a:pos x="161" y="3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161" y="42"/>
                </a:cxn>
                <a:cxn ang="0">
                  <a:pos x="323" y="78"/>
                </a:cxn>
                <a:cxn ang="0">
                  <a:pos x="556" y="150"/>
                </a:cxn>
                <a:cxn ang="0">
                  <a:pos x="777" y="245"/>
                </a:cxn>
                <a:cxn ang="0">
                  <a:pos x="993" y="365"/>
                </a:cxn>
                <a:cxn ang="0">
                  <a:pos x="1196" y="503"/>
                </a:cxn>
                <a:cxn ang="0">
                  <a:pos x="1381" y="653"/>
                </a:cxn>
                <a:cxn ang="0">
                  <a:pos x="1555" y="827"/>
                </a:cxn>
                <a:cxn ang="0">
                  <a:pos x="1710" y="1019"/>
                </a:cxn>
                <a:cxn ang="0">
                  <a:pos x="1854" y="1229"/>
                </a:cxn>
                <a:cxn ang="0">
                  <a:pos x="1937" y="1366"/>
                </a:cxn>
                <a:cxn ang="0">
                  <a:pos x="2009" y="1510"/>
                </a:cxn>
                <a:cxn ang="0">
                  <a:pos x="2069" y="1654"/>
                </a:cxn>
                <a:cxn ang="0">
                  <a:pos x="2123" y="1804"/>
                </a:cxn>
                <a:cxn ang="0">
                  <a:pos x="2135" y="1804"/>
                </a:cxn>
                <a:cxn ang="0">
                  <a:pos x="2081" y="1654"/>
                </a:cxn>
                <a:cxn ang="0">
                  <a:pos x="2021" y="1510"/>
                </a:cxn>
                <a:cxn ang="0">
                  <a:pos x="1949" y="1366"/>
                </a:cxn>
                <a:cxn ang="0">
                  <a:pos x="1866" y="1223"/>
                </a:cxn>
                <a:cxn ang="0">
                  <a:pos x="1722" y="1013"/>
                </a:cxn>
                <a:cxn ang="0">
                  <a:pos x="1561" y="821"/>
                </a:cxn>
                <a:cxn ang="0">
                  <a:pos x="1387" y="647"/>
                </a:cxn>
                <a:cxn ang="0">
                  <a:pos x="1202" y="491"/>
                </a:cxn>
                <a:cxn ang="0">
                  <a:pos x="999" y="353"/>
                </a:cxn>
                <a:cxn ang="0">
                  <a:pos x="783" y="239"/>
                </a:cxn>
                <a:cxn ang="0">
                  <a:pos x="562" y="138"/>
                </a:cxn>
                <a:cxn ang="0">
                  <a:pos x="329" y="66"/>
                </a:cxn>
                <a:cxn ang="0">
                  <a:pos x="329" y="66"/>
                </a:cxn>
              </a:cxnLst>
              <a:rect l="0" t="0" r="r" b="b"/>
              <a:pathLst>
                <a:path w="2135" h="1804">
                  <a:moveTo>
                    <a:pt x="329" y="66"/>
                  </a:moveTo>
                  <a:lnTo>
                    <a:pt x="161" y="30"/>
                  </a:lnTo>
                  <a:lnTo>
                    <a:pt x="0" y="0"/>
                  </a:lnTo>
                  <a:lnTo>
                    <a:pt x="0" y="12"/>
                  </a:lnTo>
                  <a:lnTo>
                    <a:pt x="161" y="42"/>
                  </a:lnTo>
                  <a:lnTo>
                    <a:pt x="323" y="78"/>
                  </a:lnTo>
                  <a:lnTo>
                    <a:pt x="556" y="150"/>
                  </a:lnTo>
                  <a:lnTo>
                    <a:pt x="777" y="245"/>
                  </a:lnTo>
                  <a:lnTo>
                    <a:pt x="993" y="365"/>
                  </a:lnTo>
                  <a:lnTo>
                    <a:pt x="1196" y="503"/>
                  </a:lnTo>
                  <a:lnTo>
                    <a:pt x="1381" y="653"/>
                  </a:lnTo>
                  <a:lnTo>
                    <a:pt x="1555" y="827"/>
                  </a:lnTo>
                  <a:lnTo>
                    <a:pt x="1710" y="1019"/>
                  </a:lnTo>
                  <a:lnTo>
                    <a:pt x="1854" y="1229"/>
                  </a:lnTo>
                  <a:lnTo>
                    <a:pt x="1937" y="1366"/>
                  </a:lnTo>
                  <a:lnTo>
                    <a:pt x="2009" y="1510"/>
                  </a:lnTo>
                  <a:lnTo>
                    <a:pt x="2069" y="1654"/>
                  </a:lnTo>
                  <a:lnTo>
                    <a:pt x="2123" y="1804"/>
                  </a:lnTo>
                  <a:lnTo>
                    <a:pt x="2135" y="1804"/>
                  </a:lnTo>
                  <a:lnTo>
                    <a:pt x="2081" y="1654"/>
                  </a:lnTo>
                  <a:lnTo>
                    <a:pt x="2021" y="1510"/>
                  </a:lnTo>
                  <a:lnTo>
                    <a:pt x="1949" y="1366"/>
                  </a:lnTo>
                  <a:lnTo>
                    <a:pt x="1866" y="1223"/>
                  </a:lnTo>
                  <a:lnTo>
                    <a:pt x="1722" y="1013"/>
                  </a:lnTo>
                  <a:lnTo>
                    <a:pt x="1561" y="821"/>
                  </a:lnTo>
                  <a:lnTo>
                    <a:pt x="1387" y="647"/>
                  </a:lnTo>
                  <a:lnTo>
                    <a:pt x="1202" y="491"/>
                  </a:lnTo>
                  <a:lnTo>
                    <a:pt x="999" y="353"/>
                  </a:lnTo>
                  <a:lnTo>
                    <a:pt x="783" y="239"/>
                  </a:lnTo>
                  <a:lnTo>
                    <a:pt x="562" y="138"/>
                  </a:lnTo>
                  <a:lnTo>
                    <a:pt x="329" y="66"/>
                  </a:lnTo>
                  <a:lnTo>
                    <a:pt x="329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60772" name="Freeform 4"/>
            <p:cNvSpPr>
              <a:spLocks/>
            </p:cNvSpPr>
            <p:nvPr/>
          </p:nvSpPr>
          <p:spPr bwMode="hidden">
            <a:xfrm>
              <a:off x="0" y="2458"/>
              <a:ext cx="1854" cy="1858"/>
            </a:xfrm>
            <a:custGeom>
              <a:avLst/>
              <a:gdLst/>
              <a:ahLst/>
              <a:cxnLst>
                <a:cxn ang="0">
                  <a:pos x="1854" y="1858"/>
                </a:cxn>
                <a:cxn ang="0">
                  <a:pos x="0" y="1858"/>
                </a:cxn>
                <a:cxn ang="0">
                  <a:pos x="0" y="0"/>
                </a:cxn>
                <a:cxn ang="0">
                  <a:pos x="1854" y="1858"/>
                </a:cxn>
                <a:cxn ang="0">
                  <a:pos x="1854" y="1858"/>
                </a:cxn>
              </a:cxnLst>
              <a:rect l="0" t="0" r="r" b="b"/>
              <a:pathLst>
                <a:path w="1854" h="1858">
                  <a:moveTo>
                    <a:pt x="1854" y="1858"/>
                  </a:moveTo>
                  <a:lnTo>
                    <a:pt x="0" y="1858"/>
                  </a:lnTo>
                  <a:lnTo>
                    <a:pt x="0" y="0"/>
                  </a:lnTo>
                  <a:lnTo>
                    <a:pt x="1854" y="1858"/>
                  </a:lnTo>
                  <a:lnTo>
                    <a:pt x="1854" y="185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60773" name="Freeform 5"/>
            <p:cNvSpPr>
              <a:spLocks/>
            </p:cNvSpPr>
            <p:nvPr/>
          </p:nvSpPr>
          <p:spPr bwMode="ltGray">
            <a:xfrm>
              <a:off x="0" y="2735"/>
              <a:ext cx="1745" cy="1577"/>
            </a:xfrm>
            <a:custGeom>
              <a:avLst/>
              <a:gdLst/>
              <a:ahLst/>
              <a:cxnLst>
                <a:cxn ang="0">
                  <a:pos x="1640" y="1377"/>
                </a:cxn>
                <a:cxn ang="0">
                  <a:pos x="1692" y="1479"/>
                </a:cxn>
                <a:cxn ang="0">
                  <a:pos x="1732" y="1577"/>
                </a:cxn>
                <a:cxn ang="0">
                  <a:pos x="1745" y="1577"/>
                </a:cxn>
                <a:cxn ang="0">
                  <a:pos x="1703" y="1469"/>
                </a:cxn>
                <a:cxn ang="0">
                  <a:pos x="1649" y="1367"/>
                </a:cxn>
                <a:cxn ang="0">
                  <a:pos x="1535" y="1157"/>
                </a:cxn>
                <a:cxn ang="0">
                  <a:pos x="1395" y="951"/>
                </a:cxn>
                <a:cxn ang="0">
                  <a:pos x="1236" y="756"/>
                </a:cxn>
                <a:cxn ang="0">
                  <a:pos x="1061" y="582"/>
                </a:cxn>
                <a:cxn ang="0">
                  <a:pos x="876" y="426"/>
                </a:cxn>
                <a:cxn ang="0">
                  <a:pos x="672" y="294"/>
                </a:cxn>
                <a:cxn ang="0">
                  <a:pos x="455" y="174"/>
                </a:cxn>
                <a:cxn ang="0">
                  <a:pos x="234" y="78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222" y="89"/>
                </a:cxn>
                <a:cxn ang="0">
                  <a:pos x="446" y="185"/>
                </a:cxn>
                <a:cxn ang="0">
                  <a:pos x="662" y="305"/>
                </a:cxn>
                <a:cxn ang="0">
                  <a:pos x="866" y="437"/>
                </a:cxn>
                <a:cxn ang="0">
                  <a:pos x="1052" y="593"/>
                </a:cxn>
                <a:cxn ang="0">
                  <a:pos x="1226" y="767"/>
                </a:cxn>
                <a:cxn ang="0">
                  <a:pos x="1385" y="960"/>
                </a:cxn>
                <a:cxn ang="0">
                  <a:pos x="1526" y="1167"/>
                </a:cxn>
                <a:cxn ang="0">
                  <a:pos x="1640" y="1377"/>
                </a:cxn>
              </a:cxnLst>
              <a:rect l="0" t="0" r="r" b="b"/>
              <a:pathLst>
                <a:path w="1745" h="1577">
                  <a:moveTo>
                    <a:pt x="1640" y="1377"/>
                  </a:moveTo>
                  <a:lnTo>
                    <a:pt x="1692" y="1479"/>
                  </a:lnTo>
                  <a:lnTo>
                    <a:pt x="1732" y="1577"/>
                  </a:lnTo>
                  <a:lnTo>
                    <a:pt x="1745" y="1577"/>
                  </a:lnTo>
                  <a:lnTo>
                    <a:pt x="1703" y="1469"/>
                  </a:lnTo>
                  <a:lnTo>
                    <a:pt x="1649" y="1367"/>
                  </a:lnTo>
                  <a:lnTo>
                    <a:pt x="1535" y="1157"/>
                  </a:lnTo>
                  <a:lnTo>
                    <a:pt x="1395" y="951"/>
                  </a:lnTo>
                  <a:lnTo>
                    <a:pt x="1236" y="756"/>
                  </a:lnTo>
                  <a:lnTo>
                    <a:pt x="1061" y="582"/>
                  </a:lnTo>
                  <a:lnTo>
                    <a:pt x="876" y="426"/>
                  </a:lnTo>
                  <a:lnTo>
                    <a:pt x="672" y="294"/>
                  </a:lnTo>
                  <a:lnTo>
                    <a:pt x="455" y="174"/>
                  </a:lnTo>
                  <a:lnTo>
                    <a:pt x="234" y="78"/>
                  </a:lnTo>
                  <a:lnTo>
                    <a:pt x="0" y="0"/>
                  </a:lnTo>
                  <a:lnTo>
                    <a:pt x="0" y="12"/>
                  </a:lnTo>
                  <a:lnTo>
                    <a:pt x="222" y="89"/>
                  </a:lnTo>
                  <a:lnTo>
                    <a:pt x="446" y="185"/>
                  </a:lnTo>
                  <a:lnTo>
                    <a:pt x="662" y="305"/>
                  </a:lnTo>
                  <a:lnTo>
                    <a:pt x="866" y="437"/>
                  </a:lnTo>
                  <a:lnTo>
                    <a:pt x="1052" y="593"/>
                  </a:lnTo>
                  <a:lnTo>
                    <a:pt x="1226" y="767"/>
                  </a:lnTo>
                  <a:lnTo>
                    <a:pt x="1385" y="960"/>
                  </a:lnTo>
                  <a:lnTo>
                    <a:pt x="1526" y="1167"/>
                  </a:lnTo>
                  <a:lnTo>
                    <a:pt x="1640" y="1377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60774" name="Freeform 6"/>
            <p:cNvSpPr>
              <a:spLocks/>
            </p:cNvSpPr>
            <p:nvPr/>
          </p:nvSpPr>
          <p:spPr bwMode="ltGray">
            <a:xfrm>
              <a:off x="0" y="2544"/>
              <a:ext cx="1745" cy="176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2"/>
                </a:cxn>
                <a:cxn ang="0">
                  <a:pos x="210" y="88"/>
                </a:cxn>
                <a:cxn ang="0">
                  <a:pos x="426" y="190"/>
                </a:cxn>
                <a:cxn ang="0">
                  <a:pos x="630" y="304"/>
                </a:cxn>
                <a:cxn ang="0">
                  <a:pos x="818" y="442"/>
                </a:cxn>
                <a:cxn ang="0">
                  <a:pos x="998" y="592"/>
                </a:cxn>
                <a:cxn ang="0">
                  <a:pos x="1164" y="766"/>
                </a:cxn>
                <a:cxn ang="0">
                  <a:pos x="1310" y="942"/>
                </a:cxn>
                <a:cxn ang="0">
                  <a:pos x="1454" y="1146"/>
                </a:cxn>
                <a:cxn ang="0">
                  <a:pos x="1536" y="1298"/>
                </a:cxn>
                <a:cxn ang="0">
                  <a:pos x="1614" y="1456"/>
                </a:cxn>
                <a:cxn ang="0">
                  <a:pos x="1682" y="1616"/>
                </a:cxn>
                <a:cxn ang="0">
                  <a:pos x="1733" y="1768"/>
                </a:cxn>
                <a:cxn ang="0">
                  <a:pos x="1745" y="1768"/>
                </a:cxn>
                <a:cxn ang="0">
                  <a:pos x="1691" y="1606"/>
                </a:cxn>
                <a:cxn ang="0">
                  <a:pos x="1623" y="1445"/>
                </a:cxn>
                <a:cxn ang="0">
                  <a:pos x="1547" y="1288"/>
                </a:cxn>
                <a:cxn ang="0">
                  <a:pos x="1463" y="1136"/>
                </a:cxn>
                <a:cxn ang="0">
                  <a:pos x="1320" y="932"/>
                </a:cxn>
                <a:cxn ang="0">
                  <a:pos x="1173" y="755"/>
                </a:cxn>
                <a:cxn ang="0">
                  <a:pos x="1008" y="581"/>
                </a:cxn>
                <a:cxn ang="0">
                  <a:pos x="827" y="431"/>
                </a:cxn>
                <a:cxn ang="0">
                  <a:pos x="642" y="293"/>
                </a:cxn>
                <a:cxn ang="0">
                  <a:pos x="437" y="179"/>
                </a:cxn>
                <a:cxn ang="0">
                  <a:pos x="222" y="78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745" h="1768">
                  <a:moveTo>
                    <a:pt x="0" y="0"/>
                  </a:moveTo>
                  <a:lnTo>
                    <a:pt x="0" y="12"/>
                  </a:lnTo>
                  <a:lnTo>
                    <a:pt x="210" y="88"/>
                  </a:lnTo>
                  <a:lnTo>
                    <a:pt x="426" y="190"/>
                  </a:lnTo>
                  <a:lnTo>
                    <a:pt x="630" y="304"/>
                  </a:lnTo>
                  <a:lnTo>
                    <a:pt x="818" y="442"/>
                  </a:lnTo>
                  <a:lnTo>
                    <a:pt x="998" y="592"/>
                  </a:lnTo>
                  <a:lnTo>
                    <a:pt x="1164" y="766"/>
                  </a:lnTo>
                  <a:lnTo>
                    <a:pt x="1310" y="942"/>
                  </a:lnTo>
                  <a:lnTo>
                    <a:pt x="1454" y="1146"/>
                  </a:lnTo>
                  <a:lnTo>
                    <a:pt x="1536" y="1298"/>
                  </a:lnTo>
                  <a:lnTo>
                    <a:pt x="1614" y="1456"/>
                  </a:lnTo>
                  <a:lnTo>
                    <a:pt x="1682" y="1616"/>
                  </a:lnTo>
                  <a:lnTo>
                    <a:pt x="1733" y="1768"/>
                  </a:lnTo>
                  <a:lnTo>
                    <a:pt x="1745" y="1768"/>
                  </a:lnTo>
                  <a:lnTo>
                    <a:pt x="1691" y="1606"/>
                  </a:lnTo>
                  <a:lnTo>
                    <a:pt x="1623" y="1445"/>
                  </a:lnTo>
                  <a:lnTo>
                    <a:pt x="1547" y="1288"/>
                  </a:lnTo>
                  <a:lnTo>
                    <a:pt x="1463" y="1136"/>
                  </a:lnTo>
                  <a:lnTo>
                    <a:pt x="1320" y="932"/>
                  </a:lnTo>
                  <a:lnTo>
                    <a:pt x="1173" y="755"/>
                  </a:lnTo>
                  <a:lnTo>
                    <a:pt x="1008" y="581"/>
                  </a:lnTo>
                  <a:lnTo>
                    <a:pt x="827" y="431"/>
                  </a:lnTo>
                  <a:lnTo>
                    <a:pt x="642" y="293"/>
                  </a:lnTo>
                  <a:lnTo>
                    <a:pt x="437" y="179"/>
                  </a:lnTo>
                  <a:lnTo>
                    <a:pt x="222" y="7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36" name="Oval 7"/>
            <p:cNvSpPr>
              <a:spLocks noChangeArrowheads="1"/>
            </p:cNvSpPr>
            <p:nvPr/>
          </p:nvSpPr>
          <p:spPr bwMode="ltGray">
            <a:xfrm>
              <a:off x="209" y="2784"/>
              <a:ext cx="86" cy="86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37" name="Oval 8"/>
            <p:cNvSpPr>
              <a:spLocks noChangeArrowheads="1"/>
            </p:cNvSpPr>
            <p:nvPr/>
          </p:nvSpPr>
          <p:spPr bwMode="ltGray">
            <a:xfrm>
              <a:off x="1536" y="3884"/>
              <a:ext cx="92" cy="9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38" name="Oval 9"/>
            <p:cNvSpPr>
              <a:spLocks noChangeArrowheads="1"/>
            </p:cNvSpPr>
            <p:nvPr/>
          </p:nvSpPr>
          <p:spPr bwMode="ltGray">
            <a:xfrm>
              <a:off x="791" y="2723"/>
              <a:ext cx="121" cy="12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60778" name="Rectangle 10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60779" name="Rectangle 11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60780" name="Rectangle 1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effectLst>
                  <a:outerShdw blurRad="38100" dist="38100" dir="2700000" algn="tl">
                    <a:srgbClr val="010199"/>
                  </a:outerShdw>
                </a:effectLst>
              </a:defRPr>
            </a:lvl1pPr>
          </a:lstStyle>
          <a:p>
            <a:endParaRPr lang="en-US"/>
          </a:p>
        </p:txBody>
      </p:sp>
      <p:sp>
        <p:nvSpPr>
          <p:cNvPr id="160781" name="Rectangle 13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effectLst>
                  <a:outerShdw blurRad="38100" dist="38100" dir="2700000" algn="tl">
                    <a:srgbClr val="010199"/>
                  </a:outerShdw>
                </a:effectLst>
              </a:defRPr>
            </a:lvl1pPr>
          </a:lstStyle>
          <a:p>
            <a:endParaRPr lang="en-US"/>
          </a:p>
        </p:txBody>
      </p:sp>
      <p:sp>
        <p:nvSpPr>
          <p:cNvPr id="160782" name="Rectangle 1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>
                <a:effectLst>
                  <a:outerShdw blurRad="38100" dist="38100" dir="2700000" algn="tl">
                    <a:srgbClr val="010199"/>
                  </a:outerShdw>
                </a:effectLst>
              </a:defRPr>
            </a:lvl1pPr>
          </a:lstStyle>
          <a:p>
            <a:fld id="{A59EF526-5F0E-4DD1-B53E-0D4D0DF4D3D8}" type="slidenum">
              <a:rPr lang="en-US"/>
              <a:pPr/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42" r:id="rId1"/>
    <p:sldLayoutId id="2147483743" r:id="rId2"/>
    <p:sldLayoutId id="2147483744" r:id="rId3"/>
    <p:sldLayoutId id="2147483745" r:id="rId4"/>
    <p:sldLayoutId id="2147483746" r:id="rId5"/>
    <p:sldLayoutId id="2147483747" r:id="rId6"/>
    <p:sldLayoutId id="2147483748" r:id="rId7"/>
    <p:sldLayoutId id="2147483749" r:id="rId8"/>
    <p:sldLayoutId id="2147483750" r:id="rId9"/>
    <p:sldLayoutId id="2147483751" r:id="rId10"/>
    <p:sldLayoutId id="2147483752" r:id="rId11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5000"/>
        <a:buFont typeface="Wingdings" pitchFamily="2" charset="2"/>
        <a:buChar char="l"/>
        <a:defRPr sz="32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itchFamily="2" charset="2"/>
        <a:buChar char="l"/>
        <a:defRPr sz="28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l"/>
        <a:defRPr sz="24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.jpeg"/><Relationship Id="rId4" Type="http://schemas.openxmlformats.org/officeDocument/2006/relationships/audio" Target="../media/audio3.wav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.jpeg"/><Relationship Id="rId4" Type="http://schemas.openxmlformats.org/officeDocument/2006/relationships/audio" Target="../media/audio3.wav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595" descr="1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57150">
            <a:solidFill>
              <a:srgbClr val="00FF00"/>
            </a:solidFill>
            <a:miter lim="800000"/>
            <a:headEnd/>
            <a:tailEnd/>
          </a:ln>
        </p:spPr>
      </p:pic>
      <p:sp>
        <p:nvSpPr>
          <p:cNvPr id="105627" name="Text Box 155"/>
          <p:cNvSpPr txBox="1">
            <a:spLocks noChangeArrowheads="1"/>
          </p:cNvSpPr>
          <p:nvPr/>
        </p:nvSpPr>
        <p:spPr bwMode="auto">
          <a:xfrm>
            <a:off x="1885950" y="895350"/>
            <a:ext cx="16383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US" sz="3600" b="1" u="sng">
                <a:solidFill>
                  <a:srgbClr val="00CC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TOÁN:</a:t>
            </a:r>
          </a:p>
        </p:txBody>
      </p:sp>
      <p:sp>
        <p:nvSpPr>
          <p:cNvPr id="106009" name="Text Box 537"/>
          <p:cNvSpPr txBox="1">
            <a:spLocks noChangeArrowheads="1"/>
          </p:cNvSpPr>
          <p:nvPr/>
        </p:nvSpPr>
        <p:spPr bwMode="auto">
          <a:xfrm>
            <a:off x="1466850" y="1943100"/>
            <a:ext cx="41148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  <a:defRPr/>
            </a:pPr>
            <a:r>
              <a:rPr lang="en-US" sz="2800" b="1" u="sng">
                <a:solidFill>
                  <a:srgbClr val="FFFF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Bài 1/</a:t>
            </a:r>
            <a:r>
              <a:rPr lang="en-US" sz="2800" b="1">
                <a:solidFill>
                  <a:srgbClr val="FFFF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 </a:t>
            </a:r>
            <a:r>
              <a:rPr lang="en-US" sz="2800" b="1">
                <a:effectLst>
                  <a:outerShdw blurRad="38100" dist="38100" dir="2700000" algn="tl">
                    <a:srgbClr val="010199"/>
                  </a:outerShdw>
                </a:effectLst>
                <a:latin typeface="Arial"/>
              </a:rPr>
              <a:t>Đặt tính rồi tính :</a:t>
            </a:r>
          </a:p>
        </p:txBody>
      </p:sp>
      <p:sp>
        <p:nvSpPr>
          <p:cNvPr id="106010" name="Text Box 538"/>
          <p:cNvSpPr txBox="1">
            <a:spLocks noChangeArrowheads="1"/>
          </p:cNvSpPr>
          <p:nvPr/>
        </p:nvSpPr>
        <p:spPr bwMode="auto">
          <a:xfrm>
            <a:off x="1924050" y="2743200"/>
            <a:ext cx="1828800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  <a:defRPr/>
            </a:pPr>
            <a:r>
              <a:rPr lang="en-US" sz="2800">
                <a:solidFill>
                  <a:srgbClr val="66FF99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a) 1324 x 2  </a:t>
            </a:r>
          </a:p>
        </p:txBody>
      </p:sp>
      <p:sp>
        <p:nvSpPr>
          <p:cNvPr id="106011" name="Text Box 539"/>
          <p:cNvSpPr txBox="1">
            <a:spLocks noChangeArrowheads="1"/>
          </p:cNvSpPr>
          <p:nvPr/>
        </p:nvSpPr>
        <p:spPr bwMode="auto">
          <a:xfrm>
            <a:off x="5848350" y="2743200"/>
            <a:ext cx="1905000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  <a:defRPr/>
            </a:pPr>
            <a:r>
              <a:rPr lang="en-US" sz="2800">
                <a:solidFill>
                  <a:srgbClr val="66FF99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b) 2308 x 3 </a:t>
            </a:r>
          </a:p>
        </p:txBody>
      </p:sp>
      <p:sp>
        <p:nvSpPr>
          <p:cNvPr id="106012" name="Text Box 540"/>
          <p:cNvSpPr txBox="1">
            <a:spLocks noChangeArrowheads="1"/>
          </p:cNvSpPr>
          <p:nvPr/>
        </p:nvSpPr>
        <p:spPr bwMode="auto">
          <a:xfrm>
            <a:off x="2343150" y="3162300"/>
            <a:ext cx="2362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  <a:defRPr/>
            </a:pPr>
            <a:r>
              <a:rPr lang="en-US" sz="2800">
                <a:solidFill>
                  <a:srgbClr val="66FF99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1719 x 4</a:t>
            </a:r>
          </a:p>
        </p:txBody>
      </p:sp>
      <p:sp>
        <p:nvSpPr>
          <p:cNvPr id="106042" name="Text Box 570"/>
          <p:cNvSpPr txBox="1">
            <a:spLocks noChangeArrowheads="1"/>
          </p:cNvSpPr>
          <p:nvPr/>
        </p:nvSpPr>
        <p:spPr bwMode="auto">
          <a:xfrm>
            <a:off x="6248400" y="3162300"/>
            <a:ext cx="15621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  <a:defRPr/>
            </a:pPr>
            <a:r>
              <a:rPr lang="en-US" sz="2800">
                <a:solidFill>
                  <a:srgbClr val="66FF99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1206 x 5</a:t>
            </a:r>
          </a:p>
        </p:txBody>
      </p:sp>
      <p:grpSp>
        <p:nvGrpSpPr>
          <p:cNvPr id="2" name="Group 591"/>
          <p:cNvGrpSpPr>
            <a:grpSpLocks/>
          </p:cNvGrpSpPr>
          <p:nvPr/>
        </p:nvGrpSpPr>
        <p:grpSpPr bwMode="auto">
          <a:xfrm>
            <a:off x="1905000" y="4419600"/>
            <a:ext cx="1219200" cy="1851025"/>
            <a:chOff x="384" y="1968"/>
            <a:chExt cx="768" cy="1166"/>
          </a:xfrm>
        </p:grpSpPr>
        <p:sp>
          <p:nvSpPr>
            <p:cNvPr id="13342" name="Text Box 571"/>
            <p:cNvSpPr txBox="1">
              <a:spLocks noChangeArrowheads="1"/>
            </p:cNvSpPr>
            <p:nvPr/>
          </p:nvSpPr>
          <p:spPr bwMode="auto">
            <a:xfrm>
              <a:off x="552" y="1968"/>
              <a:ext cx="600" cy="60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2800"/>
                <a:t>1324</a:t>
              </a:r>
            </a:p>
          </p:txBody>
        </p:sp>
        <p:sp>
          <p:nvSpPr>
            <p:cNvPr id="13343" name="Rectangle 572"/>
            <p:cNvSpPr>
              <a:spLocks noChangeArrowheads="1"/>
            </p:cNvSpPr>
            <p:nvPr/>
          </p:nvSpPr>
          <p:spPr bwMode="auto">
            <a:xfrm>
              <a:off x="384" y="2160"/>
              <a:ext cx="228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800"/>
                <a:t>x</a:t>
              </a:r>
            </a:p>
          </p:txBody>
        </p:sp>
        <p:sp>
          <p:nvSpPr>
            <p:cNvPr id="13344" name="Rectangle 573"/>
            <p:cNvSpPr>
              <a:spLocks noChangeArrowheads="1"/>
            </p:cNvSpPr>
            <p:nvPr/>
          </p:nvSpPr>
          <p:spPr bwMode="auto">
            <a:xfrm>
              <a:off x="892" y="2256"/>
              <a:ext cx="196" cy="327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2800"/>
                <a:t>2</a:t>
              </a:r>
            </a:p>
          </p:txBody>
        </p:sp>
        <p:sp>
          <p:nvSpPr>
            <p:cNvPr id="13345" name="Line 574"/>
            <p:cNvSpPr>
              <a:spLocks noChangeShapeType="1"/>
            </p:cNvSpPr>
            <p:nvPr/>
          </p:nvSpPr>
          <p:spPr bwMode="auto">
            <a:xfrm>
              <a:off x="576" y="2544"/>
              <a:ext cx="52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346" name="Text Box 575"/>
            <p:cNvSpPr txBox="1">
              <a:spLocks noChangeArrowheads="1"/>
            </p:cNvSpPr>
            <p:nvPr/>
          </p:nvSpPr>
          <p:spPr bwMode="auto">
            <a:xfrm>
              <a:off x="552" y="2533"/>
              <a:ext cx="600" cy="60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2800">
                  <a:solidFill>
                    <a:srgbClr val="FF9900"/>
                  </a:solidFill>
                </a:rPr>
                <a:t>2648</a:t>
              </a:r>
            </a:p>
          </p:txBody>
        </p:sp>
      </p:grpSp>
      <p:grpSp>
        <p:nvGrpSpPr>
          <p:cNvPr id="3" name="Group 592"/>
          <p:cNvGrpSpPr>
            <a:grpSpLocks/>
          </p:cNvGrpSpPr>
          <p:nvPr/>
        </p:nvGrpSpPr>
        <p:grpSpPr bwMode="auto">
          <a:xfrm>
            <a:off x="3695700" y="4419600"/>
            <a:ext cx="1219200" cy="1851025"/>
            <a:chOff x="1728" y="1968"/>
            <a:chExt cx="768" cy="1166"/>
          </a:xfrm>
        </p:grpSpPr>
        <p:sp>
          <p:nvSpPr>
            <p:cNvPr id="13337" name="Text Box 576"/>
            <p:cNvSpPr txBox="1">
              <a:spLocks noChangeArrowheads="1"/>
            </p:cNvSpPr>
            <p:nvPr/>
          </p:nvSpPr>
          <p:spPr bwMode="auto">
            <a:xfrm>
              <a:off x="1896" y="1968"/>
              <a:ext cx="600" cy="60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2800"/>
                <a:t>1719</a:t>
              </a:r>
            </a:p>
          </p:txBody>
        </p:sp>
        <p:sp>
          <p:nvSpPr>
            <p:cNvPr id="13338" name="Rectangle 577"/>
            <p:cNvSpPr>
              <a:spLocks noChangeArrowheads="1"/>
            </p:cNvSpPr>
            <p:nvPr/>
          </p:nvSpPr>
          <p:spPr bwMode="auto">
            <a:xfrm>
              <a:off x="1728" y="2160"/>
              <a:ext cx="228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800"/>
                <a:t>x</a:t>
              </a:r>
            </a:p>
          </p:txBody>
        </p:sp>
        <p:sp>
          <p:nvSpPr>
            <p:cNvPr id="13339" name="Rectangle 578"/>
            <p:cNvSpPr>
              <a:spLocks noChangeArrowheads="1"/>
            </p:cNvSpPr>
            <p:nvPr/>
          </p:nvSpPr>
          <p:spPr bwMode="auto">
            <a:xfrm>
              <a:off x="2236" y="2256"/>
              <a:ext cx="196" cy="327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2800"/>
                <a:t>4</a:t>
              </a:r>
            </a:p>
          </p:txBody>
        </p:sp>
        <p:sp>
          <p:nvSpPr>
            <p:cNvPr id="13340" name="Line 579"/>
            <p:cNvSpPr>
              <a:spLocks noChangeShapeType="1"/>
            </p:cNvSpPr>
            <p:nvPr/>
          </p:nvSpPr>
          <p:spPr bwMode="auto">
            <a:xfrm>
              <a:off x="1920" y="2544"/>
              <a:ext cx="52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341" name="Text Box 580"/>
            <p:cNvSpPr txBox="1">
              <a:spLocks noChangeArrowheads="1"/>
            </p:cNvSpPr>
            <p:nvPr/>
          </p:nvSpPr>
          <p:spPr bwMode="auto">
            <a:xfrm>
              <a:off x="1896" y="2533"/>
              <a:ext cx="600" cy="60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2800">
                  <a:solidFill>
                    <a:srgbClr val="FF9900"/>
                  </a:solidFill>
                </a:rPr>
                <a:t>6876</a:t>
              </a:r>
            </a:p>
          </p:txBody>
        </p:sp>
      </p:grpSp>
      <p:grpSp>
        <p:nvGrpSpPr>
          <p:cNvPr id="4" name="Group 593"/>
          <p:cNvGrpSpPr>
            <a:grpSpLocks/>
          </p:cNvGrpSpPr>
          <p:nvPr/>
        </p:nvGrpSpPr>
        <p:grpSpPr bwMode="auto">
          <a:xfrm>
            <a:off x="5562600" y="4419600"/>
            <a:ext cx="1219200" cy="1851025"/>
            <a:chOff x="3216" y="1968"/>
            <a:chExt cx="768" cy="1166"/>
          </a:xfrm>
        </p:grpSpPr>
        <p:sp>
          <p:nvSpPr>
            <p:cNvPr id="13332" name="Text Box 581"/>
            <p:cNvSpPr txBox="1">
              <a:spLocks noChangeArrowheads="1"/>
            </p:cNvSpPr>
            <p:nvPr/>
          </p:nvSpPr>
          <p:spPr bwMode="auto">
            <a:xfrm>
              <a:off x="3384" y="1968"/>
              <a:ext cx="600" cy="60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2800"/>
                <a:t>2308</a:t>
              </a:r>
            </a:p>
          </p:txBody>
        </p:sp>
        <p:sp>
          <p:nvSpPr>
            <p:cNvPr id="13333" name="Rectangle 582"/>
            <p:cNvSpPr>
              <a:spLocks noChangeArrowheads="1"/>
            </p:cNvSpPr>
            <p:nvPr/>
          </p:nvSpPr>
          <p:spPr bwMode="auto">
            <a:xfrm>
              <a:off x="3216" y="2160"/>
              <a:ext cx="228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800"/>
                <a:t>x</a:t>
              </a:r>
            </a:p>
          </p:txBody>
        </p:sp>
        <p:sp>
          <p:nvSpPr>
            <p:cNvPr id="13334" name="Rectangle 583"/>
            <p:cNvSpPr>
              <a:spLocks noChangeArrowheads="1"/>
            </p:cNvSpPr>
            <p:nvPr/>
          </p:nvSpPr>
          <p:spPr bwMode="auto">
            <a:xfrm>
              <a:off x="3724" y="2256"/>
              <a:ext cx="196" cy="327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2800"/>
                <a:t>3</a:t>
              </a:r>
            </a:p>
          </p:txBody>
        </p:sp>
        <p:sp>
          <p:nvSpPr>
            <p:cNvPr id="13335" name="Line 584"/>
            <p:cNvSpPr>
              <a:spLocks noChangeShapeType="1"/>
            </p:cNvSpPr>
            <p:nvPr/>
          </p:nvSpPr>
          <p:spPr bwMode="auto">
            <a:xfrm>
              <a:off x="3408" y="2544"/>
              <a:ext cx="52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336" name="Text Box 585"/>
            <p:cNvSpPr txBox="1">
              <a:spLocks noChangeArrowheads="1"/>
            </p:cNvSpPr>
            <p:nvPr/>
          </p:nvSpPr>
          <p:spPr bwMode="auto">
            <a:xfrm>
              <a:off x="3384" y="2533"/>
              <a:ext cx="600" cy="60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2800">
                  <a:solidFill>
                    <a:srgbClr val="FF9900"/>
                  </a:solidFill>
                </a:rPr>
                <a:t>6924</a:t>
              </a:r>
            </a:p>
          </p:txBody>
        </p:sp>
      </p:grpSp>
      <p:grpSp>
        <p:nvGrpSpPr>
          <p:cNvPr id="5" name="Group 594"/>
          <p:cNvGrpSpPr>
            <a:grpSpLocks/>
          </p:cNvGrpSpPr>
          <p:nvPr/>
        </p:nvGrpSpPr>
        <p:grpSpPr bwMode="auto">
          <a:xfrm>
            <a:off x="7315200" y="4419600"/>
            <a:ext cx="1219200" cy="1851025"/>
            <a:chOff x="4464" y="1968"/>
            <a:chExt cx="768" cy="1166"/>
          </a:xfrm>
        </p:grpSpPr>
        <p:sp>
          <p:nvSpPr>
            <p:cNvPr id="13327" name="Text Box 586"/>
            <p:cNvSpPr txBox="1">
              <a:spLocks noChangeArrowheads="1"/>
            </p:cNvSpPr>
            <p:nvPr/>
          </p:nvSpPr>
          <p:spPr bwMode="auto">
            <a:xfrm>
              <a:off x="4632" y="1968"/>
              <a:ext cx="600" cy="60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2800"/>
                <a:t>1206</a:t>
              </a:r>
            </a:p>
          </p:txBody>
        </p:sp>
        <p:sp>
          <p:nvSpPr>
            <p:cNvPr id="13328" name="Rectangle 587"/>
            <p:cNvSpPr>
              <a:spLocks noChangeArrowheads="1"/>
            </p:cNvSpPr>
            <p:nvPr/>
          </p:nvSpPr>
          <p:spPr bwMode="auto">
            <a:xfrm>
              <a:off x="4464" y="2160"/>
              <a:ext cx="228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800"/>
                <a:t>x</a:t>
              </a:r>
            </a:p>
          </p:txBody>
        </p:sp>
        <p:sp>
          <p:nvSpPr>
            <p:cNvPr id="13329" name="Rectangle 588"/>
            <p:cNvSpPr>
              <a:spLocks noChangeArrowheads="1"/>
            </p:cNvSpPr>
            <p:nvPr/>
          </p:nvSpPr>
          <p:spPr bwMode="auto">
            <a:xfrm>
              <a:off x="4972" y="2256"/>
              <a:ext cx="196" cy="327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2800"/>
                <a:t>5</a:t>
              </a:r>
            </a:p>
          </p:txBody>
        </p:sp>
        <p:sp>
          <p:nvSpPr>
            <p:cNvPr id="13330" name="Line 589"/>
            <p:cNvSpPr>
              <a:spLocks noChangeShapeType="1"/>
            </p:cNvSpPr>
            <p:nvPr/>
          </p:nvSpPr>
          <p:spPr bwMode="auto">
            <a:xfrm>
              <a:off x="4656" y="2544"/>
              <a:ext cx="52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331" name="Text Box 590"/>
            <p:cNvSpPr txBox="1">
              <a:spLocks noChangeArrowheads="1"/>
            </p:cNvSpPr>
            <p:nvPr/>
          </p:nvSpPr>
          <p:spPr bwMode="auto">
            <a:xfrm>
              <a:off x="4632" y="2533"/>
              <a:ext cx="600" cy="60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2800">
                  <a:solidFill>
                    <a:srgbClr val="FF9900"/>
                  </a:solidFill>
                </a:rPr>
                <a:t>6030</a:t>
              </a:r>
            </a:p>
          </p:txBody>
        </p:sp>
      </p:grpSp>
      <p:sp>
        <p:nvSpPr>
          <p:cNvPr id="106068" name="Text Box 596"/>
          <p:cNvSpPr txBox="1">
            <a:spLocks noChangeArrowheads="1"/>
          </p:cNvSpPr>
          <p:nvPr/>
        </p:nvSpPr>
        <p:spPr bwMode="auto">
          <a:xfrm>
            <a:off x="3638550" y="882650"/>
            <a:ext cx="35242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3600" b="1">
                <a:solidFill>
                  <a:srgbClr val="FFFF66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LUYỆN TẬP</a:t>
            </a:r>
          </a:p>
        </p:txBody>
      </p:sp>
      <p:sp>
        <p:nvSpPr>
          <p:cNvPr id="106069" name="AutoShape 597"/>
          <p:cNvSpPr>
            <a:spLocks noChangeArrowheads="1"/>
          </p:cNvSpPr>
          <p:nvPr/>
        </p:nvSpPr>
        <p:spPr bwMode="auto">
          <a:xfrm>
            <a:off x="3276600" y="3657600"/>
            <a:ext cx="2971800" cy="2438400"/>
          </a:xfrm>
          <a:prstGeom prst="irregularSeal1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200" b="1">
                <a:solidFill>
                  <a:srgbClr val="FFFF66"/>
                </a:solidFill>
              </a:rPr>
              <a:t>Bảng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0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600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600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0600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600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0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10601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6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0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10601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0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500"/>
                                        <p:tgtEl>
                                          <p:spTgt spid="10601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4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0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6" dur="500"/>
                                        <p:tgtEl>
                                          <p:spTgt spid="10604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0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1" dur="1" fill="hold"/>
                                        <p:tgtEl>
                                          <p:spTgt spid="106069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18" presetClass="exit" presetSubtype="1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35" dur="500"/>
                                        <p:tgtEl>
                                          <p:spTgt spid="10606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60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type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type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type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type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6009" grpId="0"/>
      <p:bldP spid="106010" grpId="0"/>
      <p:bldP spid="106011" grpId="0"/>
      <p:bldP spid="106012" grpId="0"/>
      <p:bldP spid="106042" grpId="0"/>
      <p:bldP spid="106069" grpId="0" animBg="1"/>
      <p:bldP spid="106069" grpId="1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8" name="Text Box 4"/>
          <p:cNvSpPr txBox="1">
            <a:spLocks noChangeArrowheads="1"/>
          </p:cNvSpPr>
          <p:nvPr/>
        </p:nvSpPr>
        <p:spPr bwMode="auto">
          <a:xfrm>
            <a:off x="1714500" y="1428750"/>
            <a:ext cx="3252788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 b="1" u="sng">
                <a:solidFill>
                  <a:srgbClr val="FFFF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Bài 2/</a:t>
            </a:r>
            <a:endParaRPr lang="en-US" sz="2800" b="1">
              <a:solidFill>
                <a:srgbClr val="FFFF00"/>
              </a:solidFill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  <p:sp>
        <p:nvSpPr>
          <p:cNvPr id="119006" name="Text Box 222"/>
          <p:cNvSpPr txBox="1">
            <a:spLocks noChangeArrowheads="1"/>
          </p:cNvSpPr>
          <p:nvPr/>
        </p:nvSpPr>
        <p:spPr bwMode="auto">
          <a:xfrm>
            <a:off x="1352550" y="2016125"/>
            <a:ext cx="748665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 b="1"/>
              <a:t>An mua  3 cái bút, mỗi cái bút giá 2500 </a:t>
            </a:r>
            <a:r>
              <a:rPr lang="vi-VN" sz="2400" b="1"/>
              <a:t>đ</a:t>
            </a:r>
            <a:r>
              <a:rPr lang="en-US" sz="2400" b="1"/>
              <a:t>ồng. An </a:t>
            </a:r>
            <a:r>
              <a:rPr lang="vi-VN" sz="2400" b="1"/>
              <a:t>đư</a:t>
            </a:r>
            <a:r>
              <a:rPr lang="en-US" sz="2400" b="1"/>
              <a:t>a cho cô bán hàng 8000 </a:t>
            </a:r>
            <a:r>
              <a:rPr lang="vi-VN" sz="2400" b="1"/>
              <a:t>đ</a:t>
            </a:r>
            <a:r>
              <a:rPr lang="en-US" sz="2400" b="1"/>
              <a:t>ồng. Hỏi cô bán hàng phải trả lại cho An bao nhiêu tiền ? </a:t>
            </a:r>
          </a:p>
        </p:txBody>
      </p:sp>
      <p:pic>
        <p:nvPicPr>
          <p:cNvPr id="14340" name="Picture 293" descr="1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152400"/>
            <a:ext cx="9144000" cy="6858000"/>
          </a:xfrm>
          <a:prstGeom prst="rect">
            <a:avLst/>
          </a:prstGeom>
          <a:noFill/>
          <a:ln w="57150">
            <a:solidFill>
              <a:srgbClr val="00FF00"/>
            </a:solidFill>
            <a:miter lim="800000"/>
            <a:headEnd/>
            <a:tailEnd/>
          </a:ln>
        </p:spPr>
      </p:pic>
      <p:sp>
        <p:nvSpPr>
          <p:cNvPr id="119081" name="Text Box 297"/>
          <p:cNvSpPr txBox="1">
            <a:spLocks noChangeArrowheads="1"/>
          </p:cNvSpPr>
          <p:nvPr/>
        </p:nvSpPr>
        <p:spPr bwMode="auto">
          <a:xfrm>
            <a:off x="3867150" y="876300"/>
            <a:ext cx="33718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3600" b="1">
                <a:solidFill>
                  <a:srgbClr val="FFFF66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LUYỆN TẬP</a:t>
            </a:r>
          </a:p>
        </p:txBody>
      </p:sp>
      <p:sp>
        <p:nvSpPr>
          <p:cNvPr id="119082" name="Text Box 298"/>
          <p:cNvSpPr txBox="1">
            <a:spLocks noChangeArrowheads="1"/>
          </p:cNvSpPr>
          <p:nvPr/>
        </p:nvSpPr>
        <p:spPr bwMode="auto">
          <a:xfrm>
            <a:off x="1885950" y="876300"/>
            <a:ext cx="16383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US" sz="3600" b="1" u="sng">
                <a:solidFill>
                  <a:srgbClr val="00CC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TOÁN:</a:t>
            </a:r>
          </a:p>
        </p:txBody>
      </p:sp>
      <p:sp>
        <p:nvSpPr>
          <p:cNvPr id="119083" name="Text Box 299"/>
          <p:cNvSpPr txBox="1">
            <a:spLocks noChangeArrowheads="1"/>
          </p:cNvSpPr>
          <p:nvPr/>
        </p:nvSpPr>
        <p:spPr bwMode="auto">
          <a:xfrm>
            <a:off x="1238250" y="3367088"/>
            <a:ext cx="19050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  <a:defRPr/>
            </a:pPr>
            <a:r>
              <a:rPr lang="en-US" sz="3200" i="1" u="sng">
                <a:solidFill>
                  <a:schemeClr val="hlink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 Tóm tắt :</a:t>
            </a:r>
          </a:p>
        </p:txBody>
      </p:sp>
      <p:sp>
        <p:nvSpPr>
          <p:cNvPr id="119084" name="Text Box 300"/>
          <p:cNvSpPr txBox="1">
            <a:spLocks noChangeArrowheads="1"/>
          </p:cNvSpPr>
          <p:nvPr/>
        </p:nvSpPr>
        <p:spPr bwMode="auto">
          <a:xfrm>
            <a:off x="914400" y="4098925"/>
            <a:ext cx="32004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>
                <a:solidFill>
                  <a:srgbClr val="FF9900"/>
                </a:solidFill>
              </a:rPr>
              <a:t>Mua 3 bút</a:t>
            </a:r>
          </a:p>
        </p:txBody>
      </p:sp>
      <p:sp>
        <p:nvSpPr>
          <p:cNvPr id="119085" name="Text Box 301"/>
          <p:cNvSpPr txBox="1">
            <a:spLocks noChangeArrowheads="1"/>
          </p:cNvSpPr>
          <p:nvPr/>
        </p:nvSpPr>
        <p:spPr bwMode="auto">
          <a:xfrm>
            <a:off x="4972050" y="3363913"/>
            <a:ext cx="19050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  <a:defRPr/>
            </a:pPr>
            <a:r>
              <a:rPr lang="en-US" sz="3200" i="1" u="sng">
                <a:solidFill>
                  <a:schemeClr val="hlink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 Bài giải :</a:t>
            </a:r>
          </a:p>
        </p:txBody>
      </p:sp>
      <p:grpSp>
        <p:nvGrpSpPr>
          <p:cNvPr id="2" name="Group 316"/>
          <p:cNvGrpSpPr>
            <a:grpSpLocks/>
          </p:cNvGrpSpPr>
          <p:nvPr/>
        </p:nvGrpSpPr>
        <p:grpSpPr bwMode="auto">
          <a:xfrm>
            <a:off x="3429000" y="4114800"/>
            <a:ext cx="5715000" cy="2149475"/>
            <a:chOff x="2160" y="2592"/>
            <a:chExt cx="3600" cy="1354"/>
          </a:xfrm>
        </p:grpSpPr>
        <p:sp>
          <p:nvSpPr>
            <p:cNvPr id="14354" name="Text Box 302"/>
            <p:cNvSpPr txBox="1">
              <a:spLocks noChangeArrowheads="1"/>
            </p:cNvSpPr>
            <p:nvPr/>
          </p:nvSpPr>
          <p:spPr bwMode="auto">
            <a:xfrm>
              <a:off x="2160" y="2592"/>
              <a:ext cx="3600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 sz="2000"/>
                <a:t>Số tiền An phải trả cho ba cái bút là :</a:t>
              </a:r>
            </a:p>
          </p:txBody>
        </p:sp>
        <p:sp>
          <p:nvSpPr>
            <p:cNvPr id="14355" name="Text Box 303"/>
            <p:cNvSpPr txBox="1">
              <a:spLocks noChangeArrowheads="1"/>
            </p:cNvSpPr>
            <p:nvPr/>
          </p:nvSpPr>
          <p:spPr bwMode="auto">
            <a:xfrm>
              <a:off x="2304" y="2856"/>
              <a:ext cx="3216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 sz="2000" b="1"/>
                <a:t>2500 x 3 = 7500 </a:t>
              </a:r>
              <a:r>
                <a:rPr lang="en-US" sz="2000" b="1" i="1"/>
                <a:t>(</a:t>
              </a:r>
              <a:r>
                <a:rPr lang="vi-VN" sz="2000" b="1" i="1"/>
                <a:t>đ</a:t>
              </a:r>
              <a:r>
                <a:rPr lang="en-US" sz="2000" b="1" i="1"/>
                <a:t>ồng)</a:t>
              </a:r>
            </a:p>
          </p:txBody>
        </p:sp>
        <p:sp>
          <p:nvSpPr>
            <p:cNvPr id="14356" name="Text Box 304"/>
            <p:cNvSpPr txBox="1">
              <a:spLocks noChangeArrowheads="1"/>
            </p:cNvSpPr>
            <p:nvPr/>
          </p:nvSpPr>
          <p:spPr bwMode="auto">
            <a:xfrm>
              <a:off x="2208" y="3120"/>
              <a:ext cx="3504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 sz="2000"/>
                <a:t>Số tiền cô bán hàng phải trả lại cho An là :</a:t>
              </a:r>
            </a:p>
          </p:txBody>
        </p:sp>
        <p:sp>
          <p:nvSpPr>
            <p:cNvPr id="14357" name="Text Box 305"/>
            <p:cNvSpPr txBox="1">
              <a:spLocks noChangeArrowheads="1"/>
            </p:cNvSpPr>
            <p:nvPr/>
          </p:nvSpPr>
          <p:spPr bwMode="auto">
            <a:xfrm>
              <a:off x="2784" y="3360"/>
              <a:ext cx="2496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 sz="2000" b="1"/>
                <a:t>8000 - 7500 = 500 </a:t>
              </a:r>
              <a:r>
                <a:rPr lang="en-US" sz="2000" b="1" i="1"/>
                <a:t>(</a:t>
              </a:r>
              <a:r>
                <a:rPr lang="vi-VN" sz="2000" b="1" i="1"/>
                <a:t>đ</a:t>
              </a:r>
              <a:r>
                <a:rPr lang="en-US" sz="2000" b="1" i="1"/>
                <a:t>ồng)</a:t>
              </a:r>
            </a:p>
          </p:txBody>
        </p:sp>
        <p:sp>
          <p:nvSpPr>
            <p:cNvPr id="14358" name="Text Box 306"/>
            <p:cNvSpPr txBox="1">
              <a:spLocks noChangeArrowheads="1"/>
            </p:cNvSpPr>
            <p:nvPr/>
          </p:nvSpPr>
          <p:spPr bwMode="auto">
            <a:xfrm>
              <a:off x="3372" y="3696"/>
              <a:ext cx="2304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 sz="2000" b="1"/>
                <a:t>Đáp số : 500 </a:t>
              </a:r>
              <a:r>
                <a:rPr lang="en-US" sz="2000" b="1" i="1"/>
                <a:t>(</a:t>
              </a:r>
              <a:r>
                <a:rPr lang="vi-VN" sz="2000" b="1" i="1"/>
                <a:t>đ</a:t>
              </a:r>
              <a:r>
                <a:rPr lang="en-US" sz="2000" b="1" i="1"/>
                <a:t>ồng)</a:t>
              </a:r>
            </a:p>
          </p:txBody>
        </p:sp>
      </p:grpSp>
      <p:sp>
        <p:nvSpPr>
          <p:cNvPr id="119091" name="Line 307"/>
          <p:cNvSpPr>
            <a:spLocks noChangeShapeType="1"/>
          </p:cNvSpPr>
          <p:nvPr/>
        </p:nvSpPr>
        <p:spPr bwMode="auto">
          <a:xfrm>
            <a:off x="1943100" y="2390775"/>
            <a:ext cx="2039938" cy="1588"/>
          </a:xfrm>
          <a:prstGeom prst="line">
            <a:avLst/>
          </a:prstGeom>
          <a:noFill/>
          <a:ln w="28575">
            <a:solidFill>
              <a:srgbClr val="00FF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9092" name="Line 308"/>
          <p:cNvSpPr>
            <a:spLocks noChangeShapeType="1"/>
          </p:cNvSpPr>
          <p:nvPr/>
        </p:nvSpPr>
        <p:spPr bwMode="auto">
          <a:xfrm>
            <a:off x="4229100" y="2390775"/>
            <a:ext cx="3694113" cy="1588"/>
          </a:xfrm>
          <a:prstGeom prst="line">
            <a:avLst/>
          </a:prstGeom>
          <a:noFill/>
          <a:ln w="28575">
            <a:solidFill>
              <a:srgbClr val="00FF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9093" name="Line 309"/>
          <p:cNvSpPr>
            <a:spLocks noChangeShapeType="1"/>
          </p:cNvSpPr>
          <p:nvPr/>
        </p:nvSpPr>
        <p:spPr bwMode="auto">
          <a:xfrm>
            <a:off x="1524000" y="2747963"/>
            <a:ext cx="4778375" cy="1587"/>
          </a:xfrm>
          <a:prstGeom prst="line">
            <a:avLst/>
          </a:prstGeom>
          <a:noFill/>
          <a:ln w="28575">
            <a:solidFill>
              <a:srgbClr val="00FF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9094" name="Line 310"/>
          <p:cNvSpPr>
            <a:spLocks noChangeShapeType="1"/>
          </p:cNvSpPr>
          <p:nvPr/>
        </p:nvSpPr>
        <p:spPr bwMode="auto">
          <a:xfrm>
            <a:off x="2305050" y="3133725"/>
            <a:ext cx="5010150" cy="1588"/>
          </a:xfrm>
          <a:prstGeom prst="line">
            <a:avLst/>
          </a:prstGeom>
          <a:noFill/>
          <a:ln w="28575">
            <a:solidFill>
              <a:srgbClr val="00FF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9095" name="Rectangle 311"/>
          <p:cNvSpPr>
            <a:spLocks noChangeArrowheads="1"/>
          </p:cNvSpPr>
          <p:nvPr/>
        </p:nvSpPr>
        <p:spPr bwMode="auto">
          <a:xfrm>
            <a:off x="914400" y="4598988"/>
            <a:ext cx="2693988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>
                <a:solidFill>
                  <a:srgbClr val="FF9900"/>
                </a:solidFill>
              </a:rPr>
              <a:t>Giá 1 bút</a:t>
            </a:r>
            <a:r>
              <a:rPr lang="en-US" sz="2000">
                <a:solidFill>
                  <a:srgbClr val="66FF66"/>
                </a:solidFill>
              </a:rPr>
              <a:t> : 2500 </a:t>
            </a:r>
            <a:r>
              <a:rPr lang="vi-VN" sz="2000">
                <a:solidFill>
                  <a:srgbClr val="66FF66"/>
                </a:solidFill>
              </a:rPr>
              <a:t>đ</a:t>
            </a:r>
            <a:r>
              <a:rPr lang="en-US" sz="2000">
                <a:solidFill>
                  <a:srgbClr val="66FF66"/>
                </a:solidFill>
              </a:rPr>
              <a:t>ồng</a:t>
            </a:r>
          </a:p>
        </p:txBody>
      </p:sp>
      <p:sp>
        <p:nvSpPr>
          <p:cNvPr id="119097" name="Rectangle 313"/>
          <p:cNvSpPr>
            <a:spLocks noChangeArrowheads="1"/>
          </p:cNvSpPr>
          <p:nvPr/>
        </p:nvSpPr>
        <p:spPr bwMode="auto">
          <a:xfrm>
            <a:off x="914400" y="5562600"/>
            <a:ext cx="2751138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>
                <a:solidFill>
                  <a:srgbClr val="FF9900"/>
                </a:solidFill>
              </a:rPr>
              <a:t>Trả lại</a:t>
            </a:r>
            <a:r>
              <a:rPr lang="en-US" sz="2000">
                <a:solidFill>
                  <a:srgbClr val="66FF66"/>
                </a:solidFill>
              </a:rPr>
              <a:t>     :  …  </a:t>
            </a:r>
            <a:r>
              <a:rPr lang="vi-VN" sz="2000">
                <a:solidFill>
                  <a:srgbClr val="66FF66"/>
                </a:solidFill>
              </a:rPr>
              <a:t>đ</a:t>
            </a:r>
            <a:r>
              <a:rPr lang="en-US" sz="2000">
                <a:solidFill>
                  <a:srgbClr val="66FF66"/>
                </a:solidFill>
              </a:rPr>
              <a:t>ồng ?</a:t>
            </a:r>
            <a:r>
              <a:rPr lang="en-US" sz="2000"/>
              <a:t> </a:t>
            </a:r>
          </a:p>
        </p:txBody>
      </p:sp>
      <p:sp>
        <p:nvSpPr>
          <p:cNvPr id="119098" name="Text Box 314"/>
          <p:cNvSpPr txBox="1">
            <a:spLocks noChangeArrowheads="1"/>
          </p:cNvSpPr>
          <p:nvPr/>
        </p:nvSpPr>
        <p:spPr bwMode="auto">
          <a:xfrm>
            <a:off x="914400" y="5040313"/>
            <a:ext cx="32004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>
                <a:solidFill>
                  <a:srgbClr val="FF9900"/>
                </a:solidFill>
              </a:rPr>
              <a:t>Đ</a:t>
            </a:r>
            <a:r>
              <a:rPr lang="vi-VN" sz="2000">
                <a:solidFill>
                  <a:srgbClr val="FF9900"/>
                </a:solidFill>
              </a:rPr>
              <a:t>ư</a:t>
            </a:r>
            <a:r>
              <a:rPr lang="en-US" sz="2000">
                <a:solidFill>
                  <a:srgbClr val="FF9900"/>
                </a:solidFill>
              </a:rPr>
              <a:t>a</a:t>
            </a:r>
            <a:r>
              <a:rPr lang="en-US" sz="2000">
                <a:solidFill>
                  <a:srgbClr val="66FF66"/>
                </a:solidFill>
              </a:rPr>
              <a:t>         : 8000 </a:t>
            </a:r>
            <a:r>
              <a:rPr lang="vi-VN" sz="2000">
                <a:solidFill>
                  <a:srgbClr val="66FF66"/>
                </a:solidFill>
              </a:rPr>
              <a:t>đ</a:t>
            </a:r>
            <a:r>
              <a:rPr lang="en-US" sz="2000">
                <a:solidFill>
                  <a:srgbClr val="66FF66"/>
                </a:solidFill>
              </a:rPr>
              <a:t>ồng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187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187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1878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1878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0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5" dur="500"/>
                                        <p:tgtEl>
                                          <p:spTgt spid="11900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0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1190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0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1190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0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1190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0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1190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0" dur="500"/>
                                        <p:tgtEl>
                                          <p:spTgt spid="11908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type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5" dur="500"/>
                                        <p:tgtEl>
                                          <p:spTgt spid="11908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type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0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50" dur="500"/>
                                        <p:tgtEl>
                                          <p:spTgt spid="1190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55" dur="500"/>
                                        <p:tgtEl>
                                          <p:spTgt spid="11909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type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0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60" dur="500"/>
                                        <p:tgtEl>
                                          <p:spTgt spid="1190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65" dur="500"/>
                                        <p:tgtEl>
                                          <p:spTgt spid="11908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type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8788" grpId="0"/>
      <p:bldP spid="119006" grpId="0"/>
      <p:bldP spid="119083" grpId="0"/>
      <p:bldP spid="119084" grpId="0"/>
      <p:bldP spid="119085" grpId="0"/>
      <p:bldP spid="119091" grpId="0" animBg="1"/>
      <p:bldP spid="119092" grpId="0" animBg="1"/>
      <p:bldP spid="119093" grpId="0" animBg="1"/>
      <p:bldP spid="119094" grpId="0" animBg="1"/>
      <p:bldP spid="119095" grpId="0"/>
      <p:bldP spid="119097" grpId="0"/>
      <p:bldP spid="11909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173" name="Text Box 413"/>
          <p:cNvSpPr txBox="1">
            <a:spLocks noChangeArrowheads="1"/>
          </p:cNvSpPr>
          <p:nvPr/>
        </p:nvSpPr>
        <p:spPr bwMode="auto">
          <a:xfrm>
            <a:off x="1485900" y="2571750"/>
            <a:ext cx="2590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  <a:defRPr/>
            </a:pPr>
            <a:r>
              <a:rPr lang="en-US" sz="2800" b="1" u="sng">
                <a:solidFill>
                  <a:srgbClr val="FFFF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Bài 3/</a:t>
            </a:r>
            <a:r>
              <a:rPr lang="en-US" sz="2800" b="1">
                <a:solidFill>
                  <a:srgbClr val="FFFF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 </a:t>
            </a:r>
            <a:r>
              <a:rPr lang="en-US" sz="2800" b="1">
                <a:effectLst>
                  <a:outerShdw blurRad="38100" dist="38100" dir="2700000" algn="tl">
                    <a:srgbClr val="010199"/>
                  </a:outerShdw>
                </a:effectLst>
                <a:latin typeface="Arial"/>
              </a:rPr>
              <a:t>Tìm x :</a:t>
            </a:r>
          </a:p>
        </p:txBody>
      </p:sp>
      <p:sp>
        <p:nvSpPr>
          <p:cNvPr id="118220" name="Text Box 460"/>
          <p:cNvSpPr txBox="1">
            <a:spLocks noChangeArrowheads="1"/>
          </p:cNvSpPr>
          <p:nvPr/>
        </p:nvSpPr>
        <p:spPr bwMode="auto">
          <a:xfrm>
            <a:off x="3867150" y="1276350"/>
            <a:ext cx="33718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3600" b="1">
                <a:solidFill>
                  <a:srgbClr val="FFFF66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LUYỆN TẬP</a:t>
            </a:r>
          </a:p>
        </p:txBody>
      </p:sp>
      <p:sp>
        <p:nvSpPr>
          <p:cNvPr id="118221" name="Text Box 461"/>
          <p:cNvSpPr txBox="1">
            <a:spLocks noChangeArrowheads="1"/>
          </p:cNvSpPr>
          <p:nvPr/>
        </p:nvSpPr>
        <p:spPr bwMode="auto">
          <a:xfrm>
            <a:off x="1885950" y="1276350"/>
            <a:ext cx="16383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US" sz="3600" b="1" u="sng">
                <a:solidFill>
                  <a:srgbClr val="00CC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TOÁN:</a:t>
            </a:r>
          </a:p>
        </p:txBody>
      </p:sp>
      <p:sp>
        <p:nvSpPr>
          <p:cNvPr id="118223" name="Text Box 463"/>
          <p:cNvSpPr txBox="1">
            <a:spLocks noChangeArrowheads="1"/>
          </p:cNvSpPr>
          <p:nvPr/>
        </p:nvSpPr>
        <p:spPr bwMode="auto">
          <a:xfrm>
            <a:off x="2000250" y="3467100"/>
            <a:ext cx="2590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  <a:defRPr/>
            </a:pPr>
            <a:r>
              <a:rPr lang="en-US" sz="2800" b="1">
                <a:solidFill>
                  <a:srgbClr val="FFFF66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a,</a:t>
            </a:r>
            <a:r>
              <a:rPr lang="en-US" sz="2800" b="1">
                <a:effectLst>
                  <a:outerShdw blurRad="38100" dist="38100" dir="2700000" algn="tl">
                    <a:srgbClr val="010199"/>
                  </a:outerShdw>
                </a:effectLst>
                <a:latin typeface="Arial"/>
              </a:rPr>
              <a:t> </a:t>
            </a:r>
            <a:r>
              <a:rPr lang="en-US" sz="2800" b="1" i="1">
                <a:effectLst>
                  <a:outerShdw blurRad="38100" dist="38100" dir="2700000" algn="tl">
                    <a:srgbClr val="010199"/>
                  </a:outerShdw>
                </a:effectLst>
                <a:latin typeface="Arial"/>
              </a:rPr>
              <a:t>x</a:t>
            </a:r>
            <a:r>
              <a:rPr lang="en-US" sz="2800" b="1">
                <a:effectLst>
                  <a:outerShdw blurRad="38100" dist="38100" dir="2700000" algn="tl">
                    <a:srgbClr val="010199"/>
                  </a:outerShdw>
                </a:effectLst>
                <a:latin typeface="Arial"/>
              </a:rPr>
              <a:t> : 3 = 1527</a:t>
            </a:r>
          </a:p>
        </p:txBody>
      </p:sp>
      <p:sp>
        <p:nvSpPr>
          <p:cNvPr id="118224" name="Text Box 464"/>
          <p:cNvSpPr txBox="1">
            <a:spLocks noChangeArrowheads="1"/>
          </p:cNvSpPr>
          <p:nvPr/>
        </p:nvSpPr>
        <p:spPr bwMode="auto">
          <a:xfrm>
            <a:off x="5372100" y="3467100"/>
            <a:ext cx="2590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  <a:defRPr/>
            </a:pPr>
            <a:r>
              <a:rPr lang="en-US" sz="2800" b="1">
                <a:solidFill>
                  <a:srgbClr val="FFFF66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b,</a:t>
            </a:r>
            <a:r>
              <a:rPr lang="en-US" sz="2800" b="1">
                <a:effectLst>
                  <a:outerShdw blurRad="38100" dist="38100" dir="2700000" algn="tl">
                    <a:srgbClr val="010199"/>
                  </a:outerShdw>
                </a:effectLst>
                <a:latin typeface="Arial"/>
              </a:rPr>
              <a:t> x : 4 = 1823</a:t>
            </a:r>
          </a:p>
        </p:txBody>
      </p:sp>
      <p:sp>
        <p:nvSpPr>
          <p:cNvPr id="118225" name="Text Box 465"/>
          <p:cNvSpPr txBox="1">
            <a:spLocks noChangeArrowheads="1"/>
          </p:cNvSpPr>
          <p:nvPr/>
        </p:nvSpPr>
        <p:spPr bwMode="auto">
          <a:xfrm>
            <a:off x="2933700" y="4038600"/>
            <a:ext cx="2590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  <a:defRPr/>
            </a:pPr>
            <a:r>
              <a:rPr lang="en-US" sz="2800" b="1" i="1">
                <a:effectLst>
                  <a:outerShdw blurRad="38100" dist="38100" dir="2700000" algn="tl">
                    <a:srgbClr val="010199"/>
                  </a:outerShdw>
                </a:effectLst>
                <a:latin typeface="Arial"/>
              </a:rPr>
              <a:t>x</a:t>
            </a:r>
            <a:r>
              <a:rPr lang="en-US" sz="2800" b="1">
                <a:effectLst>
                  <a:outerShdw blurRad="38100" dist="38100" dir="2700000" algn="tl">
                    <a:srgbClr val="010199"/>
                  </a:outerShdw>
                </a:effectLst>
                <a:latin typeface="Arial"/>
              </a:rPr>
              <a:t> = 1527 x 3</a:t>
            </a:r>
          </a:p>
        </p:txBody>
      </p:sp>
      <p:sp>
        <p:nvSpPr>
          <p:cNvPr id="118226" name="Text Box 466"/>
          <p:cNvSpPr txBox="1">
            <a:spLocks noChangeArrowheads="1"/>
          </p:cNvSpPr>
          <p:nvPr/>
        </p:nvSpPr>
        <p:spPr bwMode="auto">
          <a:xfrm>
            <a:off x="2933700" y="4591050"/>
            <a:ext cx="2590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  <a:defRPr/>
            </a:pPr>
            <a:r>
              <a:rPr lang="en-US" sz="2800" b="1" i="1">
                <a:effectLst>
                  <a:outerShdw blurRad="38100" dist="38100" dir="2700000" algn="tl">
                    <a:srgbClr val="010199"/>
                  </a:outerShdw>
                </a:effectLst>
                <a:latin typeface="Arial"/>
              </a:rPr>
              <a:t>x</a:t>
            </a:r>
            <a:r>
              <a:rPr lang="en-US" sz="2800" b="1">
                <a:effectLst>
                  <a:outerShdw blurRad="38100" dist="38100" dir="2700000" algn="tl">
                    <a:srgbClr val="010199"/>
                  </a:outerShdw>
                </a:effectLst>
                <a:latin typeface="Arial"/>
              </a:rPr>
              <a:t> = 4581</a:t>
            </a:r>
          </a:p>
        </p:txBody>
      </p:sp>
      <p:sp>
        <p:nvSpPr>
          <p:cNvPr id="118227" name="Text Box 467"/>
          <p:cNvSpPr txBox="1">
            <a:spLocks noChangeArrowheads="1"/>
          </p:cNvSpPr>
          <p:nvPr/>
        </p:nvSpPr>
        <p:spPr bwMode="auto">
          <a:xfrm>
            <a:off x="6305550" y="4038600"/>
            <a:ext cx="2590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  <a:defRPr/>
            </a:pPr>
            <a:r>
              <a:rPr lang="en-US" sz="2800" b="1" i="1">
                <a:effectLst>
                  <a:outerShdw blurRad="38100" dist="38100" dir="2700000" algn="tl">
                    <a:srgbClr val="010199"/>
                  </a:outerShdw>
                </a:effectLst>
                <a:latin typeface="Arial"/>
              </a:rPr>
              <a:t>x</a:t>
            </a:r>
            <a:r>
              <a:rPr lang="en-US" sz="2800" b="1">
                <a:effectLst>
                  <a:outerShdw blurRad="38100" dist="38100" dir="2700000" algn="tl">
                    <a:srgbClr val="010199"/>
                  </a:outerShdw>
                </a:effectLst>
                <a:latin typeface="Arial"/>
              </a:rPr>
              <a:t> = 1823 x 4</a:t>
            </a:r>
          </a:p>
        </p:txBody>
      </p:sp>
      <p:sp>
        <p:nvSpPr>
          <p:cNvPr id="118228" name="Text Box 468"/>
          <p:cNvSpPr txBox="1">
            <a:spLocks noChangeArrowheads="1"/>
          </p:cNvSpPr>
          <p:nvPr/>
        </p:nvSpPr>
        <p:spPr bwMode="auto">
          <a:xfrm>
            <a:off x="6324600" y="4591050"/>
            <a:ext cx="2590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  <a:defRPr/>
            </a:pPr>
            <a:r>
              <a:rPr lang="en-US" sz="2800" b="1" i="1">
                <a:effectLst>
                  <a:outerShdw blurRad="38100" dist="38100" dir="2700000" algn="tl">
                    <a:srgbClr val="010199"/>
                  </a:outerShdw>
                </a:effectLst>
                <a:latin typeface="Arial"/>
              </a:rPr>
              <a:t>x</a:t>
            </a:r>
            <a:r>
              <a:rPr lang="en-US" sz="2800" b="1">
                <a:effectLst>
                  <a:outerShdw blurRad="38100" dist="38100" dir="2700000" algn="tl">
                    <a:srgbClr val="010199"/>
                  </a:outerShdw>
                </a:effectLst>
                <a:latin typeface="Arial"/>
              </a:rPr>
              <a:t> = 7292</a:t>
            </a:r>
          </a:p>
        </p:txBody>
      </p:sp>
      <p:pic>
        <p:nvPicPr>
          <p:cNvPr id="15371" name="Picture 469" descr="1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57150">
            <a:solidFill>
              <a:srgbClr val="00FF00"/>
            </a:solidFill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1817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11822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11822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0" dur="80"/>
                                        <p:tgtEl>
                                          <p:spTgt spid="11822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1" dur="80"/>
                                        <p:tgtEl>
                                          <p:spTgt spid="11822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" dur="80"/>
                                        <p:tgtEl>
                                          <p:spTgt spid="11822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5" dur="80"/>
                                        <p:tgtEl>
                                          <p:spTgt spid="11822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6" dur="80"/>
                                        <p:tgtEl>
                                          <p:spTgt spid="11822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7" dur="80"/>
                                        <p:tgtEl>
                                          <p:spTgt spid="11822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2" dur="80"/>
                                        <p:tgtEl>
                                          <p:spTgt spid="11822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3" dur="80"/>
                                        <p:tgtEl>
                                          <p:spTgt spid="11822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4" dur="80"/>
                                        <p:tgtEl>
                                          <p:spTgt spid="11822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7" dur="80"/>
                                        <p:tgtEl>
                                          <p:spTgt spid="11822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8" dur="80"/>
                                        <p:tgtEl>
                                          <p:spTgt spid="11822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9" dur="80"/>
                                        <p:tgtEl>
                                          <p:spTgt spid="11822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8173" grpId="0"/>
      <p:bldP spid="118223" grpId="0"/>
      <p:bldP spid="118224" grpId="0"/>
      <p:bldP spid="118225" grpId="0"/>
      <p:bldP spid="118226" grpId="0"/>
      <p:bldP spid="118227" grpId="0"/>
      <p:bldP spid="11822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46" name="Text Box 6"/>
          <p:cNvSpPr txBox="1">
            <a:spLocks noChangeArrowheads="1"/>
          </p:cNvSpPr>
          <p:nvPr/>
        </p:nvSpPr>
        <p:spPr bwMode="auto">
          <a:xfrm>
            <a:off x="3867150" y="895350"/>
            <a:ext cx="33718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3600" b="1">
                <a:solidFill>
                  <a:srgbClr val="FFFF66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LUYỆN TẬP</a:t>
            </a:r>
          </a:p>
        </p:txBody>
      </p:sp>
      <p:sp>
        <p:nvSpPr>
          <p:cNvPr id="163847" name="Text Box 7"/>
          <p:cNvSpPr txBox="1">
            <a:spLocks noChangeArrowheads="1"/>
          </p:cNvSpPr>
          <p:nvPr/>
        </p:nvSpPr>
        <p:spPr bwMode="auto">
          <a:xfrm>
            <a:off x="1885950" y="895350"/>
            <a:ext cx="16383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US" sz="3600" b="1" u="sng">
                <a:solidFill>
                  <a:srgbClr val="00CC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TOÁN:</a:t>
            </a:r>
          </a:p>
        </p:txBody>
      </p:sp>
      <p:sp>
        <p:nvSpPr>
          <p:cNvPr id="163848" name="Text Box 8"/>
          <p:cNvSpPr txBox="1">
            <a:spLocks noChangeArrowheads="1"/>
          </p:cNvSpPr>
          <p:nvPr/>
        </p:nvSpPr>
        <p:spPr bwMode="auto">
          <a:xfrm>
            <a:off x="1524000" y="1676400"/>
            <a:ext cx="7391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  <a:defRPr/>
            </a:pPr>
            <a:r>
              <a:rPr lang="en-US" sz="2400" b="1" u="sng">
                <a:solidFill>
                  <a:srgbClr val="FFFF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Bài 4/</a:t>
            </a:r>
            <a:r>
              <a:rPr lang="en-US" sz="2400" b="1">
                <a:solidFill>
                  <a:srgbClr val="FFFF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 </a:t>
            </a:r>
            <a:r>
              <a:rPr lang="en-US" sz="2400" b="1">
                <a:effectLst>
                  <a:outerShdw blurRad="38100" dist="38100" dir="2700000" algn="tl">
                    <a:srgbClr val="010199"/>
                  </a:outerShdw>
                </a:effectLst>
                <a:latin typeface="Arial"/>
              </a:rPr>
              <a:t>Viết số thích hợp nào vào mỗi chỗ chấm?</a:t>
            </a:r>
          </a:p>
        </p:txBody>
      </p:sp>
      <p:grpSp>
        <p:nvGrpSpPr>
          <p:cNvPr id="2" name="Group 46"/>
          <p:cNvGrpSpPr>
            <a:grpSpLocks/>
          </p:cNvGrpSpPr>
          <p:nvPr/>
        </p:nvGrpSpPr>
        <p:grpSpPr bwMode="auto">
          <a:xfrm>
            <a:off x="5695950" y="2647950"/>
            <a:ext cx="2667000" cy="1371600"/>
            <a:chOff x="3414" y="1584"/>
            <a:chExt cx="1680" cy="864"/>
          </a:xfrm>
        </p:grpSpPr>
        <p:sp>
          <p:nvSpPr>
            <p:cNvPr id="16428" name="Rectangle 35"/>
            <p:cNvSpPr>
              <a:spLocks noChangeArrowheads="1"/>
            </p:cNvSpPr>
            <p:nvPr/>
          </p:nvSpPr>
          <p:spPr bwMode="auto">
            <a:xfrm>
              <a:off x="3744" y="1584"/>
              <a:ext cx="678" cy="864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429" name="Rectangle 36"/>
            <p:cNvSpPr>
              <a:spLocks noChangeArrowheads="1"/>
            </p:cNvSpPr>
            <p:nvPr/>
          </p:nvSpPr>
          <p:spPr bwMode="auto">
            <a:xfrm>
              <a:off x="4422" y="2160"/>
              <a:ext cx="336" cy="288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6430" name="Group 37"/>
            <p:cNvGrpSpPr>
              <a:grpSpLocks/>
            </p:cNvGrpSpPr>
            <p:nvPr/>
          </p:nvGrpSpPr>
          <p:grpSpPr bwMode="auto">
            <a:xfrm>
              <a:off x="3414" y="1584"/>
              <a:ext cx="1680" cy="864"/>
              <a:chOff x="3600" y="1632"/>
              <a:chExt cx="1680" cy="864"/>
            </a:xfrm>
          </p:grpSpPr>
          <p:sp>
            <p:nvSpPr>
              <p:cNvPr id="16432" name="Rectangle 38"/>
              <p:cNvSpPr>
                <a:spLocks noChangeArrowheads="1"/>
              </p:cNvSpPr>
              <p:nvPr/>
            </p:nvSpPr>
            <p:spPr bwMode="auto">
              <a:xfrm>
                <a:off x="3600" y="1632"/>
                <a:ext cx="1680" cy="864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433" name="Line 39"/>
              <p:cNvSpPr>
                <a:spLocks noChangeShapeType="1"/>
              </p:cNvSpPr>
              <p:nvPr/>
            </p:nvSpPr>
            <p:spPr bwMode="auto">
              <a:xfrm>
                <a:off x="3600" y="1920"/>
                <a:ext cx="168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434" name="Line 40"/>
              <p:cNvSpPr>
                <a:spLocks noChangeShapeType="1"/>
              </p:cNvSpPr>
              <p:nvPr/>
            </p:nvSpPr>
            <p:spPr bwMode="auto">
              <a:xfrm>
                <a:off x="3600" y="2208"/>
                <a:ext cx="168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435" name="Line 41"/>
              <p:cNvSpPr>
                <a:spLocks noChangeShapeType="1"/>
              </p:cNvSpPr>
              <p:nvPr/>
            </p:nvSpPr>
            <p:spPr bwMode="auto">
              <a:xfrm>
                <a:off x="4272" y="1632"/>
                <a:ext cx="0" cy="86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436" name="Line 42"/>
              <p:cNvSpPr>
                <a:spLocks noChangeShapeType="1"/>
              </p:cNvSpPr>
              <p:nvPr/>
            </p:nvSpPr>
            <p:spPr bwMode="auto">
              <a:xfrm>
                <a:off x="4608" y="1632"/>
                <a:ext cx="0" cy="86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437" name="Line 43"/>
              <p:cNvSpPr>
                <a:spLocks noChangeShapeType="1"/>
              </p:cNvSpPr>
              <p:nvPr/>
            </p:nvSpPr>
            <p:spPr bwMode="auto">
              <a:xfrm>
                <a:off x="3930" y="1632"/>
                <a:ext cx="0" cy="86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438" name="Line 44"/>
              <p:cNvSpPr>
                <a:spLocks noChangeShapeType="1"/>
              </p:cNvSpPr>
              <p:nvPr/>
            </p:nvSpPr>
            <p:spPr bwMode="auto">
              <a:xfrm>
                <a:off x="4944" y="1632"/>
                <a:ext cx="0" cy="86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6431" name="Rectangle 45"/>
            <p:cNvSpPr>
              <a:spLocks noChangeArrowheads="1"/>
            </p:cNvSpPr>
            <p:nvPr/>
          </p:nvSpPr>
          <p:spPr bwMode="auto">
            <a:xfrm>
              <a:off x="4758" y="2160"/>
              <a:ext cx="336" cy="288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63889" name="Text Box 49"/>
          <p:cNvSpPr txBox="1">
            <a:spLocks noChangeArrowheads="1"/>
          </p:cNvSpPr>
          <p:nvPr/>
        </p:nvSpPr>
        <p:spPr bwMode="auto">
          <a:xfrm>
            <a:off x="2667000" y="2076450"/>
            <a:ext cx="533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 b="1">
                <a:solidFill>
                  <a:srgbClr val="FFFF00"/>
                </a:solidFill>
              </a:rPr>
              <a:t>a)</a:t>
            </a:r>
            <a:endParaRPr lang="en-US" sz="2400" b="1"/>
          </a:p>
        </p:txBody>
      </p:sp>
      <p:sp>
        <p:nvSpPr>
          <p:cNvPr id="163890" name="Text Box 50"/>
          <p:cNvSpPr txBox="1">
            <a:spLocks noChangeArrowheads="1"/>
          </p:cNvSpPr>
          <p:nvPr/>
        </p:nvSpPr>
        <p:spPr bwMode="auto">
          <a:xfrm>
            <a:off x="6572250" y="2076450"/>
            <a:ext cx="533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 b="1">
                <a:solidFill>
                  <a:srgbClr val="FFFF00"/>
                </a:solidFill>
              </a:rPr>
              <a:t>b)</a:t>
            </a:r>
            <a:endParaRPr lang="en-US" sz="2400" b="1"/>
          </a:p>
        </p:txBody>
      </p:sp>
      <p:sp>
        <p:nvSpPr>
          <p:cNvPr id="163891" name="Text Box 51"/>
          <p:cNvSpPr txBox="1">
            <a:spLocks noChangeArrowheads="1"/>
          </p:cNvSpPr>
          <p:nvPr/>
        </p:nvSpPr>
        <p:spPr bwMode="auto">
          <a:xfrm>
            <a:off x="1295400" y="4210050"/>
            <a:ext cx="3505200" cy="2225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 b="1">
                <a:solidFill>
                  <a:srgbClr val="FFFF00"/>
                </a:solidFill>
              </a:rPr>
              <a:t>- Có     ô vuông </a:t>
            </a:r>
            <a:r>
              <a:rPr lang="vi-VN" sz="2000" b="1">
                <a:solidFill>
                  <a:srgbClr val="FFFF00"/>
                </a:solidFill>
              </a:rPr>
              <a:t>đ</a:t>
            </a:r>
            <a:r>
              <a:rPr lang="en-US" sz="2000" b="1">
                <a:solidFill>
                  <a:srgbClr val="FFFF00"/>
                </a:solidFill>
              </a:rPr>
              <a:t>ã tô màu </a:t>
            </a:r>
          </a:p>
          <a:p>
            <a:pPr eaLnBrk="0" hangingPunct="0">
              <a:spcBef>
                <a:spcPct val="50000"/>
              </a:spcBef>
            </a:pPr>
            <a:r>
              <a:rPr lang="en-US" sz="2000" b="1">
                <a:solidFill>
                  <a:srgbClr val="FFFF00"/>
                </a:solidFill>
              </a:rPr>
              <a:t>trong hình.</a:t>
            </a:r>
          </a:p>
          <a:p>
            <a:pPr eaLnBrk="0" hangingPunct="0">
              <a:spcBef>
                <a:spcPct val="50000"/>
              </a:spcBef>
            </a:pPr>
            <a:r>
              <a:rPr lang="en-US" sz="2000" b="1">
                <a:solidFill>
                  <a:srgbClr val="FFFF66"/>
                </a:solidFill>
              </a:rPr>
              <a:t>- Tô màu thêm     ô vuông.</a:t>
            </a:r>
          </a:p>
          <a:p>
            <a:pPr eaLnBrk="0" hangingPunct="0">
              <a:spcBef>
                <a:spcPct val="50000"/>
              </a:spcBef>
            </a:pPr>
            <a:r>
              <a:rPr lang="vi-VN" sz="2000" b="1">
                <a:solidFill>
                  <a:srgbClr val="FFFF66"/>
                </a:solidFill>
              </a:rPr>
              <a:t>đ</a:t>
            </a:r>
            <a:r>
              <a:rPr lang="en-US" sz="2000" b="1">
                <a:solidFill>
                  <a:srgbClr val="FFFF66"/>
                </a:solidFill>
              </a:rPr>
              <a:t>ể thành một hình vuông</a:t>
            </a:r>
          </a:p>
          <a:p>
            <a:pPr eaLnBrk="0" hangingPunct="0">
              <a:spcBef>
                <a:spcPct val="50000"/>
              </a:spcBef>
            </a:pPr>
            <a:r>
              <a:rPr lang="en-US" sz="2000" b="1">
                <a:solidFill>
                  <a:srgbClr val="FFFF66"/>
                </a:solidFill>
              </a:rPr>
              <a:t>có tất cả 9 ô vuông.</a:t>
            </a:r>
          </a:p>
        </p:txBody>
      </p:sp>
      <p:sp>
        <p:nvSpPr>
          <p:cNvPr id="163893" name="Text Box 53"/>
          <p:cNvSpPr txBox="1">
            <a:spLocks noChangeArrowheads="1"/>
          </p:cNvSpPr>
          <p:nvPr/>
        </p:nvSpPr>
        <p:spPr bwMode="auto">
          <a:xfrm>
            <a:off x="5257800" y="4210050"/>
            <a:ext cx="3886200" cy="2225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 b="1">
                <a:solidFill>
                  <a:srgbClr val="FFFF00"/>
                </a:solidFill>
              </a:rPr>
              <a:t>- Có     ô vuông </a:t>
            </a:r>
            <a:r>
              <a:rPr lang="vi-VN" sz="2000" b="1">
                <a:solidFill>
                  <a:srgbClr val="FFFF00"/>
                </a:solidFill>
              </a:rPr>
              <a:t>đ</a:t>
            </a:r>
            <a:r>
              <a:rPr lang="en-US" sz="2000" b="1">
                <a:solidFill>
                  <a:srgbClr val="FFFF00"/>
                </a:solidFill>
              </a:rPr>
              <a:t>ã tô màu </a:t>
            </a:r>
          </a:p>
          <a:p>
            <a:pPr eaLnBrk="0" hangingPunct="0">
              <a:spcBef>
                <a:spcPct val="50000"/>
              </a:spcBef>
            </a:pPr>
            <a:r>
              <a:rPr lang="en-US" sz="2000" b="1">
                <a:solidFill>
                  <a:srgbClr val="FFFF00"/>
                </a:solidFill>
              </a:rPr>
              <a:t>trong hình.</a:t>
            </a:r>
          </a:p>
          <a:p>
            <a:pPr eaLnBrk="0" hangingPunct="0">
              <a:spcBef>
                <a:spcPct val="50000"/>
              </a:spcBef>
            </a:pPr>
            <a:r>
              <a:rPr lang="en-US" sz="2000" b="1">
                <a:solidFill>
                  <a:srgbClr val="FFFF00"/>
                </a:solidFill>
              </a:rPr>
              <a:t>- Tô màu thêm     ô vuông.</a:t>
            </a:r>
          </a:p>
          <a:p>
            <a:pPr eaLnBrk="0" hangingPunct="0">
              <a:spcBef>
                <a:spcPct val="50000"/>
              </a:spcBef>
            </a:pPr>
            <a:r>
              <a:rPr lang="vi-VN" sz="2000" b="1">
                <a:solidFill>
                  <a:srgbClr val="FFFF00"/>
                </a:solidFill>
              </a:rPr>
              <a:t>đ</a:t>
            </a:r>
            <a:r>
              <a:rPr lang="en-US" sz="2000" b="1">
                <a:solidFill>
                  <a:srgbClr val="FFFF00"/>
                </a:solidFill>
              </a:rPr>
              <a:t>ể thành một hình chữ nhật</a:t>
            </a:r>
          </a:p>
          <a:p>
            <a:pPr eaLnBrk="0" hangingPunct="0">
              <a:spcBef>
                <a:spcPct val="50000"/>
              </a:spcBef>
            </a:pPr>
            <a:r>
              <a:rPr lang="en-US" sz="2000" b="1">
                <a:solidFill>
                  <a:srgbClr val="FFFF00"/>
                </a:solidFill>
              </a:rPr>
              <a:t> có tất cả 12 ô vuông.</a:t>
            </a:r>
          </a:p>
        </p:txBody>
      </p:sp>
      <p:grpSp>
        <p:nvGrpSpPr>
          <p:cNvPr id="4" name="Group 58"/>
          <p:cNvGrpSpPr>
            <a:grpSpLocks/>
          </p:cNvGrpSpPr>
          <p:nvPr/>
        </p:nvGrpSpPr>
        <p:grpSpPr bwMode="auto">
          <a:xfrm>
            <a:off x="1873250" y="4224338"/>
            <a:ext cx="5613400" cy="1281112"/>
            <a:chOff x="1180" y="2661"/>
            <a:chExt cx="3536" cy="807"/>
          </a:xfrm>
        </p:grpSpPr>
        <p:sp>
          <p:nvSpPr>
            <p:cNvPr id="16424" name="Rectangle 54"/>
            <p:cNvSpPr>
              <a:spLocks noChangeArrowheads="1"/>
            </p:cNvSpPr>
            <p:nvPr/>
          </p:nvSpPr>
          <p:spPr bwMode="auto">
            <a:xfrm>
              <a:off x="1180" y="2661"/>
              <a:ext cx="260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b="1">
                  <a:solidFill>
                    <a:srgbClr val="FFFF00"/>
                  </a:solidFill>
                </a:rPr>
                <a:t>…</a:t>
              </a:r>
            </a:p>
          </p:txBody>
        </p:sp>
        <p:sp>
          <p:nvSpPr>
            <p:cNvPr id="16425" name="Rectangle 55"/>
            <p:cNvSpPr>
              <a:spLocks noChangeArrowheads="1"/>
            </p:cNvSpPr>
            <p:nvPr/>
          </p:nvSpPr>
          <p:spPr bwMode="auto">
            <a:xfrm>
              <a:off x="3676" y="2664"/>
              <a:ext cx="260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b="1">
                  <a:solidFill>
                    <a:srgbClr val="FFFF00"/>
                  </a:solidFill>
                </a:rPr>
                <a:t>…</a:t>
              </a:r>
            </a:p>
          </p:txBody>
        </p:sp>
        <p:sp>
          <p:nvSpPr>
            <p:cNvPr id="16426" name="Rectangle 56"/>
            <p:cNvSpPr>
              <a:spLocks noChangeArrowheads="1"/>
            </p:cNvSpPr>
            <p:nvPr/>
          </p:nvSpPr>
          <p:spPr bwMode="auto">
            <a:xfrm>
              <a:off x="1968" y="3237"/>
              <a:ext cx="260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b="1">
                  <a:solidFill>
                    <a:srgbClr val="FFFF00"/>
                  </a:solidFill>
                </a:rPr>
                <a:t>…</a:t>
              </a:r>
            </a:p>
          </p:txBody>
        </p:sp>
        <p:sp>
          <p:nvSpPr>
            <p:cNvPr id="16427" name="Rectangle 57"/>
            <p:cNvSpPr>
              <a:spLocks noChangeArrowheads="1"/>
            </p:cNvSpPr>
            <p:nvPr/>
          </p:nvSpPr>
          <p:spPr bwMode="auto">
            <a:xfrm>
              <a:off x="4456" y="3237"/>
              <a:ext cx="260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b="1">
                  <a:solidFill>
                    <a:srgbClr val="FFFF00"/>
                  </a:solidFill>
                </a:rPr>
                <a:t>…</a:t>
              </a:r>
            </a:p>
          </p:txBody>
        </p:sp>
      </p:grpSp>
      <p:sp>
        <p:nvSpPr>
          <p:cNvPr id="163900" name="Text Box 60"/>
          <p:cNvSpPr txBox="1">
            <a:spLocks noChangeArrowheads="1"/>
          </p:cNvSpPr>
          <p:nvPr/>
        </p:nvSpPr>
        <p:spPr bwMode="auto">
          <a:xfrm>
            <a:off x="1924050" y="4095750"/>
            <a:ext cx="228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 b="1">
                <a:solidFill>
                  <a:srgbClr val="66FF66"/>
                </a:solidFill>
              </a:rPr>
              <a:t>7</a:t>
            </a:r>
          </a:p>
        </p:txBody>
      </p:sp>
      <p:sp>
        <p:nvSpPr>
          <p:cNvPr id="163901" name="Text Box 61"/>
          <p:cNvSpPr txBox="1">
            <a:spLocks noChangeArrowheads="1"/>
          </p:cNvSpPr>
          <p:nvPr/>
        </p:nvSpPr>
        <p:spPr bwMode="auto">
          <a:xfrm>
            <a:off x="3143250" y="5010150"/>
            <a:ext cx="228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 b="1">
                <a:solidFill>
                  <a:srgbClr val="66FF66"/>
                </a:solidFill>
              </a:rPr>
              <a:t>2</a:t>
            </a:r>
          </a:p>
        </p:txBody>
      </p:sp>
      <p:sp>
        <p:nvSpPr>
          <p:cNvPr id="163902" name="Rectangle 62"/>
          <p:cNvSpPr>
            <a:spLocks noChangeArrowheads="1"/>
          </p:cNvSpPr>
          <p:nvPr/>
        </p:nvSpPr>
        <p:spPr bwMode="auto">
          <a:xfrm>
            <a:off x="3438525" y="3105150"/>
            <a:ext cx="533400" cy="457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3903" name="Rectangle 63"/>
          <p:cNvSpPr>
            <a:spLocks noChangeArrowheads="1"/>
          </p:cNvSpPr>
          <p:nvPr/>
        </p:nvSpPr>
        <p:spPr bwMode="auto">
          <a:xfrm>
            <a:off x="3438525" y="2647950"/>
            <a:ext cx="533400" cy="457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3904" name="Text Box 64"/>
          <p:cNvSpPr txBox="1">
            <a:spLocks noChangeArrowheads="1"/>
          </p:cNvSpPr>
          <p:nvPr/>
        </p:nvSpPr>
        <p:spPr bwMode="auto">
          <a:xfrm>
            <a:off x="5848350" y="4095750"/>
            <a:ext cx="381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 b="1">
                <a:solidFill>
                  <a:srgbClr val="66FF66"/>
                </a:solidFill>
              </a:rPr>
              <a:t>8</a:t>
            </a:r>
          </a:p>
        </p:txBody>
      </p:sp>
      <p:sp>
        <p:nvSpPr>
          <p:cNvPr id="163905" name="Text Box 65"/>
          <p:cNvSpPr txBox="1">
            <a:spLocks noChangeArrowheads="1"/>
          </p:cNvSpPr>
          <p:nvPr/>
        </p:nvSpPr>
        <p:spPr bwMode="auto">
          <a:xfrm>
            <a:off x="7086600" y="5005388"/>
            <a:ext cx="3810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 b="1">
                <a:solidFill>
                  <a:srgbClr val="66FF66"/>
                </a:solidFill>
              </a:rPr>
              <a:t>4</a:t>
            </a:r>
          </a:p>
        </p:txBody>
      </p:sp>
      <p:sp>
        <p:nvSpPr>
          <p:cNvPr id="163906" name="Rectangle 66"/>
          <p:cNvSpPr>
            <a:spLocks noChangeArrowheads="1"/>
          </p:cNvSpPr>
          <p:nvPr/>
        </p:nvSpPr>
        <p:spPr bwMode="auto">
          <a:xfrm>
            <a:off x="7296150" y="3105150"/>
            <a:ext cx="533400" cy="457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3907" name="Rectangle 67"/>
          <p:cNvSpPr>
            <a:spLocks noChangeArrowheads="1"/>
          </p:cNvSpPr>
          <p:nvPr/>
        </p:nvSpPr>
        <p:spPr bwMode="auto">
          <a:xfrm>
            <a:off x="7296150" y="2647950"/>
            <a:ext cx="542925" cy="457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3908" name="Rectangle 68"/>
          <p:cNvSpPr>
            <a:spLocks noChangeArrowheads="1"/>
          </p:cNvSpPr>
          <p:nvPr/>
        </p:nvSpPr>
        <p:spPr bwMode="auto">
          <a:xfrm>
            <a:off x="7829550" y="2647950"/>
            <a:ext cx="533400" cy="457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3909" name="Rectangle 69"/>
          <p:cNvSpPr>
            <a:spLocks noChangeArrowheads="1"/>
          </p:cNvSpPr>
          <p:nvPr/>
        </p:nvSpPr>
        <p:spPr bwMode="auto">
          <a:xfrm>
            <a:off x="7829550" y="3105150"/>
            <a:ext cx="533400" cy="457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3910" name="Rectangle 70"/>
          <p:cNvSpPr>
            <a:spLocks noChangeArrowheads="1"/>
          </p:cNvSpPr>
          <p:nvPr/>
        </p:nvSpPr>
        <p:spPr bwMode="auto">
          <a:xfrm>
            <a:off x="1828800" y="3562350"/>
            <a:ext cx="533400" cy="457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3911" name="Rectangle 71"/>
          <p:cNvSpPr>
            <a:spLocks noChangeArrowheads="1"/>
          </p:cNvSpPr>
          <p:nvPr/>
        </p:nvSpPr>
        <p:spPr bwMode="auto">
          <a:xfrm>
            <a:off x="1828800" y="3105150"/>
            <a:ext cx="533400" cy="457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pSp>
        <p:nvGrpSpPr>
          <p:cNvPr id="5" name="Group 78"/>
          <p:cNvGrpSpPr>
            <a:grpSpLocks/>
          </p:cNvGrpSpPr>
          <p:nvPr/>
        </p:nvGrpSpPr>
        <p:grpSpPr bwMode="auto">
          <a:xfrm>
            <a:off x="1828800" y="2647950"/>
            <a:ext cx="2143125" cy="1371600"/>
            <a:chOff x="1152" y="1668"/>
            <a:chExt cx="1350" cy="864"/>
          </a:xfrm>
        </p:grpSpPr>
        <p:sp>
          <p:nvSpPr>
            <p:cNvPr id="16414" name="Rectangle 24"/>
            <p:cNvSpPr>
              <a:spLocks noChangeArrowheads="1"/>
            </p:cNvSpPr>
            <p:nvPr/>
          </p:nvSpPr>
          <p:spPr bwMode="auto">
            <a:xfrm>
              <a:off x="2166" y="2244"/>
              <a:ext cx="336" cy="288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6415" name="Group 74"/>
            <p:cNvGrpSpPr>
              <a:grpSpLocks/>
            </p:cNvGrpSpPr>
            <p:nvPr/>
          </p:nvGrpSpPr>
          <p:grpSpPr bwMode="auto">
            <a:xfrm>
              <a:off x="1152" y="1668"/>
              <a:ext cx="1350" cy="864"/>
              <a:chOff x="1152" y="1668"/>
              <a:chExt cx="1350" cy="864"/>
            </a:xfrm>
          </p:grpSpPr>
          <p:sp>
            <p:nvSpPr>
              <p:cNvPr id="16416" name="Rectangle 15"/>
              <p:cNvSpPr>
                <a:spLocks noChangeArrowheads="1"/>
              </p:cNvSpPr>
              <p:nvPr/>
            </p:nvSpPr>
            <p:spPr bwMode="auto">
              <a:xfrm>
                <a:off x="1488" y="1668"/>
                <a:ext cx="678" cy="864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16417" name="Group 73"/>
              <p:cNvGrpSpPr>
                <a:grpSpLocks/>
              </p:cNvGrpSpPr>
              <p:nvPr/>
            </p:nvGrpSpPr>
            <p:grpSpPr bwMode="auto">
              <a:xfrm>
                <a:off x="1152" y="1668"/>
                <a:ext cx="1350" cy="864"/>
                <a:chOff x="1152" y="1668"/>
                <a:chExt cx="1350" cy="864"/>
              </a:xfrm>
            </p:grpSpPr>
            <p:sp>
              <p:nvSpPr>
                <p:cNvPr id="16418" name="Rectangle 18"/>
                <p:cNvSpPr>
                  <a:spLocks noChangeArrowheads="1"/>
                </p:cNvSpPr>
                <p:nvPr/>
              </p:nvSpPr>
              <p:spPr bwMode="auto">
                <a:xfrm>
                  <a:off x="1152" y="1668"/>
                  <a:ext cx="1350" cy="864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6419" name="Line 20"/>
                <p:cNvSpPr>
                  <a:spLocks noChangeShapeType="1"/>
                </p:cNvSpPr>
                <p:nvPr/>
              </p:nvSpPr>
              <p:spPr bwMode="auto">
                <a:xfrm>
                  <a:off x="1152" y="2244"/>
                  <a:ext cx="1344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6420" name="Line 21"/>
                <p:cNvSpPr>
                  <a:spLocks noChangeShapeType="1"/>
                </p:cNvSpPr>
                <p:nvPr/>
              </p:nvSpPr>
              <p:spPr bwMode="auto">
                <a:xfrm>
                  <a:off x="1830" y="1668"/>
                  <a:ext cx="0" cy="864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6421" name="Line 22"/>
                <p:cNvSpPr>
                  <a:spLocks noChangeShapeType="1"/>
                </p:cNvSpPr>
                <p:nvPr/>
              </p:nvSpPr>
              <p:spPr bwMode="auto">
                <a:xfrm>
                  <a:off x="2166" y="1668"/>
                  <a:ext cx="0" cy="864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6422" name="Line 23"/>
                <p:cNvSpPr>
                  <a:spLocks noChangeShapeType="1"/>
                </p:cNvSpPr>
                <p:nvPr/>
              </p:nvSpPr>
              <p:spPr bwMode="auto">
                <a:xfrm>
                  <a:off x="1488" y="1668"/>
                  <a:ext cx="0" cy="864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6423" name="Line 72"/>
                <p:cNvSpPr>
                  <a:spLocks noChangeShapeType="1"/>
                </p:cNvSpPr>
                <p:nvPr/>
              </p:nvSpPr>
              <p:spPr bwMode="auto">
                <a:xfrm>
                  <a:off x="1152" y="1956"/>
                  <a:ext cx="1344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</p:grpSp>
      <p:sp>
        <p:nvSpPr>
          <p:cNvPr id="163915" name="Rectangle 75"/>
          <p:cNvSpPr>
            <a:spLocks noChangeArrowheads="1"/>
          </p:cNvSpPr>
          <p:nvPr/>
        </p:nvSpPr>
        <p:spPr bwMode="auto">
          <a:xfrm>
            <a:off x="5695950" y="2647950"/>
            <a:ext cx="542925" cy="457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3916" name="Rectangle 76"/>
          <p:cNvSpPr>
            <a:spLocks noChangeArrowheads="1"/>
          </p:cNvSpPr>
          <p:nvPr/>
        </p:nvSpPr>
        <p:spPr bwMode="auto">
          <a:xfrm>
            <a:off x="5695950" y="3105150"/>
            <a:ext cx="542925" cy="457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3917" name="Rectangle 77"/>
          <p:cNvSpPr>
            <a:spLocks noChangeArrowheads="1"/>
          </p:cNvSpPr>
          <p:nvPr/>
        </p:nvSpPr>
        <p:spPr bwMode="auto">
          <a:xfrm>
            <a:off x="5695950" y="3562350"/>
            <a:ext cx="542925" cy="457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pic>
        <p:nvPicPr>
          <p:cNvPr id="163919" name="Picture 79" descr="1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57150">
            <a:solidFill>
              <a:srgbClr val="00FF00"/>
            </a:solidFill>
            <a:miter lim="800000"/>
            <a:headEnd/>
            <a:tailEnd/>
          </a:ln>
        </p:spPr>
      </p:pic>
      <p:pic>
        <p:nvPicPr>
          <p:cNvPr id="16412" name="Picture 80" descr="1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57150">
            <a:solidFill>
              <a:srgbClr val="00FF00"/>
            </a:solidFill>
            <a:miter lim="800000"/>
            <a:headEnd/>
            <a:tailEnd/>
          </a:ln>
        </p:spPr>
      </p:pic>
      <p:sp>
        <p:nvSpPr>
          <p:cNvPr id="163921" name="AutoShape 81"/>
          <p:cNvSpPr>
            <a:spLocks noChangeArrowheads="1"/>
          </p:cNvSpPr>
          <p:nvPr/>
        </p:nvSpPr>
        <p:spPr bwMode="auto">
          <a:xfrm>
            <a:off x="3276600" y="3657600"/>
            <a:ext cx="2971800" cy="2438400"/>
          </a:xfrm>
          <a:prstGeom prst="irregularSeal1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200" b="1">
                <a:solidFill>
                  <a:srgbClr val="FFFF66"/>
                </a:solidFill>
              </a:rPr>
              <a:t>Nhóm 2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500"/>
                                        <p:tgtEl>
                                          <p:spTgt spid="1638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8" dur="500"/>
                                        <p:tgtEl>
                                          <p:spTgt spid="1638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4" dur="500"/>
                                        <p:tgtEl>
                                          <p:spTgt spid="1638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7" dur="500"/>
                                        <p:tgtEl>
                                          <p:spTgt spid="1638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0" dur="500"/>
                                        <p:tgtEl>
                                          <p:spTgt spid="1638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5" dur="1" fill="hold"/>
                                        <p:tgtEl>
                                          <p:spTgt spid="163921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18" presetClass="exit" presetSubtype="1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39" dur="500"/>
                                        <p:tgtEl>
                                          <p:spTgt spid="1639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39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13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plus(in)">
                                      <p:cBhvr>
                                        <p:cTn id="4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50" dur="500"/>
                                        <p:tgtEl>
                                          <p:spTgt spid="1639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1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8)">
                                      <p:cBhvr>
                                        <p:cTn id="55" dur="500"/>
                                        <p:tgtEl>
                                          <p:spTgt spid="1639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60" dur="500"/>
                                        <p:tgtEl>
                                          <p:spTgt spid="1639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63" dur="500"/>
                                        <p:tgtEl>
                                          <p:spTgt spid="1639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21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8)">
                                      <p:cBhvr>
                                        <p:cTn id="68" dur="500"/>
                                        <p:tgtEl>
                                          <p:spTgt spid="1639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21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8)">
                                      <p:cBhvr>
                                        <p:cTn id="73" dur="500"/>
                                        <p:tgtEl>
                                          <p:spTgt spid="1639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 nodeType="clickPar">
                      <p:stCondLst>
                        <p:cond delay="indefinite"/>
                      </p:stCondLst>
                      <p:childTnLst>
                        <p:par>
                          <p:cTn id="7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6" presetID="13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out)">
                                      <p:cBhvr>
                                        <p:cTn id="78" dur="1000"/>
                                        <p:tgtEl>
                                          <p:spTgt spid="1639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 nodeType="clickPar">
                      <p:stCondLst>
                        <p:cond delay="indefinite"/>
                      </p:stCondLst>
                      <p:childTnLst>
                        <p:par>
                          <p:cTn id="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1" presetID="13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out)">
                                      <p:cBhvr>
                                        <p:cTn id="83" dur="1000"/>
                                        <p:tgtEl>
                                          <p:spTgt spid="1639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 nodeType="clickPar">
                      <p:stCondLst>
                        <p:cond delay="indefinite"/>
                      </p:stCondLst>
                      <p:childTnLst>
                        <p:par>
                          <p:cTn id="8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6" presetID="13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out)">
                                      <p:cBhvr>
                                        <p:cTn id="88" dur="1000"/>
                                        <p:tgtEl>
                                          <p:spTgt spid="1639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 nodeType="clickPar">
                      <p:stCondLst>
                        <p:cond delay="indefinite"/>
                      </p:stCondLst>
                      <p:childTnLst>
                        <p:par>
                          <p:cTn id="9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1" presetID="13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out)">
                                      <p:cBhvr>
                                        <p:cTn id="93" dur="1000"/>
                                        <p:tgtEl>
                                          <p:spTgt spid="1639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 nodeType="clickPar">
                      <p:stCondLst>
                        <p:cond delay="indefinite"/>
                      </p:stCondLst>
                      <p:childTnLst>
                        <p:par>
                          <p:cTn id="9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6" presetID="13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plus(in)">
                                      <p:cBhvr>
                                        <p:cTn id="97" dur="500"/>
                                        <p:tgtEl>
                                          <p:spTgt spid="16390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39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3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plus(in)">
                                      <p:cBhvr>
                                        <p:cTn id="100" dur="500"/>
                                        <p:tgtEl>
                                          <p:spTgt spid="16390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39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 nodeType="clickPar">
                      <p:stCondLst>
                        <p:cond delay="indefinite"/>
                      </p:stCondLst>
                      <p:childTnLst>
                        <p:par>
                          <p:cTn id="10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4" presetID="13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out)">
                                      <p:cBhvr>
                                        <p:cTn id="106" dur="1000"/>
                                        <p:tgtEl>
                                          <p:spTgt spid="1639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 nodeType="clickPar">
                      <p:stCondLst>
                        <p:cond delay="indefinite"/>
                      </p:stCondLst>
                      <p:childTnLst>
                        <p:par>
                          <p:cTn id="10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9" presetID="13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out)">
                                      <p:cBhvr>
                                        <p:cTn id="111" dur="1000"/>
                                        <p:tgtEl>
                                          <p:spTgt spid="1639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 nodeType="clickPar">
                      <p:stCondLst>
                        <p:cond delay="indefinite"/>
                      </p:stCondLst>
                      <p:childTnLst>
                        <p:par>
                          <p:cTn id="1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4" presetID="13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plus(in)">
                                      <p:cBhvr>
                                        <p:cTn id="115" dur="500"/>
                                        <p:tgtEl>
                                          <p:spTgt spid="1639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39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13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plus(in)">
                                      <p:cBhvr>
                                        <p:cTn id="118" dur="500"/>
                                        <p:tgtEl>
                                          <p:spTgt spid="1639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39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 nodeType="clickPar">
                      <p:stCondLst>
                        <p:cond delay="indefinite"/>
                      </p:stCondLst>
                      <p:childTnLst>
                        <p:par>
                          <p:cTn id="1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2" presetID="5" presetClass="entr" presetSubtype="1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4" dur="500"/>
                                        <p:tgtEl>
                                          <p:spTgt spid="1639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5" presetID="5" presetClass="entr" presetSubtype="1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7" dur="500"/>
                                        <p:tgtEl>
                                          <p:spTgt spid="1639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 nodeType="clickPar">
                      <p:stCondLst>
                        <p:cond delay="indefinite"/>
                      </p:stCondLst>
                      <p:childTnLst>
                        <p:par>
                          <p:cTn id="1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0" presetID="5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31" dur="500"/>
                                        <p:tgtEl>
                                          <p:spTgt spid="16390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39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3" presetID="5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34" dur="500"/>
                                        <p:tgtEl>
                                          <p:spTgt spid="16390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39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6" presetID="5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37" dur="500"/>
                                        <p:tgtEl>
                                          <p:spTgt spid="1639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39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 nodeType="clickPar">
                      <p:stCondLst>
                        <p:cond delay="indefinite"/>
                      </p:stCondLst>
                      <p:childTnLst>
                        <p:par>
                          <p:cTn id="1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1" presetID="13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out)">
                                      <p:cBhvr>
                                        <p:cTn id="143" dur="1000"/>
                                        <p:tgtEl>
                                          <p:spTgt spid="1639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4" fill="hold" nodeType="clickPar">
                      <p:stCondLst>
                        <p:cond delay="indefinite"/>
                      </p:stCondLst>
                      <p:childTnLst>
                        <p:par>
                          <p:cTn id="1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6" presetID="13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out)">
                                      <p:cBhvr>
                                        <p:cTn id="148" dur="1000"/>
                                        <p:tgtEl>
                                          <p:spTgt spid="1639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" fill="hold" nodeType="clickPar">
                      <p:stCondLst>
                        <p:cond delay="indefinite"/>
                      </p:stCondLst>
                      <p:childTnLst>
                        <p:par>
                          <p:cTn id="1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1" presetID="13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out)">
                                      <p:cBhvr>
                                        <p:cTn id="153" dur="1000"/>
                                        <p:tgtEl>
                                          <p:spTgt spid="1639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4" fill="hold" nodeType="clickPar">
                      <p:stCondLst>
                        <p:cond delay="indefinite"/>
                      </p:stCondLst>
                      <p:childTnLst>
                        <p:par>
                          <p:cTn id="1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6" presetID="5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57" dur="500"/>
                                        <p:tgtEl>
                                          <p:spTgt spid="1639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39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9" presetID="5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60" dur="500"/>
                                        <p:tgtEl>
                                          <p:spTgt spid="1639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39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2" presetID="5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63" dur="500"/>
                                        <p:tgtEl>
                                          <p:spTgt spid="1639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39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5" fill="hold" nodeType="clickPar">
                      <p:stCondLst>
                        <p:cond delay="indefinite"/>
                      </p:stCondLst>
                      <p:childTnLst>
                        <p:par>
                          <p:cTn id="1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7" presetID="5" presetClass="entr" presetSubtype="1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9" dur="500"/>
                                        <p:tgtEl>
                                          <p:spTgt spid="1639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0" presetID="5" presetClass="entr" presetSubtype="1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2" dur="500"/>
                                        <p:tgtEl>
                                          <p:spTgt spid="1639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3" presetID="5" presetClass="entr" presetSubtype="1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5" dur="500"/>
                                        <p:tgtEl>
                                          <p:spTgt spid="1639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6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78" dur="500"/>
                                        <p:tgtEl>
                                          <p:spTgt spid="1639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48" grpId="0"/>
      <p:bldP spid="163889" grpId="0"/>
      <p:bldP spid="163890" grpId="0"/>
      <p:bldP spid="163891" grpId="0"/>
      <p:bldP spid="163893" grpId="0"/>
      <p:bldP spid="163900" grpId="0"/>
      <p:bldP spid="163901" grpId="0"/>
      <p:bldP spid="163902" grpId="0" animBg="1"/>
      <p:bldP spid="163902" grpId="1" animBg="1"/>
      <p:bldP spid="163902" grpId="2" animBg="1"/>
      <p:bldP spid="163903" grpId="0" animBg="1"/>
      <p:bldP spid="163903" grpId="1" animBg="1"/>
      <p:bldP spid="163903" grpId="2" animBg="1"/>
      <p:bldP spid="163904" grpId="0"/>
      <p:bldP spid="163905" grpId="0"/>
      <p:bldP spid="163906" grpId="0" animBg="1"/>
      <p:bldP spid="163906" grpId="1" animBg="1"/>
      <p:bldP spid="163906" grpId="2" animBg="1"/>
      <p:bldP spid="163907" grpId="0" animBg="1"/>
      <p:bldP spid="163908" grpId="0" animBg="1"/>
      <p:bldP spid="163908" grpId="1" animBg="1"/>
      <p:bldP spid="163908" grpId="2" animBg="1"/>
      <p:bldP spid="163909" grpId="0" animBg="1"/>
      <p:bldP spid="163909" grpId="1" animBg="1"/>
      <p:bldP spid="163909" grpId="2" animBg="1"/>
      <p:bldP spid="163910" grpId="0" animBg="1"/>
      <p:bldP spid="163910" grpId="1" animBg="1"/>
      <p:bldP spid="163911" grpId="0" animBg="1"/>
      <p:bldP spid="163911" grpId="1" animBg="1"/>
      <p:bldP spid="163915" grpId="0" animBg="1"/>
      <p:bldP spid="163915" grpId="1" animBg="1"/>
      <p:bldP spid="163916" grpId="0" animBg="1"/>
      <p:bldP spid="163916" grpId="1" animBg="1"/>
      <p:bldP spid="163917" grpId="0" animBg="1"/>
      <p:bldP spid="163917" grpId="1" animBg="1"/>
      <p:bldP spid="163921" grpId="0" animBg="1"/>
      <p:bldP spid="163921" grpId="1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868" name="Text Box 4"/>
          <p:cNvSpPr txBox="1">
            <a:spLocks noChangeArrowheads="1"/>
          </p:cNvSpPr>
          <p:nvPr/>
        </p:nvSpPr>
        <p:spPr bwMode="auto">
          <a:xfrm>
            <a:off x="1885950" y="457200"/>
            <a:ext cx="16383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US" sz="3600" b="1" u="sng">
                <a:solidFill>
                  <a:srgbClr val="00CC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TOÁN:</a:t>
            </a:r>
          </a:p>
        </p:txBody>
      </p:sp>
      <p:sp>
        <p:nvSpPr>
          <p:cNvPr id="164870" name="Text Box 6"/>
          <p:cNvSpPr txBox="1">
            <a:spLocks noChangeArrowheads="1"/>
          </p:cNvSpPr>
          <p:nvPr/>
        </p:nvSpPr>
        <p:spPr bwMode="auto">
          <a:xfrm>
            <a:off x="1466850" y="990600"/>
            <a:ext cx="41148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  <a:defRPr/>
            </a:pPr>
            <a:r>
              <a:rPr lang="en-US" sz="2800" b="1" u="sng">
                <a:solidFill>
                  <a:srgbClr val="FFFF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Bài 1/</a:t>
            </a:r>
            <a:r>
              <a:rPr lang="en-US" sz="2800" b="1">
                <a:solidFill>
                  <a:srgbClr val="FFFF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 </a:t>
            </a:r>
            <a:r>
              <a:rPr lang="en-US" sz="2800" b="1">
                <a:effectLst>
                  <a:outerShdw blurRad="38100" dist="38100" dir="2700000" algn="tl">
                    <a:srgbClr val="010199"/>
                  </a:outerShdw>
                </a:effectLst>
                <a:latin typeface="Arial"/>
              </a:rPr>
              <a:t>Đặt tính rồi tính :</a:t>
            </a:r>
          </a:p>
        </p:txBody>
      </p:sp>
      <p:sp>
        <p:nvSpPr>
          <p:cNvPr id="164871" name="Text Box 7"/>
          <p:cNvSpPr txBox="1">
            <a:spLocks noChangeArrowheads="1"/>
          </p:cNvSpPr>
          <p:nvPr/>
        </p:nvSpPr>
        <p:spPr bwMode="auto">
          <a:xfrm>
            <a:off x="1924050" y="1790700"/>
            <a:ext cx="1828800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  <a:defRPr/>
            </a:pPr>
            <a:r>
              <a:rPr lang="en-US" sz="2800">
                <a:solidFill>
                  <a:srgbClr val="66FF99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a) 1324 x 2  </a:t>
            </a:r>
          </a:p>
        </p:txBody>
      </p:sp>
      <p:sp>
        <p:nvSpPr>
          <p:cNvPr id="164872" name="Text Box 8"/>
          <p:cNvSpPr txBox="1">
            <a:spLocks noChangeArrowheads="1"/>
          </p:cNvSpPr>
          <p:nvPr/>
        </p:nvSpPr>
        <p:spPr bwMode="auto">
          <a:xfrm>
            <a:off x="5848350" y="1790700"/>
            <a:ext cx="1905000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  <a:defRPr/>
            </a:pPr>
            <a:r>
              <a:rPr lang="en-US" sz="2800">
                <a:solidFill>
                  <a:srgbClr val="66FF99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b) 2308 x 3 </a:t>
            </a:r>
          </a:p>
        </p:txBody>
      </p:sp>
      <p:sp>
        <p:nvSpPr>
          <p:cNvPr id="164873" name="Text Box 9"/>
          <p:cNvSpPr txBox="1">
            <a:spLocks noChangeArrowheads="1"/>
          </p:cNvSpPr>
          <p:nvPr/>
        </p:nvSpPr>
        <p:spPr bwMode="auto">
          <a:xfrm>
            <a:off x="2343150" y="2209800"/>
            <a:ext cx="2362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  <a:defRPr/>
            </a:pPr>
            <a:r>
              <a:rPr lang="en-US" sz="2800">
                <a:solidFill>
                  <a:srgbClr val="66FF99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1719 x 4</a:t>
            </a:r>
          </a:p>
        </p:txBody>
      </p:sp>
      <p:sp>
        <p:nvSpPr>
          <p:cNvPr id="164874" name="Text Box 10"/>
          <p:cNvSpPr txBox="1">
            <a:spLocks noChangeArrowheads="1"/>
          </p:cNvSpPr>
          <p:nvPr/>
        </p:nvSpPr>
        <p:spPr bwMode="auto">
          <a:xfrm>
            <a:off x="6248400" y="2209800"/>
            <a:ext cx="15621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  <a:defRPr/>
            </a:pPr>
            <a:r>
              <a:rPr lang="en-US" sz="2800">
                <a:solidFill>
                  <a:srgbClr val="66FF99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1206 x 5</a:t>
            </a:r>
          </a:p>
        </p:txBody>
      </p:sp>
      <p:sp>
        <p:nvSpPr>
          <p:cNvPr id="164875" name="Text Box 11"/>
          <p:cNvSpPr txBox="1">
            <a:spLocks noChangeArrowheads="1"/>
          </p:cNvSpPr>
          <p:nvPr/>
        </p:nvSpPr>
        <p:spPr bwMode="auto">
          <a:xfrm>
            <a:off x="1466850" y="2740025"/>
            <a:ext cx="3252788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 b="1" u="sng">
                <a:solidFill>
                  <a:srgbClr val="FFFF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Bài 2/</a:t>
            </a:r>
            <a:endParaRPr lang="en-US" sz="2800" b="1">
              <a:solidFill>
                <a:srgbClr val="FFFF00"/>
              </a:solidFill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  <p:sp>
        <p:nvSpPr>
          <p:cNvPr id="17417" name="Text Box 12"/>
          <p:cNvSpPr txBox="1">
            <a:spLocks noChangeArrowheads="1"/>
          </p:cNvSpPr>
          <p:nvPr/>
        </p:nvSpPr>
        <p:spPr bwMode="auto">
          <a:xfrm>
            <a:off x="1447800" y="3308350"/>
            <a:ext cx="748665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 b="1"/>
              <a:t>An mua  3 cái bút, mỗi cái bút giá 2500 </a:t>
            </a:r>
            <a:r>
              <a:rPr lang="vi-VN" sz="2400" b="1"/>
              <a:t>đ</a:t>
            </a:r>
            <a:r>
              <a:rPr lang="en-US" sz="2400" b="1"/>
              <a:t>ồng. An </a:t>
            </a:r>
            <a:r>
              <a:rPr lang="vi-VN" sz="2400" b="1"/>
              <a:t>đư</a:t>
            </a:r>
            <a:r>
              <a:rPr lang="en-US" sz="2400" b="1"/>
              <a:t>a cho cô bán hàng 8000 </a:t>
            </a:r>
            <a:r>
              <a:rPr lang="vi-VN" sz="2400" b="1"/>
              <a:t>đ</a:t>
            </a:r>
            <a:r>
              <a:rPr lang="en-US" sz="2400" b="1"/>
              <a:t>ồng. Hỏi cô bán hàng phải trả lại cho An bao nhiêu tiền ? </a:t>
            </a:r>
          </a:p>
        </p:txBody>
      </p:sp>
      <p:sp>
        <p:nvSpPr>
          <p:cNvPr id="164877" name="Text Box 13"/>
          <p:cNvSpPr txBox="1">
            <a:spLocks noChangeArrowheads="1"/>
          </p:cNvSpPr>
          <p:nvPr/>
        </p:nvSpPr>
        <p:spPr bwMode="auto">
          <a:xfrm>
            <a:off x="1485900" y="4414838"/>
            <a:ext cx="25908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  <a:defRPr/>
            </a:pPr>
            <a:r>
              <a:rPr lang="en-US" sz="2800" b="1" u="sng">
                <a:solidFill>
                  <a:srgbClr val="FFFF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Bài 3/</a:t>
            </a:r>
            <a:r>
              <a:rPr lang="en-US" sz="2800" b="1">
                <a:solidFill>
                  <a:srgbClr val="FFFF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 </a:t>
            </a:r>
            <a:r>
              <a:rPr lang="en-US" sz="2800" b="1">
                <a:effectLst>
                  <a:outerShdw blurRad="38100" dist="38100" dir="2700000" algn="tl">
                    <a:srgbClr val="010199"/>
                  </a:outerShdw>
                </a:effectLst>
                <a:latin typeface="Arial"/>
              </a:rPr>
              <a:t>Tìm x :</a:t>
            </a:r>
          </a:p>
        </p:txBody>
      </p:sp>
      <p:sp>
        <p:nvSpPr>
          <p:cNvPr id="164878" name="Text Box 14"/>
          <p:cNvSpPr txBox="1">
            <a:spLocks noChangeArrowheads="1"/>
          </p:cNvSpPr>
          <p:nvPr/>
        </p:nvSpPr>
        <p:spPr bwMode="auto">
          <a:xfrm>
            <a:off x="2324100" y="5043488"/>
            <a:ext cx="25908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  <a:defRPr/>
            </a:pPr>
            <a:r>
              <a:rPr lang="en-US" sz="2800" b="1">
                <a:solidFill>
                  <a:srgbClr val="FFFF66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a,</a:t>
            </a:r>
            <a:r>
              <a:rPr lang="en-US" sz="2800" b="1">
                <a:effectLst>
                  <a:outerShdw blurRad="38100" dist="38100" dir="2700000" algn="tl">
                    <a:srgbClr val="010199"/>
                  </a:outerShdw>
                </a:effectLst>
                <a:latin typeface="Arial"/>
              </a:rPr>
              <a:t> </a:t>
            </a:r>
            <a:r>
              <a:rPr lang="en-US" sz="2800" b="1" i="1">
                <a:effectLst>
                  <a:outerShdw blurRad="38100" dist="38100" dir="2700000" algn="tl">
                    <a:srgbClr val="010199"/>
                  </a:outerShdw>
                </a:effectLst>
                <a:latin typeface="Arial"/>
              </a:rPr>
              <a:t>x</a:t>
            </a:r>
            <a:r>
              <a:rPr lang="en-US" sz="2800" b="1">
                <a:effectLst>
                  <a:outerShdw blurRad="38100" dist="38100" dir="2700000" algn="tl">
                    <a:srgbClr val="010199"/>
                  </a:outerShdw>
                </a:effectLst>
                <a:latin typeface="Arial"/>
              </a:rPr>
              <a:t> : 3 = 1527</a:t>
            </a:r>
          </a:p>
        </p:txBody>
      </p:sp>
      <p:sp>
        <p:nvSpPr>
          <p:cNvPr id="164879" name="Text Box 15"/>
          <p:cNvSpPr txBox="1">
            <a:spLocks noChangeArrowheads="1"/>
          </p:cNvSpPr>
          <p:nvPr/>
        </p:nvSpPr>
        <p:spPr bwMode="auto">
          <a:xfrm>
            <a:off x="5695950" y="5043488"/>
            <a:ext cx="25908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  <a:defRPr/>
            </a:pPr>
            <a:r>
              <a:rPr lang="en-US" sz="2800" b="1">
                <a:solidFill>
                  <a:srgbClr val="FFFF66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b,</a:t>
            </a:r>
            <a:r>
              <a:rPr lang="en-US" sz="2800" b="1">
                <a:effectLst>
                  <a:outerShdw blurRad="38100" dist="38100" dir="2700000" algn="tl">
                    <a:srgbClr val="010199"/>
                  </a:outerShdw>
                </a:effectLst>
                <a:latin typeface="Arial"/>
              </a:rPr>
              <a:t> x : 4 = 1823</a:t>
            </a:r>
          </a:p>
        </p:txBody>
      </p:sp>
      <p:sp>
        <p:nvSpPr>
          <p:cNvPr id="164883" name="Text Box 19"/>
          <p:cNvSpPr txBox="1">
            <a:spLocks noChangeArrowheads="1"/>
          </p:cNvSpPr>
          <p:nvPr/>
        </p:nvSpPr>
        <p:spPr bwMode="auto">
          <a:xfrm>
            <a:off x="1524000" y="5715000"/>
            <a:ext cx="7391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  <a:defRPr/>
            </a:pPr>
            <a:r>
              <a:rPr lang="en-US" sz="2400" b="1" u="sng">
                <a:solidFill>
                  <a:srgbClr val="FFFF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Bài 4/</a:t>
            </a:r>
            <a:r>
              <a:rPr lang="en-US" sz="2400" b="1">
                <a:solidFill>
                  <a:srgbClr val="FFFF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 </a:t>
            </a:r>
            <a:r>
              <a:rPr lang="en-US" sz="2400" b="1">
                <a:effectLst>
                  <a:outerShdw blurRad="38100" dist="38100" dir="2700000" algn="tl">
                    <a:srgbClr val="010199"/>
                  </a:outerShdw>
                </a:effectLst>
                <a:latin typeface="Arial"/>
              </a:rPr>
              <a:t>Viết số thích hợp nào vào mỗi chỗ chấm?</a:t>
            </a:r>
          </a:p>
        </p:txBody>
      </p:sp>
      <p:sp>
        <p:nvSpPr>
          <p:cNvPr id="164884" name="Text Box 20"/>
          <p:cNvSpPr txBox="1">
            <a:spLocks noChangeArrowheads="1"/>
          </p:cNvSpPr>
          <p:nvPr/>
        </p:nvSpPr>
        <p:spPr bwMode="auto">
          <a:xfrm>
            <a:off x="3810000" y="457200"/>
            <a:ext cx="33718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3600" b="1">
                <a:solidFill>
                  <a:srgbClr val="FFFF66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LUYỆN TẬP</a:t>
            </a:r>
          </a:p>
        </p:txBody>
      </p:sp>
      <p:pic>
        <p:nvPicPr>
          <p:cNvPr id="17423" name="Picture 21" descr="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57150">
            <a:solidFill>
              <a:srgbClr val="00FF00"/>
            </a:solidFill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rbit">
  <a:themeElements>
    <a:clrScheme name="Orbit 1">
      <a:dk1>
        <a:srgbClr val="010199"/>
      </a:dk1>
      <a:lt1>
        <a:srgbClr val="FFFFFF"/>
      </a:lt1>
      <a:dk2>
        <a:srgbClr val="000000"/>
      </a:dk2>
      <a:lt2>
        <a:srgbClr val="B2B2B2"/>
      </a:lt2>
      <a:accent1>
        <a:srgbClr val="3399FF"/>
      </a:accent1>
      <a:accent2>
        <a:srgbClr val="666699"/>
      </a:accent2>
      <a:accent3>
        <a:srgbClr val="AAAAAA"/>
      </a:accent3>
      <a:accent4>
        <a:srgbClr val="DADADA"/>
      </a:accent4>
      <a:accent5>
        <a:srgbClr val="ADCAFF"/>
      </a:accent5>
      <a:accent6>
        <a:srgbClr val="5C5C8A"/>
      </a:accent6>
      <a:hlink>
        <a:srgbClr val="FFFFCC"/>
      </a:hlink>
      <a:folHlink>
        <a:srgbClr val="FFCC66"/>
      </a:folHlink>
    </a:clrScheme>
    <a:fontScheme name="Orbit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Orbit 1">
        <a:dk1>
          <a:srgbClr val="010199"/>
        </a:dk1>
        <a:lt1>
          <a:srgbClr val="FFFFFF"/>
        </a:lt1>
        <a:dk2>
          <a:srgbClr val="000000"/>
        </a:dk2>
        <a:lt2>
          <a:srgbClr val="B2B2B2"/>
        </a:lt2>
        <a:accent1>
          <a:srgbClr val="3399FF"/>
        </a:accent1>
        <a:accent2>
          <a:srgbClr val="666699"/>
        </a:accent2>
        <a:accent3>
          <a:srgbClr val="AAAAAA"/>
        </a:accent3>
        <a:accent4>
          <a:srgbClr val="DADADA"/>
        </a:accent4>
        <a:accent5>
          <a:srgbClr val="ADCAFF"/>
        </a:accent5>
        <a:accent6>
          <a:srgbClr val="5C5C8A"/>
        </a:accent6>
        <a:hlink>
          <a:srgbClr val="FFFFCC"/>
        </a:hlink>
        <a:folHlink>
          <a:srgbClr val="FFCC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2">
        <a:dk1>
          <a:srgbClr val="008000"/>
        </a:dk1>
        <a:lt1>
          <a:srgbClr val="FFFFFF"/>
        </a:lt1>
        <a:dk2>
          <a:srgbClr val="003300"/>
        </a:dk2>
        <a:lt2>
          <a:srgbClr val="C0C0C0"/>
        </a:lt2>
        <a:accent1>
          <a:srgbClr val="99CC00"/>
        </a:accent1>
        <a:accent2>
          <a:srgbClr val="527C3A"/>
        </a:accent2>
        <a:accent3>
          <a:srgbClr val="AAADAA"/>
        </a:accent3>
        <a:accent4>
          <a:srgbClr val="DADADA"/>
        </a:accent4>
        <a:accent5>
          <a:srgbClr val="CAE2AA"/>
        </a:accent5>
        <a:accent6>
          <a:srgbClr val="497034"/>
        </a:accent6>
        <a:hlink>
          <a:srgbClr val="33CC33"/>
        </a:hlink>
        <a:folHlink>
          <a:srgbClr val="C1FF8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3">
        <a:dk1>
          <a:srgbClr val="000066"/>
        </a:dk1>
        <a:lt1>
          <a:srgbClr val="FFFFFF"/>
        </a:lt1>
        <a:dk2>
          <a:srgbClr val="000099"/>
        </a:dk2>
        <a:lt2>
          <a:srgbClr val="9FBFFF"/>
        </a:lt2>
        <a:accent1>
          <a:srgbClr val="0099CC"/>
        </a:accent1>
        <a:accent2>
          <a:srgbClr val="00CC66"/>
        </a:accent2>
        <a:accent3>
          <a:srgbClr val="AAAACA"/>
        </a:accent3>
        <a:accent4>
          <a:srgbClr val="DADADA"/>
        </a:accent4>
        <a:accent5>
          <a:srgbClr val="AACAE2"/>
        </a:accent5>
        <a:accent6>
          <a:srgbClr val="00B95C"/>
        </a:accent6>
        <a:hlink>
          <a:srgbClr val="00FFFF"/>
        </a:hlink>
        <a:folHlink>
          <a:srgbClr val="CDE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4">
        <a:dk1>
          <a:srgbClr val="00ACA8"/>
        </a:dk1>
        <a:lt1>
          <a:srgbClr val="FFFFFF"/>
        </a:lt1>
        <a:dk2>
          <a:srgbClr val="006666"/>
        </a:dk2>
        <a:lt2>
          <a:srgbClr val="FFFF99"/>
        </a:lt2>
        <a:accent1>
          <a:srgbClr val="0099CC"/>
        </a:accent1>
        <a:accent2>
          <a:srgbClr val="6D6FC7"/>
        </a:accent2>
        <a:accent3>
          <a:srgbClr val="AAB8B8"/>
        </a:accent3>
        <a:accent4>
          <a:srgbClr val="DADADA"/>
        </a:accent4>
        <a:accent5>
          <a:srgbClr val="AACAE2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5">
        <a:dk1>
          <a:srgbClr val="BA0023"/>
        </a:dk1>
        <a:lt1>
          <a:srgbClr val="FFFFFF"/>
        </a:lt1>
        <a:dk2>
          <a:srgbClr val="800000"/>
        </a:dk2>
        <a:lt2>
          <a:srgbClr val="FFFF99"/>
        </a:lt2>
        <a:accent1>
          <a:srgbClr val="FF6600"/>
        </a:accent1>
        <a:accent2>
          <a:srgbClr val="C5543D"/>
        </a:accent2>
        <a:accent3>
          <a:srgbClr val="C0AAAA"/>
        </a:accent3>
        <a:accent4>
          <a:srgbClr val="DADADA"/>
        </a:accent4>
        <a:accent5>
          <a:srgbClr val="FFB8AA"/>
        </a:accent5>
        <a:accent6>
          <a:srgbClr val="B24B36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6">
        <a:dk1>
          <a:srgbClr val="6D776E"/>
        </a:dk1>
        <a:lt1>
          <a:srgbClr val="FFFFFF"/>
        </a:lt1>
        <a:dk2>
          <a:srgbClr val="575863"/>
        </a:dk2>
        <a:lt2>
          <a:srgbClr val="DDDDDD"/>
        </a:lt2>
        <a:accent1>
          <a:srgbClr val="0099CC"/>
        </a:accent1>
        <a:accent2>
          <a:srgbClr val="939EA9"/>
        </a:accent2>
        <a:accent3>
          <a:srgbClr val="B4B4B7"/>
        </a:accent3>
        <a:accent4>
          <a:srgbClr val="DADADA"/>
        </a:accent4>
        <a:accent5>
          <a:srgbClr val="AACAE2"/>
        </a:accent5>
        <a:accent6>
          <a:srgbClr val="858F99"/>
        </a:accent6>
        <a:hlink>
          <a:srgbClr val="FFCC00"/>
        </a:hlink>
        <a:folHlink>
          <a:srgbClr val="BD894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7">
        <a:dk1>
          <a:srgbClr val="A28A84"/>
        </a:dk1>
        <a:lt1>
          <a:srgbClr val="FFFFFF"/>
        </a:lt1>
        <a:dk2>
          <a:srgbClr val="765E58"/>
        </a:dk2>
        <a:lt2>
          <a:srgbClr val="DDDDDD"/>
        </a:lt2>
        <a:accent1>
          <a:srgbClr val="CC6600"/>
        </a:accent1>
        <a:accent2>
          <a:srgbClr val="CC9900"/>
        </a:accent2>
        <a:accent3>
          <a:srgbClr val="BDB6B4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FFCC00"/>
        </a:hlink>
        <a:folHlink>
          <a:srgbClr val="FFFFB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8">
        <a:dk1>
          <a:srgbClr val="000000"/>
        </a:dk1>
        <a:lt1>
          <a:srgbClr val="C5D9ED"/>
        </a:lt1>
        <a:dk2>
          <a:srgbClr val="000000"/>
        </a:dk2>
        <a:lt2>
          <a:srgbClr val="FFFFFF"/>
        </a:lt2>
        <a:accent1>
          <a:srgbClr val="F3F6FF"/>
        </a:accent1>
        <a:accent2>
          <a:srgbClr val="33CCCC"/>
        </a:accent2>
        <a:accent3>
          <a:srgbClr val="DFE9F4"/>
        </a:accent3>
        <a:accent4>
          <a:srgbClr val="000000"/>
        </a:accent4>
        <a:accent5>
          <a:srgbClr val="F8FAFF"/>
        </a:accent5>
        <a:accent6>
          <a:srgbClr val="2DB9B9"/>
        </a:accent6>
        <a:hlink>
          <a:srgbClr val="0000FF"/>
        </a:hlink>
        <a:folHlink>
          <a:srgbClr val="00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rbit 9">
        <a:dk1>
          <a:srgbClr val="FFFFFF"/>
        </a:dk1>
        <a:lt1>
          <a:srgbClr val="FFFFFF"/>
        </a:lt1>
        <a:dk2>
          <a:srgbClr val="AAAAC6"/>
        </a:dk2>
        <a:lt2>
          <a:srgbClr val="FFFFCC"/>
        </a:lt2>
        <a:accent1>
          <a:srgbClr val="66667E"/>
        </a:accent1>
        <a:accent2>
          <a:srgbClr val="629157"/>
        </a:accent2>
        <a:accent3>
          <a:srgbClr val="D2D2DF"/>
        </a:accent3>
        <a:accent4>
          <a:srgbClr val="DADADA"/>
        </a:accent4>
        <a:accent5>
          <a:srgbClr val="B8B8C0"/>
        </a:accent5>
        <a:accent6>
          <a:srgbClr val="58834E"/>
        </a:accent6>
        <a:hlink>
          <a:srgbClr val="6600CC"/>
        </a:hlink>
        <a:folHlink>
          <a:srgbClr val="3399FF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Orbit</Template>
  <TotalTime>2227</TotalTime>
  <Words>408</Words>
  <Application>Microsoft Office PowerPoint</Application>
  <PresentationFormat>On-screen Show (4:3)</PresentationFormat>
  <Paragraphs>85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Wingdings</vt:lpstr>
      <vt:lpstr>Orbit</vt:lpstr>
      <vt:lpstr>Slide 1</vt:lpstr>
      <vt:lpstr>Slide 2</vt:lpstr>
      <vt:lpstr>Slide 3</vt:lpstr>
      <vt:lpstr>Slide 4</vt:lpstr>
      <vt:lpstr>Slide 5</vt:lpstr>
    </vt:vector>
  </TitlesOfParts>
  <Company>THAI BINH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THUY HANG</dc:creator>
  <cp:lastModifiedBy>CSTeam</cp:lastModifiedBy>
  <cp:revision>238</cp:revision>
  <dcterms:created xsi:type="dcterms:W3CDTF">2002-01-12T08:17:37Z</dcterms:created>
  <dcterms:modified xsi:type="dcterms:W3CDTF">2016-06-29T10:30:10Z</dcterms:modified>
</cp:coreProperties>
</file>