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8" r:id="rId3"/>
    <p:sldId id="260" r:id="rId4"/>
    <p:sldId id="268" r:id="rId5"/>
    <p:sldId id="272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00"/>
    <a:srgbClr val="FF9900"/>
    <a:srgbClr val="660033"/>
    <a:srgbClr val="99FF33"/>
    <a:srgbClr val="FFFF66"/>
    <a:srgbClr val="CC66FF"/>
    <a:srgbClr val="00FF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6F510-56C0-434F-80D4-D2C533034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ABC5F-6AF4-4E76-BE0B-2C9BC99DA7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67D7B-8AF3-4DD4-A1BF-86522E1381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8002A-F44B-4599-9832-4C8865EB54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863FD-99F3-4069-934E-649EB342BA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6E2936-9640-4561-A6D6-9986AD6C2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CD263B-2DFA-4263-9CD1-4C91990547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2B9B6D-1555-4D0C-B698-2528068C11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D742B-FB12-4E87-B713-78FB1813C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4409B-77B5-4021-A89A-CD4BCDE71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48F51-4A1F-4246-A3BD-9B068C8D4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CCFF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0E06C7-6F53-48E1-932C-1FE822F331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733800" y="506413"/>
            <a:ext cx="1312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2362200" y="1219200"/>
            <a:ext cx="1538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>
            <a:off x="1676400" y="1828800"/>
            <a:ext cx="6477000" cy="41148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09800" y="2971800"/>
            <a:ext cx="58674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 Khi  cộng  nhẩm </a:t>
            </a:r>
            <a:r>
              <a:rPr lang="en-US" sz="2800" i="1">
                <a:solidFill>
                  <a:srgbClr val="FF0000"/>
                </a:solidFill>
              </a:rPr>
              <a:t>số tròn nghìn</a:t>
            </a:r>
            <a:r>
              <a:rPr lang="en-US" sz="2800">
                <a:solidFill>
                  <a:srgbClr val="0000FF"/>
                </a:solidFill>
              </a:rPr>
              <a:t> với</a:t>
            </a:r>
            <a:r>
              <a:rPr lang="en-US" sz="2400">
                <a:solidFill>
                  <a:srgbClr val="0000FF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số tròn nghìn</a:t>
            </a: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trong phạm vi 10 000</a:t>
            </a:r>
            <a:r>
              <a:rPr lang="en-US" sz="2400"/>
              <a:t> </a:t>
            </a:r>
            <a:r>
              <a:rPr lang="en-US" sz="2800">
                <a:solidFill>
                  <a:srgbClr val="0000FF"/>
                </a:solidFill>
              </a:rPr>
              <a:t>ta chỉ  việc </a:t>
            </a:r>
            <a:r>
              <a:rPr lang="en-US" sz="2800" i="1" u="sng">
                <a:solidFill>
                  <a:srgbClr val="0000FF"/>
                </a:solidFill>
              </a:rPr>
              <a:t>cộng các chữ  số  hàng nghìn với nhau</a:t>
            </a:r>
            <a:r>
              <a:rPr lang="en-US" sz="2800">
                <a:solidFill>
                  <a:srgbClr val="0000FF"/>
                </a:solidFill>
              </a:rPr>
              <a:t> rồi </a:t>
            </a:r>
            <a:r>
              <a:rPr lang="en-US" sz="2800" i="1" u="sng">
                <a:solidFill>
                  <a:srgbClr val="0000FF"/>
                </a:solidFill>
              </a:rPr>
              <a:t>viết thêm ba chữ số 0 vào bên phải chữ số đó</a:t>
            </a:r>
            <a:r>
              <a:rPr lang="en-US" sz="280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 animBg="1"/>
      <p:bldP spid="41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057400" y="22098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733800" y="457200"/>
            <a:ext cx="145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362200" y="1169988"/>
            <a:ext cx="1765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66"/>
                </a:solidFill>
              </a:rPr>
              <a:t>Luyện tập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981200" y="1905000"/>
            <a:ext cx="2971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Bài 1: Tính nhẩm: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5000"/>
            </a:pPr>
            <a:r>
              <a:rPr lang="en-US" sz="2400"/>
              <a:t>  +  1000  =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6000"/>
            </a:pPr>
            <a:r>
              <a:rPr lang="en-US" sz="2400"/>
              <a:t>  +  2000  =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4000"/>
            </a:pPr>
            <a:r>
              <a:rPr lang="en-US" sz="2400"/>
              <a:t>  +  5000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8000  + 2000   =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2895600" y="22860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419600" y="246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6000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419600" y="2997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8000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267200" y="4127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10000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4419600" y="3543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9000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7" grpId="0"/>
      <p:bldP spid="25608" grpId="0"/>
      <p:bldP spid="25609" grpId="0"/>
      <p:bldP spid="256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09600" y="1828800"/>
            <a:ext cx="7543800" cy="41148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524000" y="2971800"/>
            <a:ext cx="6391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    Khi cộng nhẩm </a:t>
            </a:r>
            <a:r>
              <a:rPr lang="en-US" sz="2800" i="1">
                <a:solidFill>
                  <a:srgbClr val="FF0000"/>
                </a:solidFill>
              </a:rPr>
              <a:t>số tròn nghìn</a:t>
            </a:r>
            <a:r>
              <a:rPr lang="en-US" sz="2800" i="1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với</a:t>
            </a:r>
            <a:r>
              <a:rPr lang="en-US" sz="2800" i="1">
                <a:solidFill>
                  <a:srgbClr val="0000FF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số tròn trăm</a:t>
            </a:r>
            <a:r>
              <a:rPr lang="en-US" sz="2800"/>
              <a:t>  </a:t>
            </a:r>
            <a:r>
              <a:rPr lang="en-US" sz="2800">
                <a:solidFill>
                  <a:srgbClr val="0000FF"/>
                </a:solidFill>
              </a:rPr>
              <a:t>ta  viết  </a:t>
            </a:r>
            <a:r>
              <a:rPr lang="en-US" sz="2800" i="1" u="sng">
                <a:solidFill>
                  <a:srgbClr val="0000FF"/>
                </a:solidFill>
              </a:rPr>
              <a:t>chữ số hàng nghìn  của số tròn nghìn</a:t>
            </a:r>
            <a:r>
              <a:rPr lang="en-US" i="1" u="sng"/>
              <a:t> </a:t>
            </a:r>
            <a:r>
              <a:rPr lang="en-US" sz="2800" i="1" u="sng">
                <a:solidFill>
                  <a:srgbClr val="0000FF"/>
                </a:solidFill>
              </a:rPr>
              <a:t>trước</a:t>
            </a:r>
            <a:r>
              <a:rPr lang="en-US" sz="2800">
                <a:solidFill>
                  <a:srgbClr val="0000FF"/>
                </a:solidFill>
              </a:rPr>
              <a:t> rồi </a:t>
            </a:r>
            <a:r>
              <a:rPr lang="en-US" sz="2800" i="1" u="sng">
                <a:solidFill>
                  <a:srgbClr val="0000FF"/>
                </a:solidFill>
              </a:rPr>
              <a:t>viết số tròn trăm vào bên phải chữ số đó</a:t>
            </a:r>
            <a:r>
              <a:rPr lang="en-US" sz="28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3733800" y="457200"/>
            <a:ext cx="145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2362200" y="1219200"/>
            <a:ext cx="1538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733800" y="457200"/>
            <a:ext cx="1317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362200" y="1219200"/>
            <a:ext cx="1309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66"/>
                </a:solidFill>
              </a:rPr>
              <a:t>Luyện tập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3962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2: Tính nhẩm( theo mẫu)</a:t>
            </a:r>
          </a:p>
          <a:p>
            <a:pPr>
              <a:spcBef>
                <a:spcPct val="50000"/>
              </a:spcBef>
            </a:pPr>
            <a:r>
              <a:rPr lang="en-US" sz="2000"/>
              <a:t>Mẫu :  </a:t>
            </a:r>
            <a:r>
              <a:rPr lang="en-US" sz="2000">
                <a:solidFill>
                  <a:srgbClr val="FF0000"/>
                </a:solidFill>
              </a:rPr>
              <a:t>6000  +  500  =    6500</a:t>
            </a:r>
            <a:endParaRPr lang="en-US" sz="20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386138" y="348615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2400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7467600" y="28956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4300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395663" y="4148138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9900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467600" y="40894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7800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7486650" y="3508375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5600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219200" y="3505200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2000 + 400 =</a:t>
            </a:r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>
            <a:off x="1371600" y="27432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1219200" y="4117975"/>
            <a:ext cx="1763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9000  + 900 =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470525" y="2935288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300 + 4000 =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486400" y="3530600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600 + 5000 =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5486400" y="4090988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7000 + 800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3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3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0"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69" grpId="0"/>
      <p:bldP spid="15370" grpId="0"/>
      <p:bldP spid="153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733800" y="457200"/>
            <a:ext cx="145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362200" y="1219200"/>
            <a:ext cx="1538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3733800" y="506413"/>
            <a:ext cx="1174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2362200" y="1219200"/>
            <a:ext cx="1309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1447800" y="2971800"/>
            <a:ext cx="6324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a,  2541 +  4238                           b,  4827  +  2634</a:t>
            </a:r>
          </a:p>
          <a:p>
            <a:pPr>
              <a:spcBef>
                <a:spcPct val="50000"/>
              </a:spcBef>
            </a:pPr>
            <a:r>
              <a:rPr lang="en-US" sz="2000"/>
              <a:t>     5348  +  936                                 805  +  6475</a:t>
            </a:r>
          </a:p>
        </p:txBody>
      </p:sp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1447800" y="21336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3: Đặt tính rồi tính</a:t>
            </a:r>
          </a:p>
        </p:txBody>
      </p:sp>
      <p:sp>
        <p:nvSpPr>
          <p:cNvPr id="7174" name="Line 19"/>
          <p:cNvSpPr>
            <a:spLocks noChangeShapeType="1"/>
          </p:cNvSpPr>
          <p:nvPr/>
        </p:nvSpPr>
        <p:spPr bwMode="auto">
          <a:xfrm>
            <a:off x="2286000" y="25146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21"/>
          <p:cNvSpPr>
            <a:spLocks noChangeShapeType="1"/>
          </p:cNvSpPr>
          <p:nvPr/>
        </p:nvSpPr>
        <p:spPr bwMode="auto">
          <a:xfrm>
            <a:off x="3810000" y="25146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362200" y="1219200"/>
            <a:ext cx="1538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Luyện tập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5800" y="2276475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Bài 4: Một cửa hàng buổi sáng bán được 432 l dầu, </a:t>
            </a:r>
          </a:p>
          <a:p>
            <a:r>
              <a:rPr lang="en-US" sz="2400">
                <a:solidFill>
                  <a:srgbClr val="0000FF"/>
                </a:solidFill>
              </a:rPr>
              <a:t>buổi chiều bán được gấp đôi buổi sáng. Hỏi cả hai </a:t>
            </a:r>
          </a:p>
          <a:p>
            <a:r>
              <a:rPr lang="en-US" sz="2400">
                <a:solidFill>
                  <a:srgbClr val="0000FF"/>
                </a:solidFill>
              </a:rPr>
              <a:t>buổi cửa hàng bán được bao nhiêu lít dầu?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3657600" y="2667000"/>
            <a:ext cx="12192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477000" y="2662238"/>
            <a:ext cx="11430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762000" y="3048000"/>
            <a:ext cx="13716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733800" y="3048000"/>
            <a:ext cx="22860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6815138" y="3062288"/>
            <a:ext cx="76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762000" y="3429000"/>
            <a:ext cx="60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4267200" y="3429000"/>
            <a:ext cx="2209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222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64</cp:revision>
  <dcterms:created xsi:type="dcterms:W3CDTF">2008-01-31T08:58:33Z</dcterms:created>
  <dcterms:modified xsi:type="dcterms:W3CDTF">2016-06-29T10:30:06Z</dcterms:modified>
</cp:coreProperties>
</file>