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8" r:id="rId3"/>
    <p:sldId id="266" r:id="rId4"/>
    <p:sldId id="259" r:id="rId5"/>
    <p:sldId id="267" r:id="rId6"/>
    <p:sldId id="261" r:id="rId7"/>
    <p:sldId id="263" r:id="rId8"/>
    <p:sldId id="264" r:id="rId9"/>
    <p:sldId id="271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FF3300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39333F-9728-480E-8125-3E4A90515FD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B3295B-2455-404B-A0E0-15B8E9B414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BDDA7C-3E86-411A-BCB3-3A396EEAAA1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BCCB86-02FF-496B-80BC-6BF728EAF6E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8BD3F8-0EC8-4DAD-A8DB-8BC4A2C693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A1A48E-CE4F-4CCD-8E9C-1A5B0AB56BC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7B430B-6BA5-413E-B618-45A304FCB2A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5177F1-59E3-4BE5-B272-5FCE4E3F457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00E52B-49AD-4D2B-B77E-4ED7B2D44F5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66BF15-BD65-47DB-B203-692CDC9A61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120612-C0F9-45A8-A8E3-10790E25AFB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A00E6F48-614C-407F-9442-6B949CF62A3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5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2800" y="609600"/>
            <a:ext cx="2014538" cy="220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2819400" y="2819400"/>
            <a:ext cx="3581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000">
                <a:solidFill>
                  <a:srgbClr val="0000FF"/>
                </a:solidFill>
                <a:latin typeface=".VnTime" pitchFamily="34" charset="0"/>
              </a:rPr>
              <a:t>§ång hå chØ mÊy giê ? </a:t>
            </a:r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2819400" y="3048000"/>
            <a:ext cx="3657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000">
                <a:solidFill>
                  <a:srgbClr val="0000FF"/>
                </a:solidFill>
                <a:latin typeface=".VnTime" pitchFamily="34" charset="0"/>
              </a:rPr>
              <a:t>§ång hå chØ 9 giê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20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20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6" grpId="0" build="allAtOnce"/>
      <p:bldP spid="2048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388" name="Group 244"/>
          <p:cNvGraphicFramePr>
            <a:graphicFrameLocks noGrp="1"/>
          </p:cNvGraphicFramePr>
          <p:nvPr/>
        </p:nvGraphicFramePr>
        <p:xfrm>
          <a:off x="457200" y="1295400"/>
          <a:ext cx="8534400" cy="1600200"/>
        </p:xfrm>
        <a:graphic>
          <a:graphicData uri="http://schemas.openxmlformats.org/drawingml/2006/table">
            <a:tbl>
              <a:tblPr/>
              <a:tblGrid>
                <a:gridCol w="609600"/>
                <a:gridCol w="611188"/>
                <a:gridCol w="608012"/>
                <a:gridCol w="609600"/>
                <a:gridCol w="608013"/>
                <a:gridCol w="611187"/>
                <a:gridCol w="609600"/>
                <a:gridCol w="609600"/>
                <a:gridCol w="611188"/>
                <a:gridCol w="608012"/>
                <a:gridCol w="609600"/>
                <a:gridCol w="608013"/>
                <a:gridCol w="611187"/>
                <a:gridCol w="609600"/>
              </a:tblGrid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8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229" name="Rectangle 85"/>
          <p:cNvSpPr>
            <a:spLocks noChangeArrowheads="1"/>
          </p:cNvSpPr>
          <p:nvPr/>
        </p:nvSpPr>
        <p:spPr bwMode="auto">
          <a:xfrm>
            <a:off x="457200" y="1295400"/>
            <a:ext cx="609600" cy="762000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100000">
                <a:srgbClr val="767647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FF3300"/>
                </a:solidFill>
                <a:latin typeface=".VnTimeH" pitchFamily="34" charset="0"/>
              </a:rPr>
              <a:t>i</a:t>
            </a:r>
          </a:p>
        </p:txBody>
      </p:sp>
      <p:sp>
        <p:nvSpPr>
          <p:cNvPr id="6230" name="Rectangle 86"/>
          <p:cNvSpPr>
            <a:spLocks noChangeArrowheads="1"/>
          </p:cNvSpPr>
          <p:nvPr/>
        </p:nvSpPr>
        <p:spPr bwMode="auto">
          <a:xfrm>
            <a:off x="4038600" y="1295400"/>
            <a:ext cx="685800" cy="762000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100000">
                <a:srgbClr val="767647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.VnTimeH" pitchFamily="34" charset="0"/>
              </a:rPr>
              <a:t>vii</a:t>
            </a:r>
          </a:p>
        </p:txBody>
      </p:sp>
      <p:sp>
        <p:nvSpPr>
          <p:cNvPr id="6231" name="Rectangle 87"/>
          <p:cNvSpPr>
            <a:spLocks noChangeArrowheads="1"/>
          </p:cNvSpPr>
          <p:nvPr/>
        </p:nvSpPr>
        <p:spPr bwMode="auto">
          <a:xfrm>
            <a:off x="4724400" y="2057400"/>
            <a:ext cx="609600" cy="838200"/>
          </a:xfrm>
          <a:prstGeom prst="rect">
            <a:avLst/>
          </a:prstGeom>
          <a:gradFill rotWithShape="1">
            <a:gsLst>
              <a:gs pos="0">
                <a:srgbClr val="5E765E"/>
              </a:gs>
              <a:gs pos="100000">
                <a:srgbClr val="CCFFCC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.VnTimeH" pitchFamily="34" charset="0"/>
              </a:rPr>
              <a:t>8</a:t>
            </a:r>
          </a:p>
        </p:txBody>
      </p:sp>
      <p:sp>
        <p:nvSpPr>
          <p:cNvPr id="6232" name="Rectangle 88"/>
          <p:cNvSpPr>
            <a:spLocks noChangeArrowheads="1"/>
          </p:cNvSpPr>
          <p:nvPr/>
        </p:nvSpPr>
        <p:spPr bwMode="auto">
          <a:xfrm>
            <a:off x="5334000" y="2057400"/>
            <a:ext cx="609600" cy="838200"/>
          </a:xfrm>
          <a:prstGeom prst="rect">
            <a:avLst/>
          </a:prstGeom>
          <a:gradFill rotWithShape="1">
            <a:gsLst>
              <a:gs pos="0">
                <a:srgbClr val="5E765E"/>
              </a:gs>
              <a:gs pos="100000">
                <a:srgbClr val="CCFFCC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.VnTimeH" pitchFamily="34" charset="0"/>
              </a:rPr>
              <a:t>9</a:t>
            </a:r>
          </a:p>
        </p:txBody>
      </p:sp>
      <p:sp>
        <p:nvSpPr>
          <p:cNvPr id="6233" name="Rectangle 89"/>
          <p:cNvSpPr>
            <a:spLocks noChangeArrowheads="1"/>
          </p:cNvSpPr>
          <p:nvPr/>
        </p:nvSpPr>
        <p:spPr bwMode="auto">
          <a:xfrm>
            <a:off x="5943600" y="2057400"/>
            <a:ext cx="609600" cy="838200"/>
          </a:xfrm>
          <a:prstGeom prst="rect">
            <a:avLst/>
          </a:prstGeom>
          <a:gradFill rotWithShape="1">
            <a:gsLst>
              <a:gs pos="0">
                <a:srgbClr val="5E765E"/>
              </a:gs>
              <a:gs pos="100000">
                <a:srgbClr val="CCFFCC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FF3300"/>
                </a:solidFill>
                <a:latin typeface=".VnTimeH" pitchFamily="34" charset="0"/>
              </a:rPr>
              <a:t>10</a:t>
            </a:r>
          </a:p>
        </p:txBody>
      </p:sp>
      <p:sp>
        <p:nvSpPr>
          <p:cNvPr id="6234" name="Rectangle 90"/>
          <p:cNvSpPr>
            <a:spLocks noChangeArrowheads="1"/>
          </p:cNvSpPr>
          <p:nvPr/>
        </p:nvSpPr>
        <p:spPr bwMode="auto">
          <a:xfrm>
            <a:off x="6553200" y="2057400"/>
            <a:ext cx="609600" cy="838200"/>
          </a:xfrm>
          <a:prstGeom prst="rect">
            <a:avLst/>
          </a:prstGeom>
          <a:gradFill rotWithShape="1">
            <a:gsLst>
              <a:gs pos="0">
                <a:srgbClr val="5E765E"/>
              </a:gs>
              <a:gs pos="100000">
                <a:srgbClr val="CCFFCC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.VnTimeH" pitchFamily="34" charset="0"/>
              </a:rPr>
              <a:t>11</a:t>
            </a:r>
          </a:p>
        </p:txBody>
      </p:sp>
      <p:sp>
        <p:nvSpPr>
          <p:cNvPr id="6235" name="Rectangle 91"/>
          <p:cNvSpPr>
            <a:spLocks noChangeArrowheads="1"/>
          </p:cNvSpPr>
          <p:nvPr/>
        </p:nvSpPr>
        <p:spPr bwMode="auto">
          <a:xfrm>
            <a:off x="7162800" y="2057400"/>
            <a:ext cx="609600" cy="838200"/>
          </a:xfrm>
          <a:prstGeom prst="rect">
            <a:avLst/>
          </a:prstGeom>
          <a:gradFill rotWithShape="1">
            <a:gsLst>
              <a:gs pos="0">
                <a:srgbClr val="5E765E"/>
              </a:gs>
              <a:gs pos="100000">
                <a:srgbClr val="CCFFCC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.VnTimeH" pitchFamily="34" charset="0"/>
              </a:rPr>
              <a:t>12</a:t>
            </a:r>
          </a:p>
        </p:txBody>
      </p:sp>
      <p:sp>
        <p:nvSpPr>
          <p:cNvPr id="6236" name="Rectangle 92"/>
          <p:cNvSpPr>
            <a:spLocks noChangeArrowheads="1"/>
          </p:cNvSpPr>
          <p:nvPr/>
        </p:nvSpPr>
        <p:spPr bwMode="auto">
          <a:xfrm>
            <a:off x="7772400" y="2057400"/>
            <a:ext cx="609600" cy="838200"/>
          </a:xfrm>
          <a:prstGeom prst="rect">
            <a:avLst/>
          </a:prstGeom>
          <a:gradFill rotWithShape="1">
            <a:gsLst>
              <a:gs pos="0">
                <a:srgbClr val="5E765E"/>
              </a:gs>
              <a:gs pos="100000">
                <a:srgbClr val="CCFFCC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.VnTimeH" pitchFamily="34" charset="0"/>
              </a:rPr>
              <a:t>20</a:t>
            </a:r>
          </a:p>
        </p:txBody>
      </p:sp>
      <p:sp>
        <p:nvSpPr>
          <p:cNvPr id="6237" name="Rectangle 93"/>
          <p:cNvSpPr>
            <a:spLocks noChangeArrowheads="1"/>
          </p:cNvSpPr>
          <p:nvPr/>
        </p:nvSpPr>
        <p:spPr bwMode="auto">
          <a:xfrm>
            <a:off x="8382000" y="2057400"/>
            <a:ext cx="609600" cy="838200"/>
          </a:xfrm>
          <a:prstGeom prst="rect">
            <a:avLst/>
          </a:prstGeom>
          <a:gradFill rotWithShape="1">
            <a:gsLst>
              <a:gs pos="0">
                <a:srgbClr val="5E765E"/>
              </a:gs>
              <a:gs pos="100000">
                <a:srgbClr val="CCFFCC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.VnTimeH" pitchFamily="34" charset="0"/>
              </a:rPr>
              <a:t>21</a:t>
            </a:r>
          </a:p>
        </p:txBody>
      </p:sp>
      <p:sp>
        <p:nvSpPr>
          <p:cNvPr id="6238" name="Rectangle 94"/>
          <p:cNvSpPr>
            <a:spLocks noChangeArrowheads="1"/>
          </p:cNvSpPr>
          <p:nvPr/>
        </p:nvSpPr>
        <p:spPr bwMode="auto">
          <a:xfrm>
            <a:off x="4724400" y="1295400"/>
            <a:ext cx="609600" cy="762000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100000">
                <a:srgbClr val="767647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.VnTimeH" pitchFamily="34" charset="0"/>
              </a:rPr>
              <a:t>viii</a:t>
            </a:r>
          </a:p>
        </p:txBody>
      </p:sp>
      <p:sp>
        <p:nvSpPr>
          <p:cNvPr id="6239" name="Rectangle 95"/>
          <p:cNvSpPr>
            <a:spLocks noChangeArrowheads="1"/>
          </p:cNvSpPr>
          <p:nvPr/>
        </p:nvSpPr>
        <p:spPr bwMode="auto">
          <a:xfrm>
            <a:off x="5334000" y="1295400"/>
            <a:ext cx="609600" cy="762000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100000">
                <a:srgbClr val="767647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0">
                <a:latin typeface=".VnTimeH" pitchFamily="34" charset="0"/>
              </a:rPr>
              <a:t> </a:t>
            </a:r>
            <a:r>
              <a:rPr lang="en-US">
                <a:latin typeface=".VnTimeH" pitchFamily="34" charset="0"/>
              </a:rPr>
              <a:t>Ix</a:t>
            </a:r>
          </a:p>
        </p:txBody>
      </p:sp>
      <p:sp>
        <p:nvSpPr>
          <p:cNvPr id="6240" name="Rectangle 96"/>
          <p:cNvSpPr>
            <a:spLocks noChangeArrowheads="1"/>
          </p:cNvSpPr>
          <p:nvPr/>
        </p:nvSpPr>
        <p:spPr bwMode="auto">
          <a:xfrm>
            <a:off x="5943600" y="1295400"/>
            <a:ext cx="609600" cy="762000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100000">
                <a:srgbClr val="767647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FF3300"/>
                </a:solidFill>
                <a:latin typeface=".VnTimeH" pitchFamily="34" charset="0"/>
              </a:rPr>
              <a:t>x</a:t>
            </a:r>
          </a:p>
        </p:txBody>
      </p:sp>
      <p:sp>
        <p:nvSpPr>
          <p:cNvPr id="6241" name="Rectangle 97"/>
          <p:cNvSpPr>
            <a:spLocks noChangeArrowheads="1"/>
          </p:cNvSpPr>
          <p:nvPr/>
        </p:nvSpPr>
        <p:spPr bwMode="auto">
          <a:xfrm>
            <a:off x="6553200" y="1295400"/>
            <a:ext cx="609600" cy="762000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100000">
                <a:srgbClr val="767647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.VnTimeH" pitchFamily="34" charset="0"/>
              </a:rPr>
              <a:t>xi</a:t>
            </a:r>
          </a:p>
        </p:txBody>
      </p:sp>
      <p:sp>
        <p:nvSpPr>
          <p:cNvPr id="6242" name="Rectangle 98"/>
          <p:cNvSpPr>
            <a:spLocks noChangeArrowheads="1"/>
          </p:cNvSpPr>
          <p:nvPr/>
        </p:nvSpPr>
        <p:spPr bwMode="auto">
          <a:xfrm>
            <a:off x="7162800" y="1295400"/>
            <a:ext cx="609600" cy="762000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100000">
                <a:srgbClr val="767647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.VnTimeH" pitchFamily="34" charset="0"/>
              </a:rPr>
              <a:t>Xii</a:t>
            </a:r>
          </a:p>
        </p:txBody>
      </p:sp>
      <p:sp>
        <p:nvSpPr>
          <p:cNvPr id="6243" name="Rectangle 99"/>
          <p:cNvSpPr>
            <a:spLocks noChangeArrowheads="1"/>
          </p:cNvSpPr>
          <p:nvPr/>
        </p:nvSpPr>
        <p:spPr bwMode="auto">
          <a:xfrm>
            <a:off x="7772400" y="1295400"/>
            <a:ext cx="609600" cy="762000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100000">
                <a:srgbClr val="767647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.VnTimeH" pitchFamily="34" charset="0"/>
              </a:rPr>
              <a:t>X x</a:t>
            </a:r>
          </a:p>
        </p:txBody>
      </p:sp>
      <p:sp>
        <p:nvSpPr>
          <p:cNvPr id="6244" name="Rectangle 100"/>
          <p:cNvSpPr>
            <a:spLocks noChangeArrowheads="1"/>
          </p:cNvSpPr>
          <p:nvPr/>
        </p:nvSpPr>
        <p:spPr bwMode="auto">
          <a:xfrm>
            <a:off x="8382000" y="1295400"/>
            <a:ext cx="609600" cy="762000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100000">
                <a:srgbClr val="767647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.VnTimeH" pitchFamily="34" charset="0"/>
              </a:rPr>
              <a:t>xxi</a:t>
            </a:r>
          </a:p>
        </p:txBody>
      </p:sp>
      <p:sp>
        <p:nvSpPr>
          <p:cNvPr id="6245" name="Rectangle 101"/>
          <p:cNvSpPr>
            <a:spLocks noChangeArrowheads="1"/>
          </p:cNvSpPr>
          <p:nvPr/>
        </p:nvSpPr>
        <p:spPr bwMode="auto">
          <a:xfrm>
            <a:off x="2286000" y="1295400"/>
            <a:ext cx="609600" cy="762000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100000">
                <a:srgbClr val="767647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.VnTimeH" pitchFamily="34" charset="0"/>
              </a:rPr>
              <a:t>iv</a:t>
            </a:r>
          </a:p>
        </p:txBody>
      </p:sp>
      <p:sp>
        <p:nvSpPr>
          <p:cNvPr id="6246" name="Rectangle 102"/>
          <p:cNvSpPr>
            <a:spLocks noChangeArrowheads="1"/>
          </p:cNvSpPr>
          <p:nvPr/>
        </p:nvSpPr>
        <p:spPr bwMode="auto">
          <a:xfrm>
            <a:off x="2895600" y="1295400"/>
            <a:ext cx="609600" cy="762000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100000">
                <a:srgbClr val="767647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rgbClr val="FF3300"/>
                </a:solidFill>
                <a:latin typeface=".VnTimeH" pitchFamily="34" charset="0"/>
              </a:rPr>
              <a:t>v</a:t>
            </a:r>
          </a:p>
        </p:txBody>
      </p:sp>
      <p:sp>
        <p:nvSpPr>
          <p:cNvPr id="6247" name="Rectangle 103"/>
          <p:cNvSpPr>
            <a:spLocks noChangeArrowheads="1"/>
          </p:cNvSpPr>
          <p:nvPr/>
        </p:nvSpPr>
        <p:spPr bwMode="auto">
          <a:xfrm>
            <a:off x="3505200" y="2057400"/>
            <a:ext cx="609600" cy="838200"/>
          </a:xfrm>
          <a:prstGeom prst="rect">
            <a:avLst/>
          </a:prstGeom>
          <a:gradFill rotWithShape="1">
            <a:gsLst>
              <a:gs pos="0">
                <a:srgbClr val="5E765E"/>
              </a:gs>
              <a:gs pos="100000">
                <a:srgbClr val="CCFFCC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.VnTimeH" pitchFamily="34" charset="0"/>
              </a:rPr>
              <a:t>6</a:t>
            </a:r>
          </a:p>
        </p:txBody>
      </p:sp>
      <p:sp>
        <p:nvSpPr>
          <p:cNvPr id="6248" name="Rectangle 104"/>
          <p:cNvSpPr>
            <a:spLocks noChangeArrowheads="1"/>
          </p:cNvSpPr>
          <p:nvPr/>
        </p:nvSpPr>
        <p:spPr bwMode="auto">
          <a:xfrm>
            <a:off x="4114800" y="2057400"/>
            <a:ext cx="609600" cy="838200"/>
          </a:xfrm>
          <a:prstGeom prst="rect">
            <a:avLst/>
          </a:prstGeom>
          <a:gradFill rotWithShape="1">
            <a:gsLst>
              <a:gs pos="0">
                <a:srgbClr val="5E765E"/>
              </a:gs>
              <a:gs pos="100000">
                <a:srgbClr val="CCFFCC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.VnTimeH" pitchFamily="34" charset="0"/>
              </a:rPr>
              <a:t>7</a:t>
            </a:r>
          </a:p>
        </p:txBody>
      </p:sp>
      <p:sp>
        <p:nvSpPr>
          <p:cNvPr id="6249" name="Rectangle 105"/>
          <p:cNvSpPr>
            <a:spLocks noChangeArrowheads="1"/>
          </p:cNvSpPr>
          <p:nvPr/>
        </p:nvSpPr>
        <p:spPr bwMode="auto">
          <a:xfrm>
            <a:off x="3505200" y="1295400"/>
            <a:ext cx="609600" cy="762000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100000">
                <a:srgbClr val="767647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.VnTimeH" pitchFamily="34" charset="0"/>
              </a:rPr>
              <a:t>vi</a:t>
            </a:r>
          </a:p>
        </p:txBody>
      </p:sp>
      <p:sp>
        <p:nvSpPr>
          <p:cNvPr id="6250" name="Rectangle 106"/>
          <p:cNvSpPr>
            <a:spLocks noChangeArrowheads="1"/>
          </p:cNvSpPr>
          <p:nvPr/>
        </p:nvSpPr>
        <p:spPr bwMode="auto">
          <a:xfrm>
            <a:off x="1676400" y="1295400"/>
            <a:ext cx="609600" cy="762000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100000">
                <a:srgbClr val="767647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.VnTimeH" pitchFamily="34" charset="0"/>
              </a:rPr>
              <a:t>iii</a:t>
            </a:r>
          </a:p>
        </p:txBody>
      </p:sp>
      <p:sp>
        <p:nvSpPr>
          <p:cNvPr id="6251" name="Rectangle 107"/>
          <p:cNvSpPr>
            <a:spLocks noChangeArrowheads="1"/>
          </p:cNvSpPr>
          <p:nvPr/>
        </p:nvSpPr>
        <p:spPr bwMode="auto">
          <a:xfrm>
            <a:off x="1676400" y="2057400"/>
            <a:ext cx="609600" cy="838200"/>
          </a:xfrm>
          <a:prstGeom prst="rect">
            <a:avLst/>
          </a:prstGeom>
          <a:gradFill rotWithShape="1">
            <a:gsLst>
              <a:gs pos="0">
                <a:srgbClr val="5E765E"/>
              </a:gs>
              <a:gs pos="100000">
                <a:srgbClr val="CCFFCC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.VnTimeH" pitchFamily="34" charset="0"/>
              </a:rPr>
              <a:t>3</a:t>
            </a:r>
          </a:p>
        </p:txBody>
      </p:sp>
      <p:sp>
        <p:nvSpPr>
          <p:cNvPr id="6252" name="Rectangle 108"/>
          <p:cNvSpPr>
            <a:spLocks noChangeArrowheads="1"/>
          </p:cNvSpPr>
          <p:nvPr/>
        </p:nvSpPr>
        <p:spPr bwMode="auto">
          <a:xfrm>
            <a:off x="2286000" y="2057400"/>
            <a:ext cx="609600" cy="838200"/>
          </a:xfrm>
          <a:prstGeom prst="rect">
            <a:avLst/>
          </a:prstGeom>
          <a:gradFill rotWithShape="1">
            <a:gsLst>
              <a:gs pos="0">
                <a:srgbClr val="5E765E"/>
              </a:gs>
              <a:gs pos="100000">
                <a:srgbClr val="CCFFCC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.VnTimeH" pitchFamily="34" charset="0"/>
              </a:rPr>
              <a:t>4</a:t>
            </a:r>
          </a:p>
        </p:txBody>
      </p:sp>
      <p:sp>
        <p:nvSpPr>
          <p:cNvPr id="6253" name="Rectangle 109"/>
          <p:cNvSpPr>
            <a:spLocks noChangeArrowheads="1"/>
          </p:cNvSpPr>
          <p:nvPr/>
        </p:nvSpPr>
        <p:spPr bwMode="auto">
          <a:xfrm>
            <a:off x="2895600" y="2057400"/>
            <a:ext cx="609600" cy="838200"/>
          </a:xfrm>
          <a:prstGeom prst="rect">
            <a:avLst/>
          </a:prstGeom>
          <a:gradFill rotWithShape="1">
            <a:gsLst>
              <a:gs pos="0">
                <a:srgbClr val="5E765E"/>
              </a:gs>
              <a:gs pos="100000">
                <a:srgbClr val="CCFFCC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FF3300"/>
                </a:solidFill>
                <a:latin typeface=".VnTimeH" pitchFamily="34" charset="0"/>
              </a:rPr>
              <a:t>5</a:t>
            </a:r>
          </a:p>
        </p:txBody>
      </p:sp>
      <p:sp>
        <p:nvSpPr>
          <p:cNvPr id="6254" name="Rectangle 110"/>
          <p:cNvSpPr>
            <a:spLocks noChangeArrowheads="1"/>
          </p:cNvSpPr>
          <p:nvPr/>
        </p:nvSpPr>
        <p:spPr bwMode="auto">
          <a:xfrm>
            <a:off x="1066800" y="1295400"/>
            <a:ext cx="609600" cy="762000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100000">
                <a:srgbClr val="767647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.VnTimeH" pitchFamily="34" charset="0"/>
              </a:rPr>
              <a:t>ii</a:t>
            </a:r>
          </a:p>
        </p:txBody>
      </p:sp>
      <p:sp>
        <p:nvSpPr>
          <p:cNvPr id="6255" name="Rectangle 111"/>
          <p:cNvSpPr>
            <a:spLocks noChangeArrowheads="1"/>
          </p:cNvSpPr>
          <p:nvPr/>
        </p:nvSpPr>
        <p:spPr bwMode="auto">
          <a:xfrm>
            <a:off x="1066800" y="2057400"/>
            <a:ext cx="609600" cy="838200"/>
          </a:xfrm>
          <a:prstGeom prst="rect">
            <a:avLst/>
          </a:prstGeom>
          <a:gradFill rotWithShape="1">
            <a:gsLst>
              <a:gs pos="0">
                <a:srgbClr val="5E765E"/>
              </a:gs>
              <a:gs pos="100000">
                <a:srgbClr val="CCFFCC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.VnTimeH" pitchFamily="34" charset="0"/>
              </a:rPr>
              <a:t>2</a:t>
            </a:r>
          </a:p>
        </p:txBody>
      </p:sp>
      <p:sp>
        <p:nvSpPr>
          <p:cNvPr id="6256" name="Rectangle 112"/>
          <p:cNvSpPr>
            <a:spLocks noChangeArrowheads="1"/>
          </p:cNvSpPr>
          <p:nvPr/>
        </p:nvSpPr>
        <p:spPr bwMode="auto">
          <a:xfrm>
            <a:off x="457200" y="2057400"/>
            <a:ext cx="609600" cy="838200"/>
          </a:xfrm>
          <a:prstGeom prst="rect">
            <a:avLst/>
          </a:prstGeom>
          <a:gradFill rotWithShape="1">
            <a:gsLst>
              <a:gs pos="0">
                <a:srgbClr val="5E765E"/>
              </a:gs>
              <a:gs pos="100000">
                <a:srgbClr val="CCFFCC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FF3300"/>
                </a:solidFill>
                <a:latin typeface=".VnTimeH" pitchFamily="34" charset="0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2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2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62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62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62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62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62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62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4" dur="500"/>
                                        <p:tgtEl>
                                          <p:spTgt spid="6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7" dur="500"/>
                                        <p:tgtEl>
                                          <p:spTgt spid="6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0" dur="500"/>
                                        <p:tgtEl>
                                          <p:spTgt spid="6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6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6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6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6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105" dur="500"/>
                                        <p:tgtEl>
                                          <p:spTgt spid="62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6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108" dur="500"/>
                                        <p:tgtEl>
                                          <p:spTgt spid="62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6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111" dur="500"/>
                                        <p:tgtEl>
                                          <p:spTgt spid="62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6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114" dur="500"/>
                                        <p:tgtEl>
                                          <p:spTgt spid="62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6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117" dur="500"/>
                                        <p:tgtEl>
                                          <p:spTgt spid="62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6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120" dur="500"/>
                                        <p:tgtEl>
                                          <p:spTgt spid="62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6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00"/>
                                        <p:tgtEl>
                                          <p:spTgt spid="6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6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" dur="500"/>
                                        <p:tgtEl>
                                          <p:spTgt spid="6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0" dur="500"/>
                                        <p:tgtEl>
                                          <p:spTgt spid="6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3" dur="500"/>
                                        <p:tgtEl>
                                          <p:spTgt spid="6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47" dur="500"/>
                                        <p:tgtEl>
                                          <p:spTgt spid="62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50" dur="500"/>
                                        <p:tgtEl>
                                          <p:spTgt spid="62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53" dur="500"/>
                                        <p:tgtEl>
                                          <p:spTgt spid="62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56" dur="500"/>
                                        <p:tgtEl>
                                          <p:spTgt spid="62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59" dur="500"/>
                                        <p:tgtEl>
                                          <p:spTgt spid="62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62" dur="500"/>
                                        <p:tgtEl>
                                          <p:spTgt spid="62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8" dur="500"/>
                                        <p:tgtEl>
                                          <p:spTgt spid="6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1" dur="500"/>
                                        <p:tgtEl>
                                          <p:spTgt spid="6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6" dur="500"/>
                                        <p:tgtEl>
                                          <p:spTgt spid="6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9" dur="500"/>
                                        <p:tgtEl>
                                          <p:spTgt spid="6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6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183" dur="500"/>
                                        <p:tgtEl>
                                          <p:spTgt spid="62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6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186" dur="500"/>
                                        <p:tgtEl>
                                          <p:spTgt spid="62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9" dur="500"/>
                                        <p:tgtEl>
                                          <p:spTgt spid="62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2" dur="500"/>
                                        <p:tgtEl>
                                          <p:spTgt spid="62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8" dur="500"/>
                                        <p:tgtEl>
                                          <p:spTgt spid="6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1" dur="500"/>
                                        <p:tgtEl>
                                          <p:spTgt spid="6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4" dur="500"/>
                                        <p:tgtEl>
                                          <p:spTgt spid="6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7" dur="500"/>
                                        <p:tgtEl>
                                          <p:spTgt spid="6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8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0" dur="500"/>
                                        <p:tgtEl>
                                          <p:spTgt spid="6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3" dur="500"/>
                                        <p:tgtEl>
                                          <p:spTgt spid="6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4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6" dur="500"/>
                                        <p:tgtEl>
                                          <p:spTgt spid="6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7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9" dur="500"/>
                                        <p:tgtEl>
                                          <p:spTgt spid="6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0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2" dur="500"/>
                                        <p:tgtEl>
                                          <p:spTgt spid="6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3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5" dur="500"/>
                                        <p:tgtEl>
                                          <p:spTgt spid="6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6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8" dur="500"/>
                                        <p:tgtEl>
                                          <p:spTgt spid="6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9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1" dur="500"/>
                                        <p:tgtEl>
                                          <p:spTgt spid="6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2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4" dur="500"/>
                                        <p:tgtEl>
                                          <p:spTgt spid="6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5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7" dur="500"/>
                                        <p:tgtEl>
                                          <p:spTgt spid="6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8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0" dur="500"/>
                                        <p:tgtEl>
                                          <p:spTgt spid="6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1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3" dur="500"/>
                                        <p:tgtEl>
                                          <p:spTgt spid="6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4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6" dur="500"/>
                                        <p:tgtEl>
                                          <p:spTgt spid="6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7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9" dur="500"/>
                                        <p:tgtEl>
                                          <p:spTgt spid="6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0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2" dur="500"/>
                                        <p:tgtEl>
                                          <p:spTgt spid="6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3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5" dur="500"/>
                                        <p:tgtEl>
                                          <p:spTgt spid="6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6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8" dur="500"/>
                                        <p:tgtEl>
                                          <p:spTgt spid="6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9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1" dur="500"/>
                                        <p:tgtEl>
                                          <p:spTgt spid="6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2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4" dur="500"/>
                                        <p:tgtEl>
                                          <p:spTgt spid="6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5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7" dur="500"/>
                                        <p:tgtEl>
                                          <p:spTgt spid="6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0" dur="500"/>
                                        <p:tgtEl>
                                          <p:spTgt spid="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1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3" dur="500"/>
                                        <p:tgtEl>
                                          <p:spTgt spid="6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4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6" dur="500"/>
                                        <p:tgtEl>
                                          <p:spTgt spid="6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7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9" dur="500"/>
                                        <p:tgtEl>
                                          <p:spTgt spid="6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0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2" dur="500"/>
                                        <p:tgtEl>
                                          <p:spTgt spid="6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29" grpId="0" animBg="1"/>
      <p:bldP spid="6229" grpId="1" animBg="1"/>
      <p:bldP spid="6230" grpId="0" animBg="1"/>
      <p:bldP spid="6230" grpId="1" animBg="1"/>
      <p:bldP spid="6230" grpId="2" animBg="1"/>
      <p:bldP spid="6231" grpId="0" animBg="1"/>
      <p:bldP spid="6231" grpId="1" animBg="1"/>
      <p:bldP spid="6231" grpId="2" animBg="1"/>
      <p:bldP spid="6232" grpId="0" animBg="1"/>
      <p:bldP spid="6232" grpId="1" animBg="1"/>
      <p:bldP spid="6232" grpId="2" animBg="1"/>
      <p:bldP spid="6233" grpId="0" animBg="1"/>
      <p:bldP spid="6233" grpId="1" animBg="1"/>
      <p:bldP spid="6234" grpId="0" animBg="1"/>
      <p:bldP spid="6234" grpId="1" animBg="1"/>
      <p:bldP spid="6234" grpId="2" animBg="1"/>
      <p:bldP spid="6235" grpId="0" animBg="1"/>
      <p:bldP spid="6235" grpId="1" animBg="1"/>
      <p:bldP spid="6235" grpId="2" animBg="1"/>
      <p:bldP spid="6236" grpId="0" animBg="1"/>
      <p:bldP spid="6236" grpId="1" animBg="1"/>
      <p:bldP spid="6236" grpId="2" animBg="1"/>
      <p:bldP spid="6237" grpId="0" animBg="1"/>
      <p:bldP spid="6237" grpId="1" animBg="1"/>
      <p:bldP spid="6237" grpId="2" animBg="1"/>
      <p:bldP spid="6238" grpId="0" animBg="1"/>
      <p:bldP spid="6238" grpId="1" animBg="1"/>
      <p:bldP spid="6238" grpId="2" animBg="1"/>
      <p:bldP spid="6239" grpId="0" animBg="1"/>
      <p:bldP spid="6239" grpId="1" animBg="1"/>
      <p:bldP spid="6239" grpId="2" animBg="1"/>
      <p:bldP spid="6240" grpId="0" animBg="1"/>
      <p:bldP spid="6240" grpId="1" animBg="1"/>
      <p:bldP spid="6241" grpId="0" animBg="1"/>
      <p:bldP spid="6241" grpId="1" animBg="1"/>
      <p:bldP spid="6241" grpId="2" animBg="1"/>
      <p:bldP spid="6242" grpId="0" animBg="1"/>
      <p:bldP spid="6242" grpId="1" animBg="1"/>
      <p:bldP spid="6242" grpId="2" animBg="1"/>
      <p:bldP spid="6243" grpId="0" animBg="1"/>
      <p:bldP spid="6243" grpId="1" animBg="1"/>
      <p:bldP spid="6243" grpId="2" animBg="1"/>
      <p:bldP spid="6244" grpId="0" animBg="1"/>
      <p:bldP spid="6244" grpId="1" animBg="1"/>
      <p:bldP spid="6244" grpId="2" animBg="1"/>
      <p:bldP spid="6245" grpId="0" animBg="1"/>
      <p:bldP spid="6245" grpId="1" animBg="1"/>
      <p:bldP spid="6245" grpId="2" animBg="1"/>
      <p:bldP spid="6246" grpId="0" animBg="1"/>
      <p:bldP spid="6246" grpId="1" animBg="1"/>
      <p:bldP spid="6247" grpId="0" animBg="1"/>
      <p:bldP spid="6247" grpId="1" animBg="1"/>
      <p:bldP spid="6247" grpId="2" animBg="1"/>
      <p:bldP spid="6248" grpId="0" animBg="1"/>
      <p:bldP spid="6248" grpId="1" animBg="1"/>
      <p:bldP spid="6248" grpId="2" animBg="1"/>
      <p:bldP spid="6249" grpId="0" animBg="1"/>
      <p:bldP spid="6249" grpId="1" animBg="1"/>
      <p:bldP spid="6249" grpId="2" animBg="1"/>
      <p:bldP spid="6250" grpId="0" animBg="1"/>
      <p:bldP spid="6250" grpId="1" animBg="1"/>
      <p:bldP spid="6250" grpId="2" animBg="1"/>
      <p:bldP spid="6251" grpId="0" animBg="1"/>
      <p:bldP spid="6251" grpId="1" animBg="1"/>
      <p:bldP spid="6251" grpId="2" animBg="1"/>
      <p:bldP spid="6252" grpId="0" animBg="1"/>
      <p:bldP spid="6252" grpId="1" animBg="1"/>
      <p:bldP spid="6252" grpId="2" animBg="1"/>
      <p:bldP spid="6253" grpId="0" animBg="1"/>
      <p:bldP spid="6253" grpId="1" animBg="1"/>
      <p:bldP spid="6254" grpId="0" animBg="1"/>
      <p:bldP spid="6254" grpId="1" animBg="1"/>
      <p:bldP spid="6254" grpId="2" animBg="1"/>
      <p:bldP spid="6255" grpId="0" animBg="1"/>
      <p:bldP spid="6255" grpId="1" animBg="1"/>
      <p:bldP spid="6255" grpId="2" animBg="1"/>
      <p:bldP spid="6256" grpId="0" animBg="1"/>
      <p:bldP spid="625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152400" y="228600"/>
            <a:ext cx="853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u="sng">
                <a:latin typeface=".VnTime" pitchFamily="34" charset="0"/>
              </a:rPr>
              <a:t>Bµi 1</a:t>
            </a:r>
            <a:r>
              <a:rPr lang="en-US" sz="3200">
                <a:solidFill>
                  <a:srgbClr val="0000FF"/>
                </a:solidFill>
                <a:latin typeface=".VnTime" pitchFamily="34" charset="0"/>
              </a:rPr>
              <a:t>:§äc c¸c sè viÕt b»ng ch÷ sè La M· sau ®©y:</a:t>
            </a:r>
          </a:p>
        </p:txBody>
      </p:sp>
      <p:sp>
        <p:nvSpPr>
          <p:cNvPr id="4099" name="AutoShape 3"/>
          <p:cNvSpPr>
            <a:spLocks noChangeArrowheads="1"/>
          </p:cNvSpPr>
          <p:nvPr/>
        </p:nvSpPr>
        <p:spPr bwMode="auto">
          <a:xfrm>
            <a:off x="914400" y="1524000"/>
            <a:ext cx="914400" cy="990600"/>
          </a:xfrm>
          <a:prstGeom prst="star8">
            <a:avLst>
              <a:gd name="adj" fmla="val 38250"/>
            </a:avLst>
          </a:prstGeom>
          <a:solidFill>
            <a:srgbClr val="FFCC99"/>
          </a:solidFill>
          <a:ln w="2857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latin typeface=".VnTimeH" pitchFamily="34" charset="0"/>
              </a:rPr>
              <a:t>I</a:t>
            </a:r>
          </a:p>
        </p:txBody>
      </p:sp>
      <p:sp>
        <p:nvSpPr>
          <p:cNvPr id="4100" name="AutoShape 4"/>
          <p:cNvSpPr>
            <a:spLocks noChangeArrowheads="1"/>
          </p:cNvSpPr>
          <p:nvPr/>
        </p:nvSpPr>
        <p:spPr bwMode="auto">
          <a:xfrm>
            <a:off x="838200" y="2667000"/>
            <a:ext cx="914400" cy="990600"/>
          </a:xfrm>
          <a:prstGeom prst="star8">
            <a:avLst>
              <a:gd name="adj" fmla="val 38250"/>
            </a:avLst>
          </a:prstGeom>
          <a:solidFill>
            <a:srgbClr val="FF6600">
              <a:alpha val="43921"/>
            </a:srgbClr>
          </a:solidFill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latin typeface=".VnTimeH" pitchFamily="34" charset="0"/>
              </a:rPr>
              <a:t>Ii</a:t>
            </a:r>
          </a:p>
        </p:txBody>
      </p:sp>
      <p:sp>
        <p:nvSpPr>
          <p:cNvPr id="4101" name="AutoShape 5"/>
          <p:cNvSpPr>
            <a:spLocks noChangeArrowheads="1"/>
          </p:cNvSpPr>
          <p:nvPr/>
        </p:nvSpPr>
        <p:spPr bwMode="auto">
          <a:xfrm>
            <a:off x="2209800" y="2667000"/>
            <a:ext cx="914400" cy="990600"/>
          </a:xfrm>
          <a:prstGeom prst="star8">
            <a:avLst>
              <a:gd name="adj" fmla="val 38250"/>
            </a:avLst>
          </a:prstGeom>
          <a:solidFill>
            <a:srgbClr val="FFCC99"/>
          </a:solidFill>
          <a:ln w="2857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latin typeface=".VnTimeH" pitchFamily="34" charset="0"/>
              </a:rPr>
              <a:t>Iv</a:t>
            </a:r>
          </a:p>
        </p:txBody>
      </p:sp>
      <p:sp>
        <p:nvSpPr>
          <p:cNvPr id="4102" name="AutoShape 6"/>
          <p:cNvSpPr>
            <a:spLocks noChangeArrowheads="1"/>
          </p:cNvSpPr>
          <p:nvPr/>
        </p:nvSpPr>
        <p:spPr bwMode="auto">
          <a:xfrm>
            <a:off x="2057400" y="1524000"/>
            <a:ext cx="914400" cy="990600"/>
          </a:xfrm>
          <a:prstGeom prst="star8">
            <a:avLst>
              <a:gd name="adj" fmla="val 38250"/>
            </a:avLst>
          </a:prstGeom>
          <a:solidFill>
            <a:srgbClr val="FFCC99"/>
          </a:solidFill>
          <a:ln w="2857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latin typeface=".VnTimeH" pitchFamily="34" charset="0"/>
              </a:rPr>
              <a:t>IIi</a:t>
            </a:r>
          </a:p>
        </p:txBody>
      </p:sp>
      <p:sp>
        <p:nvSpPr>
          <p:cNvPr id="4103" name="AutoShape 7"/>
          <p:cNvSpPr>
            <a:spLocks noChangeArrowheads="1"/>
          </p:cNvSpPr>
          <p:nvPr/>
        </p:nvSpPr>
        <p:spPr bwMode="auto">
          <a:xfrm>
            <a:off x="3352800" y="2590800"/>
            <a:ext cx="914400" cy="990600"/>
          </a:xfrm>
          <a:prstGeom prst="star8">
            <a:avLst>
              <a:gd name="adj" fmla="val 38250"/>
            </a:avLst>
          </a:prstGeom>
          <a:solidFill>
            <a:srgbClr val="FFFF00"/>
          </a:solidFill>
          <a:ln w="2857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latin typeface=".VnTimeH" pitchFamily="34" charset="0"/>
              </a:rPr>
              <a:t>vI</a:t>
            </a:r>
          </a:p>
        </p:txBody>
      </p:sp>
      <p:sp>
        <p:nvSpPr>
          <p:cNvPr id="4104" name="AutoShape 8"/>
          <p:cNvSpPr>
            <a:spLocks noChangeArrowheads="1"/>
          </p:cNvSpPr>
          <p:nvPr/>
        </p:nvSpPr>
        <p:spPr bwMode="auto">
          <a:xfrm>
            <a:off x="3429000" y="1524000"/>
            <a:ext cx="914400" cy="990600"/>
          </a:xfrm>
          <a:prstGeom prst="star8">
            <a:avLst>
              <a:gd name="adj" fmla="val 38250"/>
            </a:avLst>
          </a:prstGeom>
          <a:solidFill>
            <a:srgbClr val="FFFF00"/>
          </a:solidFill>
          <a:ln w="2857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latin typeface=".VnTimeH" pitchFamily="34" charset="0"/>
              </a:rPr>
              <a:t>v</a:t>
            </a:r>
          </a:p>
        </p:txBody>
      </p:sp>
      <p:sp>
        <p:nvSpPr>
          <p:cNvPr id="4105" name="AutoShape 9"/>
          <p:cNvSpPr>
            <a:spLocks noChangeArrowheads="1"/>
          </p:cNvSpPr>
          <p:nvPr/>
        </p:nvSpPr>
        <p:spPr bwMode="auto">
          <a:xfrm>
            <a:off x="4648200" y="2590800"/>
            <a:ext cx="914400" cy="990600"/>
          </a:xfrm>
          <a:prstGeom prst="star8">
            <a:avLst>
              <a:gd name="adj" fmla="val 38250"/>
            </a:avLst>
          </a:prstGeom>
          <a:solidFill>
            <a:srgbClr val="FFFF00"/>
          </a:solidFill>
          <a:ln w="2857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latin typeface=".VnTimeH" pitchFamily="34" charset="0"/>
              </a:rPr>
              <a:t>viiI</a:t>
            </a:r>
          </a:p>
        </p:txBody>
      </p:sp>
      <p:sp>
        <p:nvSpPr>
          <p:cNvPr id="4106" name="AutoShape 10"/>
          <p:cNvSpPr>
            <a:spLocks noChangeArrowheads="1"/>
          </p:cNvSpPr>
          <p:nvPr/>
        </p:nvSpPr>
        <p:spPr bwMode="auto">
          <a:xfrm>
            <a:off x="5638800" y="2590800"/>
            <a:ext cx="914400" cy="990600"/>
          </a:xfrm>
          <a:prstGeom prst="star8">
            <a:avLst>
              <a:gd name="adj" fmla="val 38250"/>
            </a:avLst>
          </a:prstGeom>
          <a:solidFill>
            <a:srgbClr val="FFCC99"/>
          </a:solidFill>
          <a:ln w="2857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latin typeface=".VnTimeH" pitchFamily="34" charset="0"/>
              </a:rPr>
              <a:t>x</a:t>
            </a:r>
          </a:p>
        </p:txBody>
      </p:sp>
      <p:sp>
        <p:nvSpPr>
          <p:cNvPr id="4107" name="AutoShape 11"/>
          <p:cNvSpPr>
            <a:spLocks noChangeArrowheads="1"/>
          </p:cNvSpPr>
          <p:nvPr/>
        </p:nvSpPr>
        <p:spPr bwMode="auto">
          <a:xfrm>
            <a:off x="6705600" y="2590800"/>
            <a:ext cx="914400" cy="990600"/>
          </a:xfrm>
          <a:prstGeom prst="star8">
            <a:avLst>
              <a:gd name="adj" fmla="val 38250"/>
            </a:avLst>
          </a:prstGeom>
          <a:solidFill>
            <a:srgbClr val="FFCC99"/>
          </a:solidFill>
          <a:ln w="2857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latin typeface=".VnTimeH" pitchFamily="34" charset="0"/>
              </a:rPr>
              <a:t>xiI</a:t>
            </a:r>
          </a:p>
        </p:txBody>
      </p:sp>
      <p:sp>
        <p:nvSpPr>
          <p:cNvPr id="4108" name="AutoShape 12"/>
          <p:cNvSpPr>
            <a:spLocks noChangeArrowheads="1"/>
          </p:cNvSpPr>
          <p:nvPr/>
        </p:nvSpPr>
        <p:spPr bwMode="auto">
          <a:xfrm>
            <a:off x="7848600" y="2590800"/>
            <a:ext cx="914400" cy="990600"/>
          </a:xfrm>
          <a:prstGeom prst="star8">
            <a:avLst>
              <a:gd name="adj" fmla="val 38250"/>
            </a:avLst>
          </a:prstGeom>
          <a:solidFill>
            <a:srgbClr val="FFFF00"/>
          </a:solidFill>
          <a:ln w="2857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latin typeface=".VnTimeH" pitchFamily="34" charset="0"/>
              </a:rPr>
              <a:t>xx</a:t>
            </a:r>
          </a:p>
        </p:txBody>
      </p:sp>
      <p:sp>
        <p:nvSpPr>
          <p:cNvPr id="4109" name="AutoShape 13"/>
          <p:cNvSpPr>
            <a:spLocks noChangeArrowheads="1"/>
          </p:cNvSpPr>
          <p:nvPr/>
        </p:nvSpPr>
        <p:spPr bwMode="auto">
          <a:xfrm>
            <a:off x="4572000" y="1447800"/>
            <a:ext cx="914400" cy="990600"/>
          </a:xfrm>
          <a:prstGeom prst="star8">
            <a:avLst>
              <a:gd name="adj" fmla="val 38250"/>
            </a:avLst>
          </a:prstGeom>
          <a:solidFill>
            <a:srgbClr val="FFFF00"/>
          </a:solidFill>
          <a:ln w="2857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latin typeface=".VnTimeH" pitchFamily="34" charset="0"/>
              </a:rPr>
              <a:t>viI</a:t>
            </a:r>
          </a:p>
        </p:txBody>
      </p:sp>
      <p:sp>
        <p:nvSpPr>
          <p:cNvPr id="4110" name="AutoShape 14"/>
          <p:cNvSpPr>
            <a:spLocks noChangeArrowheads="1"/>
          </p:cNvSpPr>
          <p:nvPr/>
        </p:nvSpPr>
        <p:spPr bwMode="auto">
          <a:xfrm>
            <a:off x="5638800" y="1447800"/>
            <a:ext cx="914400" cy="990600"/>
          </a:xfrm>
          <a:prstGeom prst="star8">
            <a:avLst>
              <a:gd name="adj" fmla="val 38250"/>
            </a:avLst>
          </a:prstGeom>
          <a:solidFill>
            <a:srgbClr val="FFCC99"/>
          </a:solidFill>
          <a:ln w="2857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latin typeface=".VnTimeH" pitchFamily="34" charset="0"/>
              </a:rPr>
              <a:t> Ix</a:t>
            </a:r>
          </a:p>
        </p:txBody>
      </p:sp>
      <p:sp>
        <p:nvSpPr>
          <p:cNvPr id="4111" name="AutoShape 15"/>
          <p:cNvSpPr>
            <a:spLocks noChangeArrowheads="1"/>
          </p:cNvSpPr>
          <p:nvPr/>
        </p:nvSpPr>
        <p:spPr bwMode="auto">
          <a:xfrm>
            <a:off x="6781800" y="1371600"/>
            <a:ext cx="914400" cy="990600"/>
          </a:xfrm>
          <a:prstGeom prst="star8">
            <a:avLst>
              <a:gd name="adj" fmla="val 38250"/>
            </a:avLst>
          </a:prstGeom>
          <a:solidFill>
            <a:srgbClr val="FFCC99"/>
          </a:solidFill>
          <a:ln w="2857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latin typeface=".VnTimeH" pitchFamily="34" charset="0"/>
              </a:rPr>
              <a:t>xI</a:t>
            </a:r>
          </a:p>
        </p:txBody>
      </p:sp>
      <p:sp>
        <p:nvSpPr>
          <p:cNvPr id="4112" name="AutoShape 16"/>
          <p:cNvSpPr>
            <a:spLocks noChangeArrowheads="1"/>
          </p:cNvSpPr>
          <p:nvPr/>
        </p:nvSpPr>
        <p:spPr bwMode="auto">
          <a:xfrm>
            <a:off x="7924800" y="1371600"/>
            <a:ext cx="914400" cy="990600"/>
          </a:xfrm>
          <a:prstGeom prst="star8">
            <a:avLst>
              <a:gd name="adj" fmla="val 38250"/>
            </a:avLst>
          </a:prstGeom>
          <a:solidFill>
            <a:srgbClr val="FFFF00"/>
          </a:solidFill>
          <a:ln w="2857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latin typeface=".VnTimeH" pitchFamily="34" charset="0"/>
              </a:rPr>
              <a:t>xxI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152400" y="228600"/>
            <a:ext cx="853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u="sng">
                <a:latin typeface=".VnTime" pitchFamily="34" charset="0"/>
              </a:rPr>
              <a:t>Bµi 1</a:t>
            </a:r>
            <a:r>
              <a:rPr lang="en-US" sz="3200">
                <a:solidFill>
                  <a:srgbClr val="0000FF"/>
                </a:solidFill>
                <a:latin typeface=".VnTime" pitchFamily="34" charset="0"/>
              </a:rPr>
              <a:t>:§äc c¸c sè viÕt b»ng ch÷ sè La M· sau ®©y:</a:t>
            </a:r>
          </a:p>
        </p:txBody>
      </p:sp>
      <p:sp>
        <p:nvSpPr>
          <p:cNvPr id="7188" name="AutoShape 20"/>
          <p:cNvSpPr>
            <a:spLocks noChangeArrowheads="1"/>
          </p:cNvSpPr>
          <p:nvPr/>
        </p:nvSpPr>
        <p:spPr bwMode="auto">
          <a:xfrm>
            <a:off x="914400" y="1524000"/>
            <a:ext cx="914400" cy="990600"/>
          </a:xfrm>
          <a:prstGeom prst="star8">
            <a:avLst>
              <a:gd name="adj" fmla="val 38250"/>
            </a:avLst>
          </a:prstGeom>
          <a:solidFill>
            <a:srgbClr val="FFCC99"/>
          </a:solidFill>
          <a:ln w="2857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latin typeface=".VnTimeH" pitchFamily="34" charset="0"/>
              </a:rPr>
              <a:t>I</a:t>
            </a:r>
          </a:p>
        </p:txBody>
      </p:sp>
      <p:sp>
        <p:nvSpPr>
          <p:cNvPr id="7190" name="AutoShape 22"/>
          <p:cNvSpPr>
            <a:spLocks noChangeArrowheads="1"/>
          </p:cNvSpPr>
          <p:nvPr/>
        </p:nvSpPr>
        <p:spPr bwMode="auto">
          <a:xfrm>
            <a:off x="838200" y="2667000"/>
            <a:ext cx="914400" cy="990600"/>
          </a:xfrm>
          <a:prstGeom prst="star8">
            <a:avLst>
              <a:gd name="adj" fmla="val 38250"/>
            </a:avLst>
          </a:prstGeom>
          <a:solidFill>
            <a:srgbClr val="FF6600">
              <a:alpha val="43921"/>
            </a:srgbClr>
          </a:solidFill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latin typeface=".VnTimeH" pitchFamily="34" charset="0"/>
              </a:rPr>
              <a:t>Ii</a:t>
            </a:r>
          </a:p>
        </p:txBody>
      </p:sp>
      <p:sp>
        <p:nvSpPr>
          <p:cNvPr id="7195" name="AutoShape 27"/>
          <p:cNvSpPr>
            <a:spLocks noChangeArrowheads="1"/>
          </p:cNvSpPr>
          <p:nvPr/>
        </p:nvSpPr>
        <p:spPr bwMode="auto">
          <a:xfrm>
            <a:off x="2209800" y="2667000"/>
            <a:ext cx="914400" cy="990600"/>
          </a:xfrm>
          <a:prstGeom prst="star8">
            <a:avLst>
              <a:gd name="adj" fmla="val 38250"/>
            </a:avLst>
          </a:prstGeom>
          <a:solidFill>
            <a:srgbClr val="FFCC99"/>
          </a:solidFill>
          <a:ln w="2857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latin typeface=".VnTimeH" pitchFamily="34" charset="0"/>
              </a:rPr>
              <a:t>Iv</a:t>
            </a:r>
          </a:p>
        </p:txBody>
      </p:sp>
      <p:sp>
        <p:nvSpPr>
          <p:cNvPr id="7201" name="AutoShape 33"/>
          <p:cNvSpPr>
            <a:spLocks noChangeArrowheads="1"/>
          </p:cNvSpPr>
          <p:nvPr/>
        </p:nvSpPr>
        <p:spPr bwMode="auto">
          <a:xfrm>
            <a:off x="2057400" y="1524000"/>
            <a:ext cx="914400" cy="990600"/>
          </a:xfrm>
          <a:prstGeom prst="star8">
            <a:avLst>
              <a:gd name="adj" fmla="val 38250"/>
            </a:avLst>
          </a:prstGeom>
          <a:solidFill>
            <a:srgbClr val="FFCC99"/>
          </a:solidFill>
          <a:ln w="2857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latin typeface=".VnTimeH" pitchFamily="34" charset="0"/>
              </a:rPr>
              <a:t>IIi</a:t>
            </a:r>
          </a:p>
        </p:txBody>
      </p:sp>
      <p:sp>
        <p:nvSpPr>
          <p:cNvPr id="7202" name="AutoShape 34"/>
          <p:cNvSpPr>
            <a:spLocks noChangeArrowheads="1"/>
          </p:cNvSpPr>
          <p:nvPr/>
        </p:nvSpPr>
        <p:spPr bwMode="auto">
          <a:xfrm>
            <a:off x="3352800" y="2590800"/>
            <a:ext cx="914400" cy="990600"/>
          </a:xfrm>
          <a:prstGeom prst="star8">
            <a:avLst>
              <a:gd name="adj" fmla="val 38250"/>
            </a:avLst>
          </a:prstGeom>
          <a:solidFill>
            <a:srgbClr val="FFFF00"/>
          </a:solidFill>
          <a:ln w="2857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latin typeface=".VnTimeH" pitchFamily="34" charset="0"/>
              </a:rPr>
              <a:t>vI</a:t>
            </a:r>
          </a:p>
        </p:txBody>
      </p:sp>
      <p:sp>
        <p:nvSpPr>
          <p:cNvPr id="7203" name="AutoShape 35"/>
          <p:cNvSpPr>
            <a:spLocks noChangeArrowheads="1"/>
          </p:cNvSpPr>
          <p:nvPr/>
        </p:nvSpPr>
        <p:spPr bwMode="auto">
          <a:xfrm>
            <a:off x="3429000" y="1524000"/>
            <a:ext cx="914400" cy="990600"/>
          </a:xfrm>
          <a:prstGeom prst="star8">
            <a:avLst>
              <a:gd name="adj" fmla="val 38250"/>
            </a:avLst>
          </a:prstGeom>
          <a:solidFill>
            <a:srgbClr val="FFFF00"/>
          </a:solidFill>
          <a:ln w="2857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latin typeface=".VnTimeH" pitchFamily="34" charset="0"/>
              </a:rPr>
              <a:t>v</a:t>
            </a:r>
          </a:p>
        </p:txBody>
      </p:sp>
      <p:sp>
        <p:nvSpPr>
          <p:cNvPr id="7204" name="AutoShape 36"/>
          <p:cNvSpPr>
            <a:spLocks noChangeArrowheads="1"/>
          </p:cNvSpPr>
          <p:nvPr/>
        </p:nvSpPr>
        <p:spPr bwMode="auto">
          <a:xfrm>
            <a:off x="4648200" y="2590800"/>
            <a:ext cx="914400" cy="990600"/>
          </a:xfrm>
          <a:prstGeom prst="star8">
            <a:avLst>
              <a:gd name="adj" fmla="val 38250"/>
            </a:avLst>
          </a:prstGeom>
          <a:solidFill>
            <a:srgbClr val="FFFF00"/>
          </a:solidFill>
          <a:ln w="2857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latin typeface=".VnTimeH" pitchFamily="34" charset="0"/>
              </a:rPr>
              <a:t>viiI</a:t>
            </a:r>
          </a:p>
        </p:txBody>
      </p:sp>
      <p:sp>
        <p:nvSpPr>
          <p:cNvPr id="7205" name="AutoShape 37"/>
          <p:cNvSpPr>
            <a:spLocks noChangeArrowheads="1"/>
          </p:cNvSpPr>
          <p:nvPr/>
        </p:nvSpPr>
        <p:spPr bwMode="auto">
          <a:xfrm>
            <a:off x="5638800" y="2590800"/>
            <a:ext cx="914400" cy="990600"/>
          </a:xfrm>
          <a:prstGeom prst="star8">
            <a:avLst>
              <a:gd name="adj" fmla="val 38250"/>
            </a:avLst>
          </a:prstGeom>
          <a:solidFill>
            <a:srgbClr val="FFCC99"/>
          </a:solidFill>
          <a:ln w="2857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latin typeface=".VnTimeH" pitchFamily="34" charset="0"/>
              </a:rPr>
              <a:t>x</a:t>
            </a:r>
          </a:p>
        </p:txBody>
      </p:sp>
      <p:sp>
        <p:nvSpPr>
          <p:cNvPr id="7206" name="AutoShape 38"/>
          <p:cNvSpPr>
            <a:spLocks noChangeArrowheads="1"/>
          </p:cNvSpPr>
          <p:nvPr/>
        </p:nvSpPr>
        <p:spPr bwMode="auto">
          <a:xfrm>
            <a:off x="6705600" y="2590800"/>
            <a:ext cx="914400" cy="990600"/>
          </a:xfrm>
          <a:prstGeom prst="star8">
            <a:avLst>
              <a:gd name="adj" fmla="val 38250"/>
            </a:avLst>
          </a:prstGeom>
          <a:solidFill>
            <a:srgbClr val="FFCC99"/>
          </a:solidFill>
          <a:ln w="2857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latin typeface=".VnTimeH" pitchFamily="34" charset="0"/>
              </a:rPr>
              <a:t>xiI</a:t>
            </a:r>
          </a:p>
        </p:txBody>
      </p:sp>
      <p:sp>
        <p:nvSpPr>
          <p:cNvPr id="7207" name="AutoShape 39"/>
          <p:cNvSpPr>
            <a:spLocks noChangeArrowheads="1"/>
          </p:cNvSpPr>
          <p:nvPr/>
        </p:nvSpPr>
        <p:spPr bwMode="auto">
          <a:xfrm>
            <a:off x="7848600" y="2590800"/>
            <a:ext cx="914400" cy="990600"/>
          </a:xfrm>
          <a:prstGeom prst="star8">
            <a:avLst>
              <a:gd name="adj" fmla="val 38250"/>
            </a:avLst>
          </a:prstGeom>
          <a:solidFill>
            <a:srgbClr val="FFFF00"/>
          </a:solidFill>
          <a:ln w="2857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latin typeface=".VnTimeH" pitchFamily="34" charset="0"/>
              </a:rPr>
              <a:t>xx</a:t>
            </a:r>
          </a:p>
        </p:txBody>
      </p:sp>
      <p:sp>
        <p:nvSpPr>
          <p:cNvPr id="7208" name="AutoShape 40"/>
          <p:cNvSpPr>
            <a:spLocks noChangeArrowheads="1"/>
          </p:cNvSpPr>
          <p:nvPr/>
        </p:nvSpPr>
        <p:spPr bwMode="auto">
          <a:xfrm>
            <a:off x="4572000" y="1447800"/>
            <a:ext cx="914400" cy="990600"/>
          </a:xfrm>
          <a:prstGeom prst="star8">
            <a:avLst>
              <a:gd name="adj" fmla="val 38250"/>
            </a:avLst>
          </a:prstGeom>
          <a:solidFill>
            <a:srgbClr val="FFFF00"/>
          </a:solidFill>
          <a:ln w="2857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latin typeface=".VnTimeH" pitchFamily="34" charset="0"/>
              </a:rPr>
              <a:t>viI</a:t>
            </a:r>
          </a:p>
        </p:txBody>
      </p:sp>
      <p:sp>
        <p:nvSpPr>
          <p:cNvPr id="7209" name="AutoShape 41"/>
          <p:cNvSpPr>
            <a:spLocks noChangeArrowheads="1"/>
          </p:cNvSpPr>
          <p:nvPr/>
        </p:nvSpPr>
        <p:spPr bwMode="auto">
          <a:xfrm>
            <a:off x="5638800" y="1447800"/>
            <a:ext cx="914400" cy="990600"/>
          </a:xfrm>
          <a:prstGeom prst="star8">
            <a:avLst>
              <a:gd name="adj" fmla="val 38250"/>
            </a:avLst>
          </a:prstGeom>
          <a:solidFill>
            <a:srgbClr val="FFCC99"/>
          </a:solidFill>
          <a:ln w="2857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latin typeface=".VnTimeH" pitchFamily="34" charset="0"/>
              </a:rPr>
              <a:t> Ix</a:t>
            </a:r>
          </a:p>
        </p:txBody>
      </p:sp>
      <p:sp>
        <p:nvSpPr>
          <p:cNvPr id="7210" name="AutoShape 42"/>
          <p:cNvSpPr>
            <a:spLocks noChangeArrowheads="1"/>
          </p:cNvSpPr>
          <p:nvPr/>
        </p:nvSpPr>
        <p:spPr bwMode="auto">
          <a:xfrm>
            <a:off x="6781800" y="1371600"/>
            <a:ext cx="914400" cy="990600"/>
          </a:xfrm>
          <a:prstGeom prst="star8">
            <a:avLst>
              <a:gd name="adj" fmla="val 38250"/>
            </a:avLst>
          </a:prstGeom>
          <a:solidFill>
            <a:srgbClr val="FFCC99"/>
          </a:solidFill>
          <a:ln w="2857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latin typeface=".VnTimeH" pitchFamily="34" charset="0"/>
              </a:rPr>
              <a:t>xI</a:t>
            </a:r>
          </a:p>
        </p:txBody>
      </p:sp>
      <p:sp>
        <p:nvSpPr>
          <p:cNvPr id="7211" name="AutoShape 43"/>
          <p:cNvSpPr>
            <a:spLocks noChangeArrowheads="1"/>
          </p:cNvSpPr>
          <p:nvPr/>
        </p:nvSpPr>
        <p:spPr bwMode="auto">
          <a:xfrm>
            <a:off x="7924800" y="1371600"/>
            <a:ext cx="914400" cy="990600"/>
          </a:xfrm>
          <a:prstGeom prst="star8">
            <a:avLst>
              <a:gd name="adj" fmla="val 38250"/>
            </a:avLst>
          </a:prstGeom>
          <a:solidFill>
            <a:srgbClr val="FFFF00"/>
          </a:solidFill>
          <a:ln w="2857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latin typeface=".VnTimeH" pitchFamily="34" charset="0"/>
              </a:rPr>
              <a:t>xxI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2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2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2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2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2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72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2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2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72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7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7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7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7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7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7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7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7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7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7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7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7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7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7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7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7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7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7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7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72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72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72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72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72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7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7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17" presetClass="entr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17" presetClass="entr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7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7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17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7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7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17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72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72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17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72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72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17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7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7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17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72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72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17" presetClass="entr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17" presetClass="entr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7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7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17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7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7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17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7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7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17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7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7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17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7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7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17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7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7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8" grpId="0" animBg="1"/>
      <p:bldP spid="7188" grpId="1" animBg="1"/>
      <p:bldP spid="7190" grpId="0" animBg="1"/>
      <p:bldP spid="7190" grpId="1" animBg="1"/>
      <p:bldP spid="7195" grpId="0" animBg="1"/>
      <p:bldP spid="7195" grpId="1" animBg="1"/>
      <p:bldP spid="7201" grpId="0" animBg="1"/>
      <p:bldP spid="7201" grpId="1" animBg="1"/>
      <p:bldP spid="7202" grpId="0" animBg="1"/>
      <p:bldP spid="7202" grpId="1" animBg="1"/>
      <p:bldP spid="7203" grpId="0" animBg="1"/>
      <p:bldP spid="7203" grpId="1" animBg="1"/>
      <p:bldP spid="7204" grpId="0" animBg="1"/>
      <p:bldP spid="7204" grpId="1" animBg="1"/>
      <p:bldP spid="7205" grpId="0" animBg="1"/>
      <p:bldP spid="7205" grpId="1" animBg="1"/>
      <p:bldP spid="7206" grpId="0" animBg="1"/>
      <p:bldP spid="7206" grpId="1" animBg="1"/>
      <p:bldP spid="7207" grpId="0" animBg="1"/>
      <p:bldP spid="7207" grpId="1" animBg="1"/>
      <p:bldP spid="7208" grpId="0" animBg="1"/>
      <p:bldP spid="7208" grpId="1" animBg="1"/>
      <p:bldP spid="7209" grpId="0" animBg="1"/>
      <p:bldP spid="7209" grpId="1" animBg="1"/>
      <p:bldP spid="7210" grpId="0" animBg="1"/>
      <p:bldP spid="7210" grpId="1" animBg="1"/>
      <p:bldP spid="7211" grpId="0" animBg="1"/>
      <p:bldP spid="7211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762000" y="2133600"/>
            <a:ext cx="1905000" cy="1905000"/>
            <a:chOff x="336" y="336"/>
            <a:chExt cx="1200" cy="1200"/>
          </a:xfrm>
        </p:grpSpPr>
        <p:sp>
          <p:nvSpPr>
            <p:cNvPr id="6210" name="Oval 3"/>
            <p:cNvSpPr>
              <a:spLocks noChangeArrowheads="1"/>
            </p:cNvSpPr>
            <p:nvPr/>
          </p:nvSpPr>
          <p:spPr bwMode="auto">
            <a:xfrm>
              <a:off x="336" y="336"/>
              <a:ext cx="1200" cy="120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11" name="Oval 4"/>
            <p:cNvSpPr>
              <a:spLocks noChangeArrowheads="1"/>
            </p:cNvSpPr>
            <p:nvPr/>
          </p:nvSpPr>
          <p:spPr bwMode="auto">
            <a:xfrm>
              <a:off x="384" y="384"/>
              <a:ext cx="1104" cy="1104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FF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1524000" y="2209800"/>
            <a:ext cx="457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XII</a:t>
            </a:r>
          </a:p>
        </p:txBody>
      </p:sp>
      <p:sp>
        <p:nvSpPr>
          <p:cNvPr id="6148" name="Text Box 6"/>
          <p:cNvSpPr txBox="1">
            <a:spLocks noChangeArrowheads="1"/>
          </p:cNvSpPr>
          <p:nvPr/>
        </p:nvSpPr>
        <p:spPr bwMode="auto">
          <a:xfrm>
            <a:off x="1143000" y="22860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XI</a:t>
            </a:r>
          </a:p>
        </p:txBody>
      </p:sp>
      <p:sp>
        <p:nvSpPr>
          <p:cNvPr id="6149" name="Text Box 7"/>
          <p:cNvSpPr txBox="1">
            <a:spLocks noChangeArrowheads="1"/>
          </p:cNvSpPr>
          <p:nvPr/>
        </p:nvSpPr>
        <p:spPr bwMode="auto">
          <a:xfrm>
            <a:off x="838200" y="3276600"/>
            <a:ext cx="533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VIII</a:t>
            </a:r>
          </a:p>
        </p:txBody>
      </p:sp>
      <p:sp>
        <p:nvSpPr>
          <p:cNvPr id="6150" name="Text Box 8"/>
          <p:cNvSpPr txBox="1">
            <a:spLocks noChangeArrowheads="1"/>
          </p:cNvSpPr>
          <p:nvPr/>
        </p:nvSpPr>
        <p:spPr bwMode="auto">
          <a:xfrm>
            <a:off x="1066800" y="3611563"/>
            <a:ext cx="4572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VII</a:t>
            </a:r>
          </a:p>
        </p:txBody>
      </p:sp>
      <p:sp>
        <p:nvSpPr>
          <p:cNvPr id="6151" name="Text Box 9"/>
          <p:cNvSpPr txBox="1">
            <a:spLocks noChangeArrowheads="1"/>
          </p:cNvSpPr>
          <p:nvPr/>
        </p:nvSpPr>
        <p:spPr bwMode="auto">
          <a:xfrm>
            <a:off x="838200" y="25908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X</a:t>
            </a:r>
          </a:p>
        </p:txBody>
      </p:sp>
      <p:sp>
        <p:nvSpPr>
          <p:cNvPr id="6152" name="Text Box 10"/>
          <p:cNvSpPr txBox="1">
            <a:spLocks noChangeArrowheads="1"/>
          </p:cNvSpPr>
          <p:nvPr/>
        </p:nvSpPr>
        <p:spPr bwMode="auto">
          <a:xfrm>
            <a:off x="762000" y="2895600"/>
            <a:ext cx="3968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IX</a:t>
            </a:r>
          </a:p>
        </p:txBody>
      </p:sp>
      <p:sp>
        <p:nvSpPr>
          <p:cNvPr id="6153" name="Text Box 11"/>
          <p:cNvSpPr txBox="1">
            <a:spLocks noChangeArrowheads="1"/>
          </p:cNvSpPr>
          <p:nvPr/>
        </p:nvSpPr>
        <p:spPr bwMode="auto">
          <a:xfrm>
            <a:off x="1524000" y="3733800"/>
            <a:ext cx="457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VI</a:t>
            </a:r>
          </a:p>
        </p:txBody>
      </p:sp>
      <p:sp>
        <p:nvSpPr>
          <p:cNvPr id="6154" name="Text Box 12"/>
          <p:cNvSpPr txBox="1">
            <a:spLocks noChangeArrowheads="1"/>
          </p:cNvSpPr>
          <p:nvPr/>
        </p:nvSpPr>
        <p:spPr bwMode="auto">
          <a:xfrm>
            <a:off x="1981200" y="35814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V</a:t>
            </a:r>
          </a:p>
        </p:txBody>
      </p:sp>
      <p:sp>
        <p:nvSpPr>
          <p:cNvPr id="6155" name="Text Box 13"/>
          <p:cNvSpPr txBox="1">
            <a:spLocks noChangeArrowheads="1"/>
          </p:cNvSpPr>
          <p:nvPr/>
        </p:nvSpPr>
        <p:spPr bwMode="auto">
          <a:xfrm>
            <a:off x="2209800" y="32766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IV</a:t>
            </a:r>
          </a:p>
        </p:txBody>
      </p:sp>
      <p:sp>
        <p:nvSpPr>
          <p:cNvPr id="6156" name="Text Box 14"/>
          <p:cNvSpPr txBox="1">
            <a:spLocks noChangeArrowheads="1"/>
          </p:cNvSpPr>
          <p:nvPr/>
        </p:nvSpPr>
        <p:spPr bwMode="auto">
          <a:xfrm>
            <a:off x="2286000" y="28956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III</a:t>
            </a:r>
          </a:p>
        </p:txBody>
      </p:sp>
      <p:sp>
        <p:nvSpPr>
          <p:cNvPr id="6157" name="Text Box 15"/>
          <p:cNvSpPr txBox="1">
            <a:spLocks noChangeArrowheads="1"/>
          </p:cNvSpPr>
          <p:nvPr/>
        </p:nvSpPr>
        <p:spPr bwMode="auto">
          <a:xfrm>
            <a:off x="2209800" y="25146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II</a:t>
            </a:r>
          </a:p>
        </p:txBody>
      </p:sp>
      <p:sp>
        <p:nvSpPr>
          <p:cNvPr id="6158" name="Text Box 16"/>
          <p:cNvSpPr txBox="1">
            <a:spLocks noChangeArrowheads="1"/>
          </p:cNvSpPr>
          <p:nvPr/>
        </p:nvSpPr>
        <p:spPr bwMode="auto">
          <a:xfrm>
            <a:off x="1905000" y="22860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I</a:t>
            </a:r>
          </a:p>
        </p:txBody>
      </p:sp>
      <p:sp>
        <p:nvSpPr>
          <p:cNvPr id="6159" name="Line 17"/>
          <p:cNvSpPr>
            <a:spLocks noChangeShapeType="1"/>
          </p:cNvSpPr>
          <p:nvPr/>
        </p:nvSpPr>
        <p:spPr bwMode="auto">
          <a:xfrm rot="-5411360">
            <a:off x="1446213" y="3276600"/>
            <a:ext cx="611188" cy="1587"/>
          </a:xfrm>
          <a:prstGeom prst="line">
            <a:avLst/>
          </a:prstGeom>
          <a:noFill/>
          <a:ln w="76200">
            <a:solidFill>
              <a:srgbClr val="6600CC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60" name="Text Box 18"/>
          <p:cNvSpPr txBox="1">
            <a:spLocks noChangeArrowheads="1"/>
          </p:cNvSpPr>
          <p:nvPr/>
        </p:nvSpPr>
        <p:spPr bwMode="auto">
          <a:xfrm>
            <a:off x="990600" y="685800"/>
            <a:ext cx="5181600" cy="123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000" u="sng">
                <a:latin typeface=".VnTime" pitchFamily="34" charset="0"/>
              </a:rPr>
              <a:t>Bµi 2</a:t>
            </a:r>
            <a:r>
              <a:rPr lang="en-US" sz="3000">
                <a:latin typeface=".VnTime" pitchFamily="34" charset="0"/>
              </a:rPr>
              <a:t>: </a:t>
            </a:r>
            <a:r>
              <a:rPr lang="en-US" sz="3000">
                <a:solidFill>
                  <a:srgbClr val="0000FF"/>
                </a:solidFill>
                <a:latin typeface=".VnTime" pitchFamily="34" charset="0"/>
              </a:rPr>
              <a:t>§ång hå chØ mÊy giê ?</a:t>
            </a:r>
          </a:p>
          <a:p>
            <a:pPr>
              <a:spcBef>
                <a:spcPct val="50000"/>
              </a:spcBef>
            </a:pPr>
            <a:endParaRPr lang="en-US" sz="3000">
              <a:solidFill>
                <a:srgbClr val="FF0000"/>
              </a:solidFill>
              <a:latin typeface=".VnTime" pitchFamily="34" charset="0"/>
            </a:endParaRPr>
          </a:p>
        </p:txBody>
      </p:sp>
      <p:grpSp>
        <p:nvGrpSpPr>
          <p:cNvPr id="6161" name="Group 20"/>
          <p:cNvGrpSpPr>
            <a:grpSpLocks/>
          </p:cNvGrpSpPr>
          <p:nvPr/>
        </p:nvGrpSpPr>
        <p:grpSpPr bwMode="auto">
          <a:xfrm>
            <a:off x="1676400" y="2471738"/>
            <a:ext cx="152400" cy="652462"/>
            <a:chOff x="3888" y="576"/>
            <a:chExt cx="96" cy="432"/>
          </a:xfrm>
        </p:grpSpPr>
        <p:sp>
          <p:nvSpPr>
            <p:cNvPr id="6208" name="Line 21"/>
            <p:cNvSpPr>
              <a:spLocks noChangeShapeType="1"/>
            </p:cNvSpPr>
            <p:nvPr/>
          </p:nvSpPr>
          <p:spPr bwMode="auto">
            <a:xfrm>
              <a:off x="3936" y="576"/>
              <a:ext cx="0" cy="432"/>
            </a:xfrm>
            <a:prstGeom prst="line">
              <a:avLst/>
            </a:prstGeom>
            <a:noFill/>
            <a:ln w="38100">
              <a:solidFill>
                <a:srgbClr val="0099CC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09" name="Oval 22"/>
            <p:cNvSpPr>
              <a:spLocks noChangeArrowheads="1"/>
            </p:cNvSpPr>
            <p:nvPr/>
          </p:nvSpPr>
          <p:spPr bwMode="auto">
            <a:xfrm>
              <a:off x="3888" y="912"/>
              <a:ext cx="96" cy="96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99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162" name="Group 23"/>
          <p:cNvGrpSpPr>
            <a:grpSpLocks/>
          </p:cNvGrpSpPr>
          <p:nvPr/>
        </p:nvGrpSpPr>
        <p:grpSpPr bwMode="auto">
          <a:xfrm>
            <a:off x="3505200" y="2133600"/>
            <a:ext cx="1905000" cy="1905000"/>
            <a:chOff x="336" y="336"/>
            <a:chExt cx="1200" cy="1200"/>
          </a:xfrm>
        </p:grpSpPr>
        <p:sp>
          <p:nvSpPr>
            <p:cNvPr id="6206" name="Oval 24"/>
            <p:cNvSpPr>
              <a:spLocks noChangeArrowheads="1"/>
            </p:cNvSpPr>
            <p:nvPr/>
          </p:nvSpPr>
          <p:spPr bwMode="auto">
            <a:xfrm>
              <a:off x="336" y="336"/>
              <a:ext cx="1200" cy="120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7" name="Oval 25"/>
            <p:cNvSpPr>
              <a:spLocks noChangeArrowheads="1"/>
            </p:cNvSpPr>
            <p:nvPr/>
          </p:nvSpPr>
          <p:spPr bwMode="auto">
            <a:xfrm>
              <a:off x="384" y="384"/>
              <a:ext cx="1104" cy="1104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FF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163" name="Text Box 26"/>
          <p:cNvSpPr txBox="1">
            <a:spLocks noChangeArrowheads="1"/>
          </p:cNvSpPr>
          <p:nvPr/>
        </p:nvSpPr>
        <p:spPr bwMode="auto">
          <a:xfrm>
            <a:off x="4267200" y="2209800"/>
            <a:ext cx="457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XII</a:t>
            </a:r>
          </a:p>
        </p:txBody>
      </p:sp>
      <p:sp>
        <p:nvSpPr>
          <p:cNvPr id="6164" name="Text Box 27"/>
          <p:cNvSpPr txBox="1">
            <a:spLocks noChangeArrowheads="1"/>
          </p:cNvSpPr>
          <p:nvPr/>
        </p:nvSpPr>
        <p:spPr bwMode="auto">
          <a:xfrm>
            <a:off x="3886200" y="22860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XI</a:t>
            </a:r>
          </a:p>
        </p:txBody>
      </p:sp>
      <p:sp>
        <p:nvSpPr>
          <p:cNvPr id="6165" name="Text Box 28"/>
          <p:cNvSpPr txBox="1">
            <a:spLocks noChangeArrowheads="1"/>
          </p:cNvSpPr>
          <p:nvPr/>
        </p:nvSpPr>
        <p:spPr bwMode="auto">
          <a:xfrm>
            <a:off x="3581400" y="3276600"/>
            <a:ext cx="533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VIII</a:t>
            </a:r>
          </a:p>
        </p:txBody>
      </p:sp>
      <p:sp>
        <p:nvSpPr>
          <p:cNvPr id="6166" name="Text Box 29"/>
          <p:cNvSpPr txBox="1">
            <a:spLocks noChangeArrowheads="1"/>
          </p:cNvSpPr>
          <p:nvPr/>
        </p:nvSpPr>
        <p:spPr bwMode="auto">
          <a:xfrm>
            <a:off x="3810000" y="3611563"/>
            <a:ext cx="4572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VII</a:t>
            </a:r>
          </a:p>
        </p:txBody>
      </p:sp>
      <p:sp>
        <p:nvSpPr>
          <p:cNvPr id="6167" name="Text Box 30"/>
          <p:cNvSpPr txBox="1">
            <a:spLocks noChangeArrowheads="1"/>
          </p:cNvSpPr>
          <p:nvPr/>
        </p:nvSpPr>
        <p:spPr bwMode="auto">
          <a:xfrm>
            <a:off x="3581400" y="25908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X</a:t>
            </a:r>
          </a:p>
        </p:txBody>
      </p:sp>
      <p:sp>
        <p:nvSpPr>
          <p:cNvPr id="6168" name="Text Box 31"/>
          <p:cNvSpPr txBox="1">
            <a:spLocks noChangeArrowheads="1"/>
          </p:cNvSpPr>
          <p:nvPr/>
        </p:nvSpPr>
        <p:spPr bwMode="auto">
          <a:xfrm>
            <a:off x="3505200" y="2895600"/>
            <a:ext cx="3968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IX</a:t>
            </a:r>
          </a:p>
        </p:txBody>
      </p:sp>
      <p:sp>
        <p:nvSpPr>
          <p:cNvPr id="6169" name="Text Box 32"/>
          <p:cNvSpPr txBox="1">
            <a:spLocks noChangeArrowheads="1"/>
          </p:cNvSpPr>
          <p:nvPr/>
        </p:nvSpPr>
        <p:spPr bwMode="auto">
          <a:xfrm>
            <a:off x="4267200" y="3733800"/>
            <a:ext cx="457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VI</a:t>
            </a:r>
          </a:p>
        </p:txBody>
      </p:sp>
      <p:sp>
        <p:nvSpPr>
          <p:cNvPr id="6170" name="Text Box 33"/>
          <p:cNvSpPr txBox="1">
            <a:spLocks noChangeArrowheads="1"/>
          </p:cNvSpPr>
          <p:nvPr/>
        </p:nvSpPr>
        <p:spPr bwMode="auto">
          <a:xfrm>
            <a:off x="4724400" y="35814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V</a:t>
            </a:r>
          </a:p>
        </p:txBody>
      </p:sp>
      <p:sp>
        <p:nvSpPr>
          <p:cNvPr id="6171" name="Text Box 34"/>
          <p:cNvSpPr txBox="1">
            <a:spLocks noChangeArrowheads="1"/>
          </p:cNvSpPr>
          <p:nvPr/>
        </p:nvSpPr>
        <p:spPr bwMode="auto">
          <a:xfrm>
            <a:off x="4953000" y="32766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IV</a:t>
            </a:r>
          </a:p>
        </p:txBody>
      </p:sp>
      <p:sp>
        <p:nvSpPr>
          <p:cNvPr id="6172" name="Text Box 35"/>
          <p:cNvSpPr txBox="1">
            <a:spLocks noChangeArrowheads="1"/>
          </p:cNvSpPr>
          <p:nvPr/>
        </p:nvSpPr>
        <p:spPr bwMode="auto">
          <a:xfrm>
            <a:off x="5029200" y="28956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III</a:t>
            </a:r>
          </a:p>
        </p:txBody>
      </p:sp>
      <p:sp>
        <p:nvSpPr>
          <p:cNvPr id="6173" name="Text Box 36"/>
          <p:cNvSpPr txBox="1">
            <a:spLocks noChangeArrowheads="1"/>
          </p:cNvSpPr>
          <p:nvPr/>
        </p:nvSpPr>
        <p:spPr bwMode="auto">
          <a:xfrm>
            <a:off x="4953000" y="25146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II</a:t>
            </a:r>
          </a:p>
        </p:txBody>
      </p:sp>
      <p:sp>
        <p:nvSpPr>
          <p:cNvPr id="6174" name="Text Box 37"/>
          <p:cNvSpPr txBox="1">
            <a:spLocks noChangeArrowheads="1"/>
          </p:cNvSpPr>
          <p:nvPr/>
        </p:nvSpPr>
        <p:spPr bwMode="auto">
          <a:xfrm>
            <a:off x="4648200" y="22860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I</a:t>
            </a:r>
          </a:p>
        </p:txBody>
      </p:sp>
      <p:grpSp>
        <p:nvGrpSpPr>
          <p:cNvPr id="6175" name="Group 38"/>
          <p:cNvGrpSpPr>
            <a:grpSpLocks/>
          </p:cNvGrpSpPr>
          <p:nvPr/>
        </p:nvGrpSpPr>
        <p:grpSpPr bwMode="auto">
          <a:xfrm>
            <a:off x="4419600" y="2438400"/>
            <a:ext cx="160338" cy="685800"/>
            <a:chOff x="3888" y="576"/>
            <a:chExt cx="96" cy="432"/>
          </a:xfrm>
        </p:grpSpPr>
        <p:sp>
          <p:nvSpPr>
            <p:cNvPr id="6204" name="Line 39"/>
            <p:cNvSpPr>
              <a:spLocks noChangeShapeType="1"/>
            </p:cNvSpPr>
            <p:nvPr/>
          </p:nvSpPr>
          <p:spPr bwMode="auto">
            <a:xfrm>
              <a:off x="3936" y="576"/>
              <a:ext cx="0" cy="432"/>
            </a:xfrm>
            <a:prstGeom prst="line">
              <a:avLst/>
            </a:prstGeom>
            <a:noFill/>
            <a:ln w="38100">
              <a:solidFill>
                <a:srgbClr val="0099CC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05" name="Oval 40"/>
            <p:cNvSpPr>
              <a:spLocks noChangeArrowheads="1"/>
            </p:cNvSpPr>
            <p:nvPr/>
          </p:nvSpPr>
          <p:spPr bwMode="auto">
            <a:xfrm>
              <a:off x="3888" y="912"/>
              <a:ext cx="96" cy="96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99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176" name="Group 41"/>
          <p:cNvGrpSpPr>
            <a:grpSpLocks/>
          </p:cNvGrpSpPr>
          <p:nvPr/>
        </p:nvGrpSpPr>
        <p:grpSpPr bwMode="auto">
          <a:xfrm>
            <a:off x="6400800" y="2133600"/>
            <a:ext cx="1905000" cy="1905000"/>
            <a:chOff x="336" y="336"/>
            <a:chExt cx="1200" cy="1200"/>
          </a:xfrm>
        </p:grpSpPr>
        <p:sp>
          <p:nvSpPr>
            <p:cNvPr id="6202" name="Oval 42"/>
            <p:cNvSpPr>
              <a:spLocks noChangeArrowheads="1"/>
            </p:cNvSpPr>
            <p:nvPr/>
          </p:nvSpPr>
          <p:spPr bwMode="auto">
            <a:xfrm>
              <a:off x="336" y="336"/>
              <a:ext cx="1200" cy="1200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3" name="Oval 43"/>
            <p:cNvSpPr>
              <a:spLocks noChangeArrowheads="1"/>
            </p:cNvSpPr>
            <p:nvPr/>
          </p:nvSpPr>
          <p:spPr bwMode="auto">
            <a:xfrm>
              <a:off x="384" y="384"/>
              <a:ext cx="1104" cy="1104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FF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177" name="Text Box 44"/>
          <p:cNvSpPr txBox="1">
            <a:spLocks noChangeArrowheads="1"/>
          </p:cNvSpPr>
          <p:nvPr/>
        </p:nvSpPr>
        <p:spPr bwMode="auto">
          <a:xfrm>
            <a:off x="7162800" y="2209800"/>
            <a:ext cx="457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XII</a:t>
            </a:r>
          </a:p>
        </p:txBody>
      </p:sp>
      <p:sp>
        <p:nvSpPr>
          <p:cNvPr id="6178" name="Text Box 45"/>
          <p:cNvSpPr txBox="1">
            <a:spLocks noChangeArrowheads="1"/>
          </p:cNvSpPr>
          <p:nvPr/>
        </p:nvSpPr>
        <p:spPr bwMode="auto">
          <a:xfrm>
            <a:off x="6781800" y="22860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XI</a:t>
            </a:r>
          </a:p>
        </p:txBody>
      </p:sp>
      <p:sp>
        <p:nvSpPr>
          <p:cNvPr id="6179" name="Text Box 46"/>
          <p:cNvSpPr txBox="1">
            <a:spLocks noChangeArrowheads="1"/>
          </p:cNvSpPr>
          <p:nvPr/>
        </p:nvSpPr>
        <p:spPr bwMode="auto">
          <a:xfrm>
            <a:off x="6477000" y="3276600"/>
            <a:ext cx="533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VIII</a:t>
            </a:r>
          </a:p>
        </p:txBody>
      </p:sp>
      <p:sp>
        <p:nvSpPr>
          <p:cNvPr id="6180" name="Text Box 47"/>
          <p:cNvSpPr txBox="1">
            <a:spLocks noChangeArrowheads="1"/>
          </p:cNvSpPr>
          <p:nvPr/>
        </p:nvSpPr>
        <p:spPr bwMode="auto">
          <a:xfrm>
            <a:off x="6705600" y="3611563"/>
            <a:ext cx="4572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VII</a:t>
            </a:r>
          </a:p>
        </p:txBody>
      </p:sp>
      <p:sp>
        <p:nvSpPr>
          <p:cNvPr id="6181" name="Text Box 48"/>
          <p:cNvSpPr txBox="1">
            <a:spLocks noChangeArrowheads="1"/>
          </p:cNvSpPr>
          <p:nvPr/>
        </p:nvSpPr>
        <p:spPr bwMode="auto">
          <a:xfrm>
            <a:off x="6477000" y="25908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X</a:t>
            </a:r>
          </a:p>
        </p:txBody>
      </p:sp>
      <p:sp>
        <p:nvSpPr>
          <p:cNvPr id="6182" name="Text Box 49"/>
          <p:cNvSpPr txBox="1">
            <a:spLocks noChangeArrowheads="1"/>
          </p:cNvSpPr>
          <p:nvPr/>
        </p:nvSpPr>
        <p:spPr bwMode="auto">
          <a:xfrm>
            <a:off x="6400800" y="2895600"/>
            <a:ext cx="3968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IX</a:t>
            </a:r>
          </a:p>
        </p:txBody>
      </p:sp>
      <p:sp>
        <p:nvSpPr>
          <p:cNvPr id="6183" name="Text Box 50"/>
          <p:cNvSpPr txBox="1">
            <a:spLocks noChangeArrowheads="1"/>
          </p:cNvSpPr>
          <p:nvPr/>
        </p:nvSpPr>
        <p:spPr bwMode="auto">
          <a:xfrm>
            <a:off x="7162800" y="3733800"/>
            <a:ext cx="457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VI</a:t>
            </a:r>
          </a:p>
        </p:txBody>
      </p:sp>
      <p:sp>
        <p:nvSpPr>
          <p:cNvPr id="6184" name="Text Box 51"/>
          <p:cNvSpPr txBox="1">
            <a:spLocks noChangeArrowheads="1"/>
          </p:cNvSpPr>
          <p:nvPr/>
        </p:nvSpPr>
        <p:spPr bwMode="auto">
          <a:xfrm>
            <a:off x="7620000" y="35814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V</a:t>
            </a:r>
          </a:p>
        </p:txBody>
      </p:sp>
      <p:sp>
        <p:nvSpPr>
          <p:cNvPr id="6185" name="Text Box 52"/>
          <p:cNvSpPr txBox="1">
            <a:spLocks noChangeArrowheads="1"/>
          </p:cNvSpPr>
          <p:nvPr/>
        </p:nvSpPr>
        <p:spPr bwMode="auto">
          <a:xfrm>
            <a:off x="7848600" y="32766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IV</a:t>
            </a:r>
          </a:p>
        </p:txBody>
      </p:sp>
      <p:sp>
        <p:nvSpPr>
          <p:cNvPr id="6186" name="Text Box 53"/>
          <p:cNvSpPr txBox="1">
            <a:spLocks noChangeArrowheads="1"/>
          </p:cNvSpPr>
          <p:nvPr/>
        </p:nvSpPr>
        <p:spPr bwMode="auto">
          <a:xfrm>
            <a:off x="7924800" y="28956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III</a:t>
            </a:r>
          </a:p>
        </p:txBody>
      </p:sp>
      <p:sp>
        <p:nvSpPr>
          <p:cNvPr id="6187" name="Text Box 54"/>
          <p:cNvSpPr txBox="1">
            <a:spLocks noChangeArrowheads="1"/>
          </p:cNvSpPr>
          <p:nvPr/>
        </p:nvSpPr>
        <p:spPr bwMode="auto">
          <a:xfrm>
            <a:off x="7848600" y="25146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II</a:t>
            </a:r>
          </a:p>
        </p:txBody>
      </p:sp>
      <p:sp>
        <p:nvSpPr>
          <p:cNvPr id="6188" name="Text Box 55"/>
          <p:cNvSpPr txBox="1">
            <a:spLocks noChangeArrowheads="1"/>
          </p:cNvSpPr>
          <p:nvPr/>
        </p:nvSpPr>
        <p:spPr bwMode="auto">
          <a:xfrm>
            <a:off x="7543800" y="2286000"/>
            <a:ext cx="381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.VnTimeH" pitchFamily="34" charset="0"/>
              </a:rPr>
              <a:t>I</a:t>
            </a:r>
          </a:p>
        </p:txBody>
      </p:sp>
      <p:grpSp>
        <p:nvGrpSpPr>
          <p:cNvPr id="6189" name="Group 56"/>
          <p:cNvGrpSpPr>
            <a:grpSpLocks/>
          </p:cNvGrpSpPr>
          <p:nvPr/>
        </p:nvGrpSpPr>
        <p:grpSpPr bwMode="auto">
          <a:xfrm>
            <a:off x="4419600" y="2590800"/>
            <a:ext cx="152400" cy="525463"/>
            <a:chOff x="3024" y="1008"/>
            <a:chExt cx="96" cy="331"/>
          </a:xfrm>
        </p:grpSpPr>
        <p:sp>
          <p:nvSpPr>
            <p:cNvPr id="6200" name="Line 57"/>
            <p:cNvSpPr>
              <a:spLocks noChangeShapeType="1"/>
            </p:cNvSpPr>
            <p:nvPr/>
          </p:nvSpPr>
          <p:spPr bwMode="auto">
            <a:xfrm rot="-5411360">
              <a:off x="2927" y="1153"/>
              <a:ext cx="290" cy="0"/>
            </a:xfrm>
            <a:prstGeom prst="line">
              <a:avLst/>
            </a:prstGeom>
            <a:noFill/>
            <a:ln w="76200">
              <a:solidFill>
                <a:srgbClr val="6600CC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01" name="Oval 58"/>
            <p:cNvSpPr>
              <a:spLocks noChangeArrowheads="1"/>
            </p:cNvSpPr>
            <p:nvPr/>
          </p:nvSpPr>
          <p:spPr bwMode="auto">
            <a:xfrm>
              <a:off x="3024" y="1248"/>
              <a:ext cx="96" cy="91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99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190" name="Line 59"/>
          <p:cNvSpPr>
            <a:spLocks noChangeShapeType="1"/>
          </p:cNvSpPr>
          <p:nvPr/>
        </p:nvSpPr>
        <p:spPr bwMode="auto">
          <a:xfrm rot="-5411360">
            <a:off x="7656512" y="2859088"/>
            <a:ext cx="3175" cy="381000"/>
          </a:xfrm>
          <a:prstGeom prst="line">
            <a:avLst/>
          </a:prstGeom>
          <a:noFill/>
          <a:ln w="76200">
            <a:solidFill>
              <a:srgbClr val="6600CC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6191" name="Group 60"/>
          <p:cNvGrpSpPr>
            <a:grpSpLocks/>
          </p:cNvGrpSpPr>
          <p:nvPr/>
        </p:nvGrpSpPr>
        <p:grpSpPr bwMode="auto">
          <a:xfrm>
            <a:off x="7315200" y="2438400"/>
            <a:ext cx="152400" cy="652463"/>
            <a:chOff x="3888" y="576"/>
            <a:chExt cx="96" cy="432"/>
          </a:xfrm>
        </p:grpSpPr>
        <p:sp>
          <p:nvSpPr>
            <p:cNvPr id="6198" name="Line 61"/>
            <p:cNvSpPr>
              <a:spLocks noChangeShapeType="1"/>
            </p:cNvSpPr>
            <p:nvPr/>
          </p:nvSpPr>
          <p:spPr bwMode="auto">
            <a:xfrm>
              <a:off x="3936" y="576"/>
              <a:ext cx="0" cy="432"/>
            </a:xfrm>
            <a:prstGeom prst="line">
              <a:avLst/>
            </a:prstGeom>
            <a:noFill/>
            <a:ln w="38100">
              <a:solidFill>
                <a:srgbClr val="0099CC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99" name="Oval 62"/>
            <p:cNvSpPr>
              <a:spLocks noChangeArrowheads="1"/>
            </p:cNvSpPr>
            <p:nvPr/>
          </p:nvSpPr>
          <p:spPr bwMode="auto">
            <a:xfrm>
              <a:off x="3888" y="912"/>
              <a:ext cx="96" cy="96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0099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192" name="Text Box 63"/>
          <p:cNvSpPr txBox="1">
            <a:spLocks noChangeArrowheads="1"/>
          </p:cNvSpPr>
          <p:nvPr/>
        </p:nvSpPr>
        <p:spPr bwMode="auto">
          <a:xfrm>
            <a:off x="1447800" y="4038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solidFill>
                  <a:srgbClr val="006600"/>
                </a:solidFill>
                <a:latin typeface=".VnTimeH" pitchFamily="34" charset="0"/>
              </a:rPr>
              <a:t>a</a:t>
            </a:r>
          </a:p>
        </p:txBody>
      </p:sp>
      <p:sp>
        <p:nvSpPr>
          <p:cNvPr id="6193" name="Text Box 64"/>
          <p:cNvSpPr txBox="1">
            <a:spLocks noChangeArrowheads="1"/>
          </p:cNvSpPr>
          <p:nvPr/>
        </p:nvSpPr>
        <p:spPr bwMode="auto">
          <a:xfrm>
            <a:off x="4267200" y="4038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solidFill>
                  <a:srgbClr val="006600"/>
                </a:solidFill>
                <a:latin typeface=".VnTimeH" pitchFamily="34" charset="0"/>
              </a:rPr>
              <a:t>b</a:t>
            </a:r>
          </a:p>
        </p:txBody>
      </p:sp>
      <p:sp>
        <p:nvSpPr>
          <p:cNvPr id="6194" name="Text Box 65"/>
          <p:cNvSpPr txBox="1">
            <a:spLocks noChangeArrowheads="1"/>
          </p:cNvSpPr>
          <p:nvPr/>
        </p:nvSpPr>
        <p:spPr bwMode="auto">
          <a:xfrm>
            <a:off x="7162800" y="40386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solidFill>
                  <a:srgbClr val="006600"/>
                </a:solidFill>
                <a:latin typeface=".VnTimeH" pitchFamily="34" charset="0"/>
              </a:rPr>
              <a:t>c</a:t>
            </a:r>
          </a:p>
        </p:txBody>
      </p:sp>
      <p:sp>
        <p:nvSpPr>
          <p:cNvPr id="18504" name="Rectangle 72"/>
          <p:cNvSpPr>
            <a:spLocks noChangeArrowheads="1"/>
          </p:cNvSpPr>
          <p:nvPr/>
        </p:nvSpPr>
        <p:spPr bwMode="auto">
          <a:xfrm>
            <a:off x="152400" y="4572000"/>
            <a:ext cx="2895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500">
                <a:solidFill>
                  <a:srgbClr val="0000FF"/>
                </a:solidFill>
                <a:latin typeface=".VnTime" pitchFamily="34" charset="0"/>
              </a:rPr>
              <a:t>§ång hå A chØ 6 giê</a:t>
            </a:r>
            <a:r>
              <a:rPr lang="en-US" sz="2200">
                <a:solidFill>
                  <a:srgbClr val="0000FF"/>
                </a:solidFill>
                <a:latin typeface=".VnTime" pitchFamily="34" charset="0"/>
              </a:rPr>
              <a:t> .</a:t>
            </a:r>
          </a:p>
        </p:txBody>
      </p:sp>
      <p:sp>
        <p:nvSpPr>
          <p:cNvPr id="18505" name="Rectangle 73"/>
          <p:cNvSpPr>
            <a:spLocks noChangeArrowheads="1"/>
          </p:cNvSpPr>
          <p:nvPr/>
        </p:nvSpPr>
        <p:spPr bwMode="auto">
          <a:xfrm>
            <a:off x="3124200" y="4572000"/>
            <a:ext cx="2895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500">
                <a:solidFill>
                  <a:srgbClr val="0000FF"/>
                </a:solidFill>
                <a:latin typeface=".VnTime" pitchFamily="34" charset="0"/>
              </a:rPr>
              <a:t>§ång hå B chØ 12 giê.</a:t>
            </a:r>
          </a:p>
        </p:txBody>
      </p:sp>
      <p:sp>
        <p:nvSpPr>
          <p:cNvPr id="18506" name="Rectangle 74"/>
          <p:cNvSpPr>
            <a:spLocks noChangeArrowheads="1"/>
          </p:cNvSpPr>
          <p:nvPr/>
        </p:nvSpPr>
        <p:spPr bwMode="auto">
          <a:xfrm>
            <a:off x="6248400" y="4572000"/>
            <a:ext cx="2895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500">
                <a:solidFill>
                  <a:srgbClr val="0000FF"/>
                </a:solidFill>
                <a:latin typeface=".VnTime" pitchFamily="34" charset="0"/>
              </a:rPr>
              <a:t>§ång hå C chØ 3 giê.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5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5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04" grpId="0"/>
      <p:bldP spid="18505" grpId="0"/>
      <p:bldP spid="1850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381000" y="381000"/>
            <a:ext cx="82296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/>
            <a:r>
              <a:rPr lang="en-US" sz="3200" u="sng">
                <a:latin typeface=".VnTime" pitchFamily="34" charset="0"/>
              </a:rPr>
              <a:t>Bµi 3</a:t>
            </a:r>
            <a:r>
              <a:rPr lang="en-US" sz="2800">
                <a:latin typeface=".VnTime" pitchFamily="34" charset="0"/>
              </a:rPr>
              <a:t> : </a:t>
            </a:r>
            <a:r>
              <a:rPr lang="en-US" sz="3200">
                <a:solidFill>
                  <a:srgbClr val="0000FF"/>
                </a:solidFill>
                <a:latin typeface=".VnTime" pitchFamily="34" charset="0"/>
              </a:rPr>
              <a:t>H·y viÕt c¸c sè II, VI, V, VII, IV,IX, XI</a:t>
            </a:r>
          </a:p>
          <a:p>
            <a:pPr marL="342900" indent="-342900"/>
            <a:r>
              <a:rPr lang="en-US" sz="3200" b="0">
                <a:solidFill>
                  <a:srgbClr val="0000FF"/>
                </a:solidFill>
                <a:latin typeface=".VnTime" pitchFamily="34" charset="0"/>
              </a:rPr>
              <a:t>a.Theo thø tù tõ lín ®Õn bÐ:</a:t>
            </a:r>
          </a:p>
          <a:p>
            <a:pPr marL="342900" indent="-342900"/>
            <a:r>
              <a:rPr lang="en-US" sz="3200" b="0">
                <a:solidFill>
                  <a:srgbClr val="0000FF"/>
                </a:solidFill>
                <a:latin typeface=".VnTime" pitchFamily="34" charset="0"/>
              </a:rPr>
              <a:t>b.Theo thø tù tõ bÐ ®Õn lín :</a:t>
            </a: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4953000" y="1905000"/>
            <a:ext cx="3352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rgbClr val="FF3300"/>
                </a:solidFill>
                <a:latin typeface=".VnTimeH" pitchFamily="34" charset="0"/>
              </a:rPr>
              <a:t>Ii, iv, v, vi, vii, Ix, xi</a:t>
            </a: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5029200" y="2362200"/>
            <a:ext cx="3429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latin typeface=".VnTimeH" pitchFamily="34" charset="0"/>
              </a:rPr>
              <a:t> </a:t>
            </a:r>
            <a:r>
              <a:rPr lang="en-US" sz="2400">
                <a:solidFill>
                  <a:srgbClr val="FF3300"/>
                </a:solidFill>
                <a:latin typeface=".VnTimeH" pitchFamily="34" charset="0"/>
              </a:rPr>
              <a:t>Xi, Ix, vii ,vi , v, iv, ii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  <p:bldP spid="9222" grpId="0"/>
      <p:bldP spid="92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09800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sz="2800" smtClean="0">
                <a:latin typeface=".VnTime" pitchFamily="34" charset="0"/>
              </a:rPr>
              <a:t/>
            </a:r>
            <a:br>
              <a:rPr lang="en-US" sz="2800" smtClean="0">
                <a:latin typeface=".VnTime" pitchFamily="34" charset="0"/>
              </a:rPr>
            </a:br>
            <a:r>
              <a:rPr lang="en-US" sz="2800" u="sng" smtClean="0">
                <a:solidFill>
                  <a:srgbClr val="0000CC"/>
                </a:solidFill>
                <a:latin typeface=".VnTime" pitchFamily="34" charset="0"/>
              </a:rPr>
              <a:t>C¸ch ch¬i</a:t>
            </a:r>
            <a:r>
              <a:rPr lang="en-US" sz="2800" smtClean="0">
                <a:latin typeface=".VnTime" pitchFamily="34" charset="0"/>
              </a:rPr>
              <a:t> .</a:t>
            </a:r>
            <a:br>
              <a:rPr lang="en-US" sz="2800" smtClean="0">
                <a:latin typeface=".VnTime" pitchFamily="34" charset="0"/>
              </a:rPr>
            </a:br>
            <a:r>
              <a:rPr lang="en-US" sz="2800" smtClean="0">
                <a:latin typeface=".VnTime" pitchFamily="34" charset="0"/>
              </a:rPr>
              <a:t> - Cã 2 ®éi ch¬i , mçi ®éi 4 b¹n .</a:t>
            </a:r>
            <a:br>
              <a:rPr lang="en-US" sz="2800" smtClean="0">
                <a:latin typeface=".VnTime" pitchFamily="34" charset="0"/>
              </a:rPr>
            </a:br>
            <a:r>
              <a:rPr lang="en-US" sz="2800" smtClean="0">
                <a:latin typeface=".VnTime" pitchFamily="34" charset="0"/>
              </a:rPr>
              <a:t>- C¸c b¹n trong mçi ®éi nèi tiÕp nhau viÕt ®óng 3 sè  liªn tiÕp tõ 1 ®Õn 12 b»ng ch÷ sè La M·.</a:t>
            </a:r>
            <a:br>
              <a:rPr lang="en-US" sz="2800" smtClean="0">
                <a:latin typeface=".VnTime" pitchFamily="34" charset="0"/>
              </a:rPr>
            </a:br>
            <a:r>
              <a:rPr lang="en-US" sz="2800" smtClean="0">
                <a:latin typeface=".VnTime" pitchFamily="34" charset="0"/>
              </a:rPr>
              <a:t>- §éi nµo viÕt  ®óng vµ  xong tr­íc th× ®éi ®ã chiÕn th¾ng .</a:t>
            </a: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2133600" y="685800"/>
            <a:ext cx="35814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0">
                <a:solidFill>
                  <a:srgbClr val="FF0066"/>
                </a:solidFill>
                <a:latin typeface=".VnTime" pitchFamily="34" charset="0"/>
              </a:rPr>
              <a:t>Trß ch¬i :TiÕp søc </a:t>
            </a:r>
            <a:br>
              <a:rPr lang="en-US" sz="3200" b="0">
                <a:solidFill>
                  <a:srgbClr val="FF0066"/>
                </a:solidFill>
                <a:latin typeface=".VnTime" pitchFamily="34" charset="0"/>
              </a:rPr>
            </a:br>
            <a:endParaRPr lang="en-US" sz="3200" b="0">
              <a:solidFill>
                <a:srgbClr val="FF0066"/>
              </a:solidFill>
              <a:latin typeface=".VnTime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762000" y="990600"/>
            <a:ext cx="8153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000">
                <a:solidFill>
                  <a:srgbClr val="0000FF"/>
                </a:solidFill>
                <a:latin typeface=".VnTime" pitchFamily="34" charset="0"/>
              </a:rPr>
              <a:t>C¸c sè tõ 1 ®Õn 12 b»ng ch÷ sè La M· lµ:</a:t>
            </a:r>
          </a:p>
          <a:p>
            <a:pPr algn="ctr"/>
            <a:endParaRPr lang="en-US" sz="3000">
              <a:solidFill>
                <a:srgbClr val="0000FF"/>
              </a:solidFill>
              <a:latin typeface=".VnTime" pitchFamily="34" charset="0"/>
            </a:endParaRPr>
          </a:p>
          <a:p>
            <a:pPr algn="ctr"/>
            <a:r>
              <a:rPr lang="en-US" sz="3000">
                <a:solidFill>
                  <a:srgbClr val="0000FF"/>
                </a:solidFill>
                <a:latin typeface=".VnTime" pitchFamily="34" charset="0"/>
              </a:rPr>
              <a:t>I , II , III , IV , V , VI , VII , VIII, I X , X , XI , XII 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533400" y="1066800"/>
            <a:ext cx="762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FF3300"/>
                </a:solidFill>
                <a:latin typeface=".VnTime" pitchFamily="34" charset="0"/>
              </a:rPr>
              <a:t>Bµi 4: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/>
      <p:bldP spid="1229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82550"/>
            <a:ext cx="20574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5" name="Oval 3"/>
          <p:cNvSpPr>
            <a:spLocks noChangeArrowheads="1"/>
          </p:cNvSpPr>
          <p:nvPr/>
        </p:nvSpPr>
        <p:spPr bwMode="auto">
          <a:xfrm>
            <a:off x="457200" y="533400"/>
            <a:ext cx="1143000" cy="1143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>
                <a:solidFill>
                  <a:srgbClr val="CC0000"/>
                </a:solidFill>
              </a:rPr>
              <a:t>10</a:t>
            </a:r>
            <a:r>
              <a:rPr lang="en-US" sz="3600"/>
              <a:t> </a:t>
            </a:r>
          </a:p>
        </p:txBody>
      </p:sp>
      <p:pic>
        <p:nvPicPr>
          <p:cNvPr id="23556" name="Picture 4"/>
          <p:cNvPicPr preferRelativeResize="0"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19600" y="-82550"/>
            <a:ext cx="2057400" cy="22860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</p:pic>
      <p:pic>
        <p:nvPicPr>
          <p:cNvPr id="23557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05600" y="0"/>
            <a:ext cx="20574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8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-82550"/>
            <a:ext cx="20574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9" name="Oval 7"/>
          <p:cNvSpPr>
            <a:spLocks noChangeArrowheads="1"/>
          </p:cNvSpPr>
          <p:nvPr/>
        </p:nvSpPr>
        <p:spPr bwMode="auto">
          <a:xfrm>
            <a:off x="2819400" y="527050"/>
            <a:ext cx="1143000" cy="1143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/>
              <a:t>10</a:t>
            </a:r>
          </a:p>
        </p:txBody>
      </p:sp>
      <p:sp>
        <p:nvSpPr>
          <p:cNvPr id="23560" name="Oval 8"/>
          <p:cNvSpPr>
            <a:spLocks noChangeArrowheads="1"/>
          </p:cNvSpPr>
          <p:nvPr/>
        </p:nvSpPr>
        <p:spPr bwMode="auto">
          <a:xfrm>
            <a:off x="4953000" y="527050"/>
            <a:ext cx="1143000" cy="1143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/>
              <a:t>10</a:t>
            </a:r>
          </a:p>
        </p:txBody>
      </p:sp>
      <p:sp>
        <p:nvSpPr>
          <p:cNvPr id="23561" name="Oval 9"/>
          <p:cNvSpPr>
            <a:spLocks noChangeArrowheads="1"/>
          </p:cNvSpPr>
          <p:nvPr/>
        </p:nvSpPr>
        <p:spPr bwMode="auto">
          <a:xfrm>
            <a:off x="7162800" y="609600"/>
            <a:ext cx="1143000" cy="1143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/>
              <a:t>10</a:t>
            </a:r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838200" y="2203450"/>
            <a:ext cx="685800" cy="61595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0"/>
              <a:t>1</a:t>
            </a:r>
          </a:p>
        </p:txBody>
      </p:sp>
      <p:sp>
        <p:nvSpPr>
          <p:cNvPr id="23563" name="Rectangle 11"/>
          <p:cNvSpPr>
            <a:spLocks noChangeArrowheads="1"/>
          </p:cNvSpPr>
          <p:nvPr/>
        </p:nvSpPr>
        <p:spPr bwMode="auto">
          <a:xfrm>
            <a:off x="3124200" y="2203450"/>
            <a:ext cx="762000" cy="61595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0"/>
              <a:t>2</a:t>
            </a:r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5181600" y="2209800"/>
            <a:ext cx="762000" cy="609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0"/>
              <a:t>3</a:t>
            </a:r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7543800" y="2286000"/>
            <a:ext cx="685800" cy="609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0"/>
              <a:t>4</a:t>
            </a:r>
          </a:p>
        </p:txBody>
      </p:sp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5181600" y="2209800"/>
            <a:ext cx="762000" cy="6096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FFFF00"/>
                </a:solidFill>
              </a:rPr>
              <a:t>3</a:t>
            </a:r>
          </a:p>
        </p:txBody>
      </p:sp>
      <p:sp>
        <p:nvSpPr>
          <p:cNvPr id="23567" name="Rectangle 15"/>
          <p:cNvSpPr>
            <a:spLocks noChangeArrowheads="1"/>
          </p:cNvSpPr>
          <p:nvPr/>
        </p:nvSpPr>
        <p:spPr bwMode="auto">
          <a:xfrm>
            <a:off x="2895600" y="4038600"/>
            <a:ext cx="3657600" cy="1295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>
                <a:solidFill>
                  <a:srgbClr val="000066"/>
                </a:solidFill>
                <a:latin typeface=".VnTime" pitchFamily="34" charset="0"/>
              </a:rPr>
              <a:t>§äc sè : XXI</a:t>
            </a:r>
          </a:p>
        </p:txBody>
      </p:sp>
      <p:sp>
        <p:nvSpPr>
          <p:cNvPr id="23568" name="Line 16"/>
          <p:cNvSpPr>
            <a:spLocks noChangeShapeType="1"/>
          </p:cNvSpPr>
          <p:nvPr/>
        </p:nvSpPr>
        <p:spPr bwMode="auto">
          <a:xfrm flipH="1">
            <a:off x="4876800" y="2819400"/>
            <a:ext cx="5334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569" name="Rectangle 17"/>
          <p:cNvSpPr>
            <a:spLocks noChangeArrowheads="1"/>
          </p:cNvSpPr>
          <p:nvPr/>
        </p:nvSpPr>
        <p:spPr bwMode="auto">
          <a:xfrm>
            <a:off x="838200" y="2209800"/>
            <a:ext cx="685800" cy="609600"/>
          </a:xfrm>
          <a:prstGeom prst="rect">
            <a:avLst/>
          </a:prstGeom>
          <a:solidFill>
            <a:srgbClr val="3333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FFFF00"/>
                </a:solidFill>
              </a:rPr>
              <a:t>1</a:t>
            </a:r>
          </a:p>
        </p:txBody>
      </p:sp>
      <p:sp>
        <p:nvSpPr>
          <p:cNvPr id="23570" name="Rectangle 18"/>
          <p:cNvSpPr>
            <a:spLocks noChangeArrowheads="1"/>
          </p:cNvSpPr>
          <p:nvPr/>
        </p:nvSpPr>
        <p:spPr bwMode="auto">
          <a:xfrm>
            <a:off x="2895600" y="4038600"/>
            <a:ext cx="3657600" cy="12954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latin typeface=".VnTime" pitchFamily="34" charset="0"/>
              </a:rPr>
              <a:t>§äc sè  :</a:t>
            </a:r>
            <a:r>
              <a:rPr lang="en-US" sz="2800" b="0">
                <a:latin typeface=".VnTime" pitchFamily="34" charset="0"/>
              </a:rPr>
              <a:t>  I X</a:t>
            </a:r>
          </a:p>
          <a:p>
            <a:pPr algn="ctr"/>
            <a:r>
              <a:rPr lang="en-US" sz="2800" b="0">
                <a:latin typeface=".VnTime" pitchFamily="34" charset="0"/>
              </a:rPr>
              <a:t> </a:t>
            </a:r>
          </a:p>
        </p:txBody>
      </p:sp>
      <p:sp>
        <p:nvSpPr>
          <p:cNvPr id="23571" name="Line 19"/>
          <p:cNvSpPr>
            <a:spLocks noChangeShapeType="1"/>
          </p:cNvSpPr>
          <p:nvPr/>
        </p:nvSpPr>
        <p:spPr bwMode="auto">
          <a:xfrm>
            <a:off x="1447800" y="2819400"/>
            <a:ext cx="16764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572" name="Rectangle 20"/>
          <p:cNvSpPr>
            <a:spLocks noChangeArrowheads="1"/>
          </p:cNvSpPr>
          <p:nvPr/>
        </p:nvSpPr>
        <p:spPr bwMode="auto">
          <a:xfrm>
            <a:off x="7543800" y="2286000"/>
            <a:ext cx="685800" cy="609600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FFFF00"/>
                </a:solidFill>
              </a:rPr>
              <a:t>4</a:t>
            </a:r>
          </a:p>
        </p:txBody>
      </p:sp>
      <p:sp>
        <p:nvSpPr>
          <p:cNvPr id="23573" name="Rectangle 21"/>
          <p:cNvSpPr>
            <a:spLocks noChangeArrowheads="1"/>
          </p:cNvSpPr>
          <p:nvPr/>
        </p:nvSpPr>
        <p:spPr bwMode="auto">
          <a:xfrm>
            <a:off x="2743200" y="4038600"/>
            <a:ext cx="3810000" cy="12954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0">
                <a:latin typeface=".VnTime" pitchFamily="34" charset="0"/>
              </a:rPr>
              <a:t>ViÕt sè: hai m­¬i</a:t>
            </a:r>
          </a:p>
        </p:txBody>
      </p:sp>
      <p:sp>
        <p:nvSpPr>
          <p:cNvPr id="23574" name="Line 22"/>
          <p:cNvSpPr>
            <a:spLocks noChangeShapeType="1"/>
          </p:cNvSpPr>
          <p:nvPr/>
        </p:nvSpPr>
        <p:spPr bwMode="auto">
          <a:xfrm flipH="1">
            <a:off x="5867400" y="2895600"/>
            <a:ext cx="17526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575" name="Rectangle 23"/>
          <p:cNvSpPr>
            <a:spLocks noChangeArrowheads="1"/>
          </p:cNvSpPr>
          <p:nvPr/>
        </p:nvSpPr>
        <p:spPr bwMode="auto">
          <a:xfrm>
            <a:off x="3124200" y="2209800"/>
            <a:ext cx="762000" cy="6096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FFFF00"/>
                </a:solidFill>
              </a:rPr>
              <a:t>2</a:t>
            </a:r>
          </a:p>
        </p:txBody>
      </p:sp>
      <p:sp>
        <p:nvSpPr>
          <p:cNvPr id="23576" name="Rectangle 24"/>
          <p:cNvSpPr>
            <a:spLocks noChangeArrowheads="1"/>
          </p:cNvSpPr>
          <p:nvPr/>
        </p:nvSpPr>
        <p:spPr bwMode="auto">
          <a:xfrm>
            <a:off x="2514600" y="3962400"/>
            <a:ext cx="4343400" cy="1295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0">
                <a:latin typeface=".VnTime" pitchFamily="34" charset="0"/>
              </a:rPr>
              <a:t>ViÕt sè : m­êi hai</a:t>
            </a:r>
          </a:p>
        </p:txBody>
      </p:sp>
      <p:sp>
        <p:nvSpPr>
          <p:cNvPr id="23577" name="Line 25"/>
          <p:cNvSpPr>
            <a:spLocks noChangeShapeType="1"/>
          </p:cNvSpPr>
          <p:nvPr/>
        </p:nvSpPr>
        <p:spPr bwMode="auto">
          <a:xfrm>
            <a:off x="3505200" y="2819400"/>
            <a:ext cx="7620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3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3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3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3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0" fill="hold"/>
                                        <p:tgtEl>
                                          <p:spTgt spid="235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0" fill="hold"/>
                                        <p:tgtEl>
                                          <p:spTgt spid="235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35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35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235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235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0" fill="hold"/>
                                        <p:tgtEl>
                                          <p:spTgt spid="235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0" fill="hold"/>
                                        <p:tgtEl>
                                          <p:spTgt spid="235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35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35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35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35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0" dur="500"/>
                                        <p:tgtEl>
                                          <p:spTgt spid="235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3" dur="500"/>
                                        <p:tgtEl>
                                          <p:spTgt spid="235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0" fill="hold"/>
                                        <p:tgtEl>
                                          <p:spTgt spid="235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0" fill="hold"/>
                                        <p:tgtEl>
                                          <p:spTgt spid="235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35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35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35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35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14" dur="500"/>
                                        <p:tgtEl>
                                          <p:spTgt spid="235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17" dur="500"/>
                                        <p:tgtEl>
                                          <p:spTgt spid="235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0" fill="hold"/>
                                        <p:tgtEl>
                                          <p:spTgt spid="235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0" fill="hold"/>
                                        <p:tgtEl>
                                          <p:spTgt spid="235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235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235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235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235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235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235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0" dur="500"/>
                                        <p:tgtEl>
                                          <p:spTgt spid="235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3" dur="500"/>
                                        <p:tgtEl>
                                          <p:spTgt spid="235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animBg="1"/>
      <p:bldP spid="23559" grpId="0" animBg="1"/>
      <p:bldP spid="23560" grpId="0" animBg="1"/>
      <p:bldP spid="23561" grpId="0" animBg="1"/>
      <p:bldP spid="23562" grpId="0" animBg="1"/>
      <p:bldP spid="23563" grpId="0" animBg="1"/>
      <p:bldP spid="23564" grpId="0" animBg="1"/>
      <p:bldP spid="23565" grpId="0" animBg="1"/>
      <p:bldP spid="23566" grpId="0" animBg="1"/>
      <p:bldP spid="23567" grpId="0" animBg="1"/>
      <p:bldP spid="23567" grpId="1" animBg="1"/>
      <p:bldP spid="23568" grpId="0" animBg="1"/>
      <p:bldP spid="23568" grpId="1" animBg="1"/>
      <p:bldP spid="23569" grpId="0" animBg="1"/>
      <p:bldP spid="23570" grpId="0" animBg="1"/>
      <p:bldP spid="23570" grpId="1" animBg="1"/>
      <p:bldP spid="23571" grpId="0" animBg="1"/>
      <p:bldP spid="23571" grpId="1" animBg="1"/>
      <p:bldP spid="23572" grpId="0" animBg="1"/>
      <p:bldP spid="23573" grpId="0" animBg="1"/>
      <p:bldP spid="23573" grpId="1" animBg="1"/>
      <p:bldP spid="23574" grpId="0" animBg="1"/>
      <p:bldP spid="23574" grpId="1" animBg="1"/>
      <p:bldP spid="23575" grpId="0" animBg="1"/>
      <p:bldP spid="23576" grpId="0" animBg="1"/>
      <p:bldP spid="23576" grpId="1" animBg="1"/>
      <p:bldP spid="23577" grpId="0" animBg="1"/>
      <p:bldP spid="23577" grpId="1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</TotalTime>
  <Words>330</Words>
  <Application>Microsoft Office PowerPoint</Application>
  <PresentationFormat>On-screen Show (4:3)</PresentationFormat>
  <Paragraphs>131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.VnTime</vt:lpstr>
      <vt:lpstr>.VnTimeH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 C¸ch ch¬i .  - Cã 2 ®éi ch¬i , mçi ®éi 4 b¹n . - C¸c b¹n trong mçi ®éi nèi tiÕp nhau viÕt ®óng 3 sè  liªn tiÕp tõ 1 ®Õn 12 b»ng ch÷ sè La M·. - §éi nµo viÕt  ®óng vµ  xong tr­íc th× ®éi ®ã chiÕn th¾ng .</vt:lpstr>
      <vt:lpstr>Slide 8</vt:lpstr>
      <vt:lpstr>Slide 9</vt:lpstr>
    </vt:vector>
  </TitlesOfParts>
  <Company>01684.455.933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tran hien</dc:creator>
  <cp:lastModifiedBy>CSTeam</cp:lastModifiedBy>
  <cp:revision>15</cp:revision>
  <dcterms:created xsi:type="dcterms:W3CDTF">2009-02-21T02:47:06Z</dcterms:created>
  <dcterms:modified xsi:type="dcterms:W3CDTF">2016-06-29T10:30:01Z</dcterms:modified>
</cp:coreProperties>
</file>