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96" r:id="rId2"/>
    <p:sldId id="27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4" r:id="rId13"/>
    <p:sldId id="29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FF"/>
    <a:srgbClr val="FF33CC"/>
    <a:srgbClr val="6600CC"/>
    <a:srgbClr val="00CCFF"/>
    <a:srgbClr val="FFA7E8"/>
    <a:srgbClr val="FF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21411" autoAdjust="0"/>
    <p:restoredTop sz="94660"/>
  </p:normalViewPr>
  <p:slideViewPr>
    <p:cSldViewPr>
      <p:cViewPr varScale="1">
        <p:scale>
          <a:sx n="43" d="100"/>
          <a:sy n="43" d="100"/>
        </p:scale>
        <p:origin x="-15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AFF39-A57C-423E-B0DC-09F6C2BC1A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FC378-0D0F-4344-81C0-43902C199B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71372-BABA-4034-9BC8-CF7DADAFD6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4350C-D6A1-4AA5-BE39-C4D1AB3D30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CA45C-4B4D-4E0F-B381-9708750E0F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E7447F-5042-4ACA-B9A9-CF9B1B3EE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D141C-CF0A-4BC9-A7A3-02CF8285CC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DA688-66A9-4A60-B9D2-29EC1749A7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476EC3-26EA-49E0-81BC-7F6BD2485C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C282F-AC1F-4176-8D75-C5FF85BD2A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244F4-0872-4834-8870-E7127454E7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32AC78-8B9E-4C4C-A6F2-B34A33276F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00113" y="1971675"/>
            <a:ext cx="7488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6600CC"/>
                </a:solidFill>
                <a:latin typeface=".VnAvantH" pitchFamily="34" charset="0"/>
              </a:rPr>
              <a:t>M«n To¸n</a:t>
            </a:r>
            <a:r>
              <a:rPr lang="en-US" sz="4000" b="1">
                <a:solidFill>
                  <a:srgbClr val="FFFF00"/>
                </a:solidFill>
                <a:latin typeface=".VnArial NarrowH" pitchFamily="34" charset="0"/>
              </a:rPr>
              <a:t> </a:t>
            </a:r>
            <a:endParaRPr lang="en-US" sz="2800" b="1">
              <a:solidFill>
                <a:srgbClr val="9900CC"/>
              </a:solidFill>
              <a:latin typeface=".VnArial NarrowH" pitchFamily="34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827088" y="2744788"/>
            <a:ext cx="7559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Revue" pitchFamily="34" charset="0"/>
              </a:rPr>
              <a:t>TiÕt 41 – Líp 3</a:t>
            </a:r>
            <a:endParaRPr lang="en-US" sz="2800" b="1">
              <a:solidFill>
                <a:srgbClr val="0066FF"/>
              </a:solidFill>
              <a:latin typeface=".VnStamp" pitchFamily="34" charset="0"/>
            </a:endParaRPr>
          </a:p>
        </p:txBody>
      </p:sp>
      <p:sp>
        <p:nvSpPr>
          <p:cNvPr id="53252" name="Text Box 4" descr="085"/>
          <p:cNvSpPr txBox="1">
            <a:spLocks noChangeArrowheads="1"/>
          </p:cNvSpPr>
          <p:nvPr/>
        </p:nvSpPr>
        <p:spPr bwMode="auto">
          <a:xfrm>
            <a:off x="152400" y="3327400"/>
            <a:ext cx="8839200" cy="6413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.VnAvantH" pitchFamily="34" charset="0"/>
                <a:sym typeface="Wingdings" pitchFamily="2" charset="2"/>
              </a:rPr>
              <a:t>GãC VU¤NG , GãC KH¤NG VU¤NG</a:t>
            </a:r>
            <a:endParaRPr lang="en-US" sz="4000" b="1">
              <a:solidFill>
                <a:srgbClr val="FF0000"/>
              </a:solidFill>
              <a:latin typeface=".VnAvantH" pitchFamily="34" charset="0"/>
              <a:sym typeface="Wingdings" pitchFamily="2" charset="2"/>
            </a:endParaRPr>
          </a:p>
        </p:txBody>
      </p:sp>
      <p:sp>
        <p:nvSpPr>
          <p:cNvPr id="53253" name="Text Box 5" descr="300"/>
          <p:cNvSpPr txBox="1">
            <a:spLocks noChangeArrowheads="1"/>
          </p:cNvSpPr>
          <p:nvPr/>
        </p:nvSpPr>
        <p:spPr bwMode="auto">
          <a:xfrm>
            <a:off x="228600" y="4098925"/>
            <a:ext cx="8610600" cy="3667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rgbClr val="0066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/>
      <p:bldP spid="532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b) Dïng £ ke ®Ó  vÏ:</a:t>
            </a: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457200" y="5334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1</a:t>
            </a:r>
            <a:endParaRPr lang="en-GB" sz="3200" b="1">
              <a:solidFill>
                <a:srgbClr val="66FF33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19200" y="9906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- Gãc vu«ng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®Ønh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; 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c¹nh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A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B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(theo mÉu).</a:t>
            </a: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 rot="16200000" flipV="1">
            <a:off x="952500" y="2901950"/>
            <a:ext cx="2514600" cy="1676400"/>
            <a:chOff x="576" y="1008"/>
            <a:chExt cx="1584" cy="1104"/>
          </a:xfrm>
        </p:grpSpPr>
        <p:sp>
          <p:nvSpPr>
            <p:cNvPr id="11284" name="AutoShape 6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AutoShape 7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0" name="Line 8"/>
          <p:cNvSpPr>
            <a:spLocks noChangeShapeType="1"/>
          </p:cNvSpPr>
          <p:nvPr/>
        </p:nvSpPr>
        <p:spPr bwMode="auto">
          <a:xfrm>
            <a:off x="1371600" y="2482850"/>
            <a:ext cx="0" cy="2514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>
            <a:off x="1371600" y="4997450"/>
            <a:ext cx="1676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838200" y="48450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.VnTimeH" pitchFamily="34" charset="0"/>
              </a:rPr>
              <a:t>0</a:t>
            </a:r>
            <a:endParaRPr lang="en-GB" sz="36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838200" y="22542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b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2819400" y="49212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a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1219200" y="16002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- Gãc vu«ng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®Ønh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M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; 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c¹nh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M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C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M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D </a:t>
            </a:r>
            <a:endParaRPr lang="en-US" sz="2400" b="1">
              <a:solidFill>
                <a:srgbClr val="0000FF"/>
              </a:solidFill>
              <a:latin typeface=".VnArial Narrow" pitchFamily="34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rot="16200000" flipV="1">
            <a:off x="5448300" y="2933700"/>
            <a:ext cx="2514600" cy="1676400"/>
            <a:chOff x="576" y="1008"/>
            <a:chExt cx="1584" cy="1104"/>
          </a:xfrm>
        </p:grpSpPr>
        <p:sp>
          <p:nvSpPr>
            <p:cNvPr id="11282" name="AutoShape 24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AutoShape 25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5867400" y="2514600"/>
            <a:ext cx="0" cy="2514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5867400" y="5029200"/>
            <a:ext cx="16764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5334000" y="48450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.VnTimeH" pitchFamily="34" charset="0"/>
              </a:rPr>
              <a:t>0</a:t>
            </a:r>
            <a:endParaRPr lang="en-GB" sz="36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5334000" y="22542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b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7315200" y="49212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a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30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7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47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47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47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30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3000" tmFilter="0, 0; .2, .5; .8, .5; 1, 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500" autoRev="1" fill="hold"/>
                                        <p:tgtEl>
                                          <p:spTgt spid="47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7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47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3000" fill="hold"/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3000" fill="hold"/>
                                        <p:tgtEl>
                                          <p:spTgt spid="47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00" fill="hold"/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47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8" grpId="0"/>
      <p:bldP spid="47130" grpId="0" animBg="1"/>
      <p:bldP spid="47130" grpId="1" animBg="1"/>
      <p:bldP spid="47131" grpId="0" animBg="1"/>
      <p:bldP spid="47131" grpId="1" animBg="1"/>
      <p:bldP spid="47132" grpId="0"/>
      <p:bldP spid="47132" grpId="1"/>
      <p:bldP spid="47133" grpId="0"/>
      <p:bldP spid="471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219200" y="3810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Trong c¸c h×nh d­íi ®©y:</a:t>
            </a: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457200" y="3810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2</a:t>
            </a:r>
            <a:endParaRPr lang="en-GB" sz="3200" b="1">
              <a:solidFill>
                <a:srgbClr val="66FF33"/>
              </a:solidFill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219200" y="8382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a) Nªu tªn ®Ønh vµ c¹nh c¸c gãc vu«ng: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1219200" y="13716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b) Nªu tªn ®Ønh vµ c¹nh c¸c gãc kh«ng vu«ng: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5943600" y="1905000"/>
            <a:ext cx="1828800" cy="1547813"/>
            <a:chOff x="3744" y="1296"/>
            <a:chExt cx="1920" cy="1403"/>
          </a:xfrm>
        </p:grpSpPr>
        <p:grpSp>
          <p:nvGrpSpPr>
            <p:cNvPr id="12336" name="Group 24"/>
            <p:cNvGrpSpPr>
              <a:grpSpLocks/>
            </p:cNvGrpSpPr>
            <p:nvPr/>
          </p:nvGrpSpPr>
          <p:grpSpPr bwMode="auto">
            <a:xfrm>
              <a:off x="3984" y="1508"/>
              <a:ext cx="1536" cy="768"/>
              <a:chOff x="3792" y="1824"/>
              <a:chExt cx="1536" cy="768"/>
            </a:xfrm>
          </p:grpSpPr>
          <p:sp>
            <p:nvSpPr>
              <p:cNvPr id="12340" name="Line 17"/>
              <p:cNvSpPr>
                <a:spLocks noChangeShapeType="1"/>
              </p:cNvSpPr>
              <p:nvPr/>
            </p:nvSpPr>
            <p:spPr bwMode="auto">
              <a:xfrm>
                <a:off x="3792" y="1824"/>
                <a:ext cx="480" cy="768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Line 18"/>
              <p:cNvSpPr>
                <a:spLocks noChangeShapeType="1"/>
              </p:cNvSpPr>
              <p:nvPr/>
            </p:nvSpPr>
            <p:spPr bwMode="auto">
              <a:xfrm>
                <a:off x="4272" y="2592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37" name="Text Box 19"/>
            <p:cNvSpPr txBox="1">
              <a:spLocks noChangeArrowheads="1"/>
            </p:cNvSpPr>
            <p:nvPr/>
          </p:nvSpPr>
          <p:spPr bwMode="auto">
            <a:xfrm>
              <a:off x="4176" y="2208"/>
              <a:ext cx="336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latin typeface=".VnTimeH" pitchFamily="34" charset="0"/>
                </a:rPr>
                <a:t>c</a:t>
              </a:r>
              <a:endParaRPr lang="en-GB" sz="2800" b="1">
                <a:latin typeface=".VnTimeH" pitchFamily="34" charset="0"/>
              </a:endParaRPr>
            </a:p>
          </p:txBody>
        </p:sp>
        <p:sp>
          <p:nvSpPr>
            <p:cNvPr id="12338" name="Text Box 20"/>
            <p:cNvSpPr txBox="1">
              <a:spLocks noChangeArrowheads="1"/>
            </p:cNvSpPr>
            <p:nvPr/>
          </p:nvSpPr>
          <p:spPr bwMode="auto">
            <a:xfrm>
              <a:off x="3744" y="1296"/>
              <a:ext cx="337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i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  <p:sp>
          <p:nvSpPr>
            <p:cNvPr id="12339" name="Text Box 21"/>
            <p:cNvSpPr txBox="1">
              <a:spLocks noChangeArrowheads="1"/>
            </p:cNvSpPr>
            <p:nvPr/>
          </p:nvSpPr>
          <p:spPr bwMode="auto">
            <a:xfrm>
              <a:off x="5327" y="2228"/>
              <a:ext cx="337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k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381000" y="1828800"/>
            <a:ext cx="1905000" cy="1647825"/>
            <a:chOff x="240" y="1401"/>
            <a:chExt cx="1200" cy="1038"/>
          </a:xfrm>
        </p:grpSpPr>
        <p:grpSp>
          <p:nvGrpSpPr>
            <p:cNvPr id="12330" name="Group 22"/>
            <p:cNvGrpSpPr>
              <a:grpSpLocks/>
            </p:cNvGrpSpPr>
            <p:nvPr/>
          </p:nvGrpSpPr>
          <p:grpSpPr bwMode="auto">
            <a:xfrm>
              <a:off x="528" y="1632"/>
              <a:ext cx="672" cy="528"/>
              <a:chOff x="816" y="1728"/>
              <a:chExt cx="1056" cy="892"/>
            </a:xfrm>
          </p:grpSpPr>
          <p:sp>
            <p:nvSpPr>
              <p:cNvPr id="12334" name="Line 8"/>
              <p:cNvSpPr>
                <a:spLocks noChangeShapeType="1"/>
              </p:cNvSpPr>
              <p:nvPr/>
            </p:nvSpPr>
            <p:spPr bwMode="auto">
              <a:xfrm>
                <a:off x="816" y="1728"/>
                <a:ext cx="0" cy="8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5" name="Line 9"/>
              <p:cNvSpPr>
                <a:spLocks noChangeShapeType="1"/>
              </p:cNvSpPr>
              <p:nvPr/>
            </p:nvSpPr>
            <p:spPr bwMode="auto">
              <a:xfrm>
                <a:off x="816" y="2620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31" name="Text Box 10"/>
            <p:cNvSpPr txBox="1">
              <a:spLocks noChangeArrowheads="1"/>
            </p:cNvSpPr>
            <p:nvPr/>
          </p:nvSpPr>
          <p:spPr bwMode="auto">
            <a:xfrm>
              <a:off x="240" y="206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  <a:endParaRPr lang="en-GB" sz="2800" b="1">
                <a:solidFill>
                  <a:srgbClr val="FF0000"/>
                </a:solidFill>
                <a:latin typeface=".VnTimeH" pitchFamily="34" charset="0"/>
              </a:endParaRPr>
            </a:p>
          </p:txBody>
        </p:sp>
        <p:sp>
          <p:nvSpPr>
            <p:cNvPr id="12332" name="Text Box 11"/>
            <p:cNvSpPr txBox="1">
              <a:spLocks noChangeArrowheads="1"/>
            </p:cNvSpPr>
            <p:nvPr/>
          </p:nvSpPr>
          <p:spPr bwMode="auto">
            <a:xfrm>
              <a:off x="240" y="1401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.VnTimeH" pitchFamily="34" charset="0"/>
                </a:rPr>
                <a:t>D</a:t>
              </a:r>
              <a:endParaRPr lang="en-GB" sz="2800" b="1">
                <a:solidFill>
                  <a:srgbClr val="0000FF"/>
                </a:solidFill>
                <a:latin typeface=".VnTimeH" pitchFamily="34" charset="0"/>
              </a:endParaRPr>
            </a:p>
          </p:txBody>
        </p:sp>
        <p:sp>
          <p:nvSpPr>
            <p:cNvPr id="12333" name="Text Box 12"/>
            <p:cNvSpPr txBox="1">
              <a:spLocks noChangeArrowheads="1"/>
            </p:cNvSpPr>
            <p:nvPr/>
          </p:nvSpPr>
          <p:spPr bwMode="auto">
            <a:xfrm>
              <a:off x="1104" y="2112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.VnTimeH" pitchFamily="34" charset="0"/>
                </a:rPr>
                <a:t>E</a:t>
              </a:r>
              <a:endParaRPr lang="en-GB" sz="2800" b="1">
                <a:solidFill>
                  <a:srgbClr val="0000FF"/>
                </a:solidFill>
                <a:latin typeface=".VnTimeH" pitchFamily="34" charset="0"/>
              </a:endParaRPr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124200" y="2009775"/>
            <a:ext cx="1676400" cy="1419225"/>
            <a:chOff x="1968" y="1545"/>
            <a:chExt cx="1056" cy="894"/>
          </a:xfrm>
        </p:grpSpPr>
        <p:grpSp>
          <p:nvGrpSpPr>
            <p:cNvPr id="12324" name="Group 31"/>
            <p:cNvGrpSpPr>
              <a:grpSpLocks/>
            </p:cNvGrpSpPr>
            <p:nvPr/>
          </p:nvGrpSpPr>
          <p:grpSpPr bwMode="auto">
            <a:xfrm>
              <a:off x="2208" y="1776"/>
              <a:ext cx="672" cy="384"/>
              <a:chOff x="2448" y="2064"/>
              <a:chExt cx="1056" cy="556"/>
            </a:xfrm>
          </p:grpSpPr>
          <p:sp>
            <p:nvSpPr>
              <p:cNvPr id="12328" name="Line 26"/>
              <p:cNvSpPr>
                <a:spLocks noChangeShapeType="1"/>
              </p:cNvSpPr>
              <p:nvPr/>
            </p:nvSpPr>
            <p:spPr bwMode="auto">
              <a:xfrm flipH="1">
                <a:off x="2448" y="2064"/>
                <a:ext cx="912" cy="556"/>
              </a:xfrm>
              <a:prstGeom prst="line">
                <a:avLst/>
              </a:prstGeom>
              <a:noFill/>
              <a:ln w="38100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Line 27"/>
              <p:cNvSpPr>
                <a:spLocks noChangeShapeType="1"/>
              </p:cNvSpPr>
              <p:nvPr/>
            </p:nvSpPr>
            <p:spPr bwMode="auto">
              <a:xfrm>
                <a:off x="2448" y="2620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25" name="Text Box 28"/>
            <p:cNvSpPr txBox="1">
              <a:spLocks noChangeArrowheads="1"/>
            </p:cNvSpPr>
            <p:nvPr/>
          </p:nvSpPr>
          <p:spPr bwMode="auto">
            <a:xfrm>
              <a:off x="1968" y="206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latin typeface=".VnTimeH" pitchFamily="34" charset="0"/>
                </a:rPr>
                <a:t>B</a:t>
              </a:r>
              <a:endParaRPr lang="en-GB" sz="2800" b="1">
                <a:latin typeface=".VnTimeH" pitchFamily="34" charset="0"/>
              </a:endParaRPr>
            </a:p>
          </p:txBody>
        </p:sp>
        <p:sp>
          <p:nvSpPr>
            <p:cNvPr id="12326" name="Text Box 29"/>
            <p:cNvSpPr txBox="1">
              <a:spLocks noChangeArrowheads="1"/>
            </p:cNvSpPr>
            <p:nvPr/>
          </p:nvSpPr>
          <p:spPr bwMode="auto">
            <a:xfrm>
              <a:off x="2496" y="1545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9900CC"/>
                  </a:solidFill>
                  <a:latin typeface=".VnTimeH" pitchFamily="34" charset="0"/>
                </a:rPr>
                <a:t>g</a:t>
              </a:r>
              <a:endParaRPr lang="en-GB" sz="2800" b="1">
                <a:solidFill>
                  <a:srgbClr val="9900CC"/>
                </a:solidFill>
                <a:latin typeface=".VnTimeH" pitchFamily="34" charset="0"/>
              </a:endParaRPr>
            </a:p>
          </p:txBody>
        </p:sp>
        <p:sp>
          <p:nvSpPr>
            <p:cNvPr id="12327" name="Text Box 30"/>
            <p:cNvSpPr txBox="1">
              <a:spLocks noChangeArrowheads="1"/>
            </p:cNvSpPr>
            <p:nvPr/>
          </p:nvSpPr>
          <p:spPr bwMode="auto">
            <a:xfrm>
              <a:off x="2688" y="2112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9900CC"/>
                  </a:solidFill>
                  <a:latin typeface=".VnTimeH" pitchFamily="34" charset="0"/>
                </a:rPr>
                <a:t>h</a:t>
              </a:r>
              <a:endParaRPr lang="en-GB" sz="2800" b="1">
                <a:solidFill>
                  <a:srgbClr val="9900CC"/>
                </a:solidFill>
                <a:latin typeface=".VnTimeH" pitchFamily="34" charset="0"/>
              </a:endParaRPr>
            </a:p>
          </p:txBody>
        </p: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76200" y="3595688"/>
            <a:ext cx="1981200" cy="1662112"/>
            <a:chOff x="48" y="2265"/>
            <a:chExt cx="1248" cy="1047"/>
          </a:xfrm>
        </p:grpSpPr>
        <p:grpSp>
          <p:nvGrpSpPr>
            <p:cNvPr id="12318" name="Group 35"/>
            <p:cNvGrpSpPr>
              <a:grpSpLocks/>
            </p:cNvGrpSpPr>
            <p:nvPr/>
          </p:nvGrpSpPr>
          <p:grpSpPr bwMode="auto">
            <a:xfrm rot="7256502">
              <a:off x="416" y="2719"/>
              <a:ext cx="684" cy="501"/>
              <a:chOff x="816" y="1728"/>
              <a:chExt cx="1056" cy="892"/>
            </a:xfrm>
          </p:grpSpPr>
          <p:sp>
            <p:nvSpPr>
              <p:cNvPr id="12322" name="Line 36"/>
              <p:cNvSpPr>
                <a:spLocks noChangeShapeType="1"/>
              </p:cNvSpPr>
              <p:nvPr/>
            </p:nvSpPr>
            <p:spPr bwMode="auto">
              <a:xfrm>
                <a:off x="816" y="1728"/>
                <a:ext cx="0" cy="892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Line 37"/>
              <p:cNvSpPr>
                <a:spLocks noChangeShapeType="1"/>
              </p:cNvSpPr>
              <p:nvPr/>
            </p:nvSpPr>
            <p:spPr bwMode="auto">
              <a:xfrm>
                <a:off x="816" y="2620"/>
                <a:ext cx="1056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9" name="Text Box 38"/>
            <p:cNvSpPr txBox="1">
              <a:spLocks noChangeArrowheads="1"/>
            </p:cNvSpPr>
            <p:nvPr/>
          </p:nvSpPr>
          <p:spPr bwMode="auto">
            <a:xfrm>
              <a:off x="569" y="2265"/>
              <a:ext cx="1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.VnTimeH" pitchFamily="34" charset="0"/>
                </a:rPr>
                <a:t>d</a:t>
              </a:r>
              <a:endParaRPr lang="en-GB" sz="2800" b="1">
                <a:solidFill>
                  <a:srgbClr val="FF0000"/>
                </a:solidFill>
                <a:latin typeface=".VnTimeH" pitchFamily="34" charset="0"/>
              </a:endParaRPr>
            </a:p>
          </p:txBody>
        </p:sp>
        <p:sp>
          <p:nvSpPr>
            <p:cNvPr id="12320" name="Text Box 39"/>
            <p:cNvSpPr txBox="1">
              <a:spLocks noChangeArrowheads="1"/>
            </p:cNvSpPr>
            <p:nvPr/>
          </p:nvSpPr>
          <p:spPr bwMode="auto">
            <a:xfrm>
              <a:off x="48" y="2841"/>
              <a:ext cx="1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chemeClr val="hlink"/>
                  </a:solidFill>
                  <a:latin typeface=".VnTimeH" pitchFamily="34" charset="0"/>
                </a:rPr>
                <a:t>m</a:t>
              </a:r>
              <a:endParaRPr lang="en-GB" sz="2800" b="1">
                <a:solidFill>
                  <a:schemeClr val="hlink"/>
                </a:solidFill>
                <a:latin typeface=".VnTimeH" pitchFamily="34" charset="0"/>
              </a:endParaRPr>
            </a:p>
          </p:txBody>
        </p:sp>
        <p:sp>
          <p:nvSpPr>
            <p:cNvPr id="12321" name="Text Box 40"/>
            <p:cNvSpPr txBox="1">
              <a:spLocks noChangeArrowheads="1"/>
            </p:cNvSpPr>
            <p:nvPr/>
          </p:nvSpPr>
          <p:spPr bwMode="auto">
            <a:xfrm>
              <a:off x="1108" y="2496"/>
              <a:ext cx="1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chemeClr val="hlink"/>
                  </a:solidFill>
                  <a:latin typeface=".VnTimeH" pitchFamily="34" charset="0"/>
                </a:rPr>
                <a:t>n</a:t>
              </a:r>
              <a:endParaRPr lang="en-GB" sz="2800" b="1">
                <a:solidFill>
                  <a:schemeClr val="hlink"/>
                </a:solidFill>
                <a:latin typeface=".VnTimeH" pitchFamily="34" charset="0"/>
              </a:endParaRPr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3124200" y="3505200"/>
            <a:ext cx="1524000" cy="1676400"/>
            <a:chOff x="1968" y="2736"/>
            <a:chExt cx="960" cy="1056"/>
          </a:xfrm>
        </p:grpSpPr>
        <p:grpSp>
          <p:nvGrpSpPr>
            <p:cNvPr id="12312" name="Group 41"/>
            <p:cNvGrpSpPr>
              <a:grpSpLocks/>
            </p:cNvGrpSpPr>
            <p:nvPr/>
          </p:nvGrpSpPr>
          <p:grpSpPr bwMode="auto">
            <a:xfrm rot="3933363">
              <a:off x="2215" y="3019"/>
              <a:ext cx="632" cy="334"/>
              <a:chOff x="2448" y="2064"/>
              <a:chExt cx="1056" cy="556"/>
            </a:xfrm>
          </p:grpSpPr>
          <p:sp>
            <p:nvSpPr>
              <p:cNvPr id="12316" name="Line 42"/>
              <p:cNvSpPr>
                <a:spLocks noChangeShapeType="1"/>
              </p:cNvSpPr>
              <p:nvPr/>
            </p:nvSpPr>
            <p:spPr bwMode="auto">
              <a:xfrm flipH="1">
                <a:off x="2448" y="2064"/>
                <a:ext cx="912" cy="556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7" name="Line 43"/>
              <p:cNvSpPr>
                <a:spLocks noChangeShapeType="1"/>
              </p:cNvSpPr>
              <p:nvPr/>
            </p:nvSpPr>
            <p:spPr bwMode="auto">
              <a:xfrm>
                <a:off x="2448" y="2620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3" name="Text Box 44"/>
            <p:cNvSpPr txBox="1">
              <a:spLocks noChangeArrowheads="1"/>
            </p:cNvSpPr>
            <p:nvPr/>
          </p:nvSpPr>
          <p:spPr bwMode="auto">
            <a:xfrm>
              <a:off x="1968" y="2736"/>
              <a:ext cx="2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latin typeface=".VnTimeH" pitchFamily="34" charset="0"/>
                </a:rPr>
                <a:t>e</a:t>
              </a:r>
              <a:endParaRPr lang="en-GB" sz="2800" b="1">
                <a:latin typeface=".VnTimeH" pitchFamily="34" charset="0"/>
              </a:endParaRPr>
            </a:p>
          </p:txBody>
        </p:sp>
        <p:sp>
          <p:nvSpPr>
            <p:cNvPr id="12314" name="Text Box 45"/>
            <p:cNvSpPr txBox="1">
              <a:spLocks noChangeArrowheads="1"/>
            </p:cNvSpPr>
            <p:nvPr/>
          </p:nvSpPr>
          <p:spPr bwMode="auto">
            <a:xfrm>
              <a:off x="2726" y="3100"/>
              <a:ext cx="2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CCFF"/>
                  </a:solidFill>
                  <a:latin typeface=".VnTimeH" pitchFamily="34" charset="0"/>
                </a:rPr>
                <a:t>q</a:t>
              </a:r>
              <a:endParaRPr lang="en-GB" sz="2800" b="1">
                <a:solidFill>
                  <a:srgbClr val="00CCFF"/>
                </a:solidFill>
                <a:latin typeface=".VnTimeH" pitchFamily="34" charset="0"/>
              </a:endParaRPr>
            </a:p>
          </p:txBody>
        </p:sp>
        <p:sp>
          <p:nvSpPr>
            <p:cNvPr id="12315" name="Text Box 46"/>
            <p:cNvSpPr txBox="1">
              <a:spLocks noChangeArrowheads="1"/>
            </p:cNvSpPr>
            <p:nvPr/>
          </p:nvSpPr>
          <p:spPr bwMode="auto">
            <a:xfrm>
              <a:off x="2294" y="3465"/>
              <a:ext cx="2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CCFF"/>
                  </a:solidFill>
                  <a:latin typeface=".VnTimeH" pitchFamily="34" charset="0"/>
                </a:rPr>
                <a:t>p</a:t>
              </a:r>
              <a:endParaRPr lang="en-GB" sz="2800" b="1">
                <a:solidFill>
                  <a:srgbClr val="00CCFF"/>
                </a:solidFill>
                <a:latin typeface=".VnTimeH" pitchFamily="34" charset="0"/>
              </a:endParaRPr>
            </a:p>
          </p:txBody>
        </p:sp>
      </p:grpSp>
      <p:grpSp>
        <p:nvGrpSpPr>
          <p:cNvPr id="12" name="Group 62"/>
          <p:cNvGrpSpPr>
            <a:grpSpLocks/>
          </p:cNvGrpSpPr>
          <p:nvPr/>
        </p:nvGrpSpPr>
        <p:grpSpPr bwMode="auto">
          <a:xfrm>
            <a:off x="6248400" y="3657600"/>
            <a:ext cx="1600200" cy="1600200"/>
            <a:chOff x="3984" y="2304"/>
            <a:chExt cx="1008" cy="1008"/>
          </a:xfrm>
        </p:grpSpPr>
        <p:grpSp>
          <p:nvGrpSpPr>
            <p:cNvPr id="12306" name="Group 47"/>
            <p:cNvGrpSpPr>
              <a:grpSpLocks/>
            </p:cNvGrpSpPr>
            <p:nvPr/>
          </p:nvGrpSpPr>
          <p:grpSpPr bwMode="auto">
            <a:xfrm rot="10800000">
              <a:off x="4103" y="2610"/>
              <a:ext cx="652" cy="478"/>
              <a:chOff x="816" y="1728"/>
              <a:chExt cx="1056" cy="892"/>
            </a:xfrm>
          </p:grpSpPr>
          <p:sp>
            <p:nvSpPr>
              <p:cNvPr id="12310" name="Line 48"/>
              <p:cNvSpPr>
                <a:spLocks noChangeShapeType="1"/>
              </p:cNvSpPr>
              <p:nvPr/>
            </p:nvSpPr>
            <p:spPr bwMode="auto">
              <a:xfrm>
                <a:off x="816" y="1728"/>
                <a:ext cx="0" cy="892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1" name="Line 49"/>
              <p:cNvSpPr>
                <a:spLocks noChangeShapeType="1"/>
              </p:cNvSpPr>
              <p:nvPr/>
            </p:nvSpPr>
            <p:spPr bwMode="auto">
              <a:xfrm>
                <a:off x="816" y="2620"/>
                <a:ext cx="1056" cy="0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7" name="Text Box 50"/>
            <p:cNvSpPr txBox="1">
              <a:spLocks noChangeArrowheads="1"/>
            </p:cNvSpPr>
            <p:nvPr/>
          </p:nvSpPr>
          <p:spPr bwMode="auto">
            <a:xfrm>
              <a:off x="4755" y="2471"/>
              <a:ext cx="20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.VnTimeH" pitchFamily="34" charset="0"/>
                </a:rPr>
                <a:t>g</a:t>
              </a:r>
              <a:endParaRPr lang="en-GB" sz="2800" b="1">
                <a:solidFill>
                  <a:srgbClr val="FF0000"/>
                </a:solidFill>
                <a:latin typeface=".VnTimeH" pitchFamily="34" charset="0"/>
              </a:endParaRPr>
            </a:p>
          </p:txBody>
        </p:sp>
        <p:sp>
          <p:nvSpPr>
            <p:cNvPr id="12308" name="Text Box 51"/>
            <p:cNvSpPr txBox="1">
              <a:spLocks noChangeArrowheads="1"/>
            </p:cNvSpPr>
            <p:nvPr/>
          </p:nvSpPr>
          <p:spPr bwMode="auto">
            <a:xfrm>
              <a:off x="3984" y="2304"/>
              <a:ext cx="2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CC"/>
                  </a:solidFill>
                  <a:latin typeface=".VnTimeH" pitchFamily="34" charset="0"/>
                </a:rPr>
                <a:t>x</a:t>
              </a:r>
              <a:endParaRPr lang="en-GB" sz="2800" b="1">
                <a:solidFill>
                  <a:srgbClr val="FF33CC"/>
                </a:solidFill>
                <a:latin typeface=".VnTimeH" pitchFamily="34" charset="0"/>
              </a:endParaRPr>
            </a:p>
          </p:txBody>
        </p:sp>
        <p:sp>
          <p:nvSpPr>
            <p:cNvPr id="12309" name="Text Box 52"/>
            <p:cNvSpPr txBox="1">
              <a:spLocks noChangeArrowheads="1"/>
            </p:cNvSpPr>
            <p:nvPr/>
          </p:nvSpPr>
          <p:spPr bwMode="auto">
            <a:xfrm>
              <a:off x="4784" y="2985"/>
              <a:ext cx="2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33CC"/>
                  </a:solidFill>
                  <a:latin typeface=".VnTimeH" pitchFamily="34" charset="0"/>
                </a:rPr>
                <a:t>y</a:t>
              </a:r>
              <a:endParaRPr lang="en-GB" sz="2800" b="1">
                <a:solidFill>
                  <a:srgbClr val="FF33CC"/>
                </a:solidFill>
                <a:latin typeface=".VnTimeH" pitchFamily="34" charset="0"/>
              </a:endParaRPr>
            </a:p>
          </p:txBody>
        </p:sp>
      </p:grpSp>
      <p:sp>
        <p:nvSpPr>
          <p:cNvPr id="48193" name="Text Box 65"/>
          <p:cNvSpPr txBox="1">
            <a:spLocks noChangeArrowheads="1"/>
          </p:cNvSpPr>
          <p:nvPr/>
        </p:nvSpPr>
        <p:spPr bwMode="auto">
          <a:xfrm>
            <a:off x="457200" y="51816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Gãc vu«ng: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§Ønh A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; c¹nh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A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D,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A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E.</a:t>
            </a:r>
          </a:p>
        </p:txBody>
      </p:sp>
      <p:sp>
        <p:nvSpPr>
          <p:cNvPr id="48202" name="Text Box 74"/>
          <p:cNvSpPr txBox="1">
            <a:spLocks noChangeArrowheads="1"/>
          </p:cNvSpPr>
          <p:nvPr/>
        </p:nvSpPr>
        <p:spPr bwMode="auto">
          <a:xfrm>
            <a:off x="457200" y="55626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Gãc vu«ng: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§Ønh D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; </a:t>
            </a:r>
            <a:r>
              <a:rPr lang="en-US" b="1">
                <a:solidFill>
                  <a:schemeClr val="hlink"/>
                </a:solidFill>
                <a:latin typeface=".VnArial Narrow" pitchFamily="34" charset="0"/>
              </a:rPr>
              <a:t>c¹nh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D</a:t>
            </a:r>
            <a:r>
              <a:rPr lang="en-US" b="1">
                <a:solidFill>
                  <a:schemeClr val="hlink"/>
                </a:solidFill>
                <a:latin typeface=".VnArial Narrow" pitchFamily="34" charset="0"/>
              </a:rPr>
              <a:t>M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D</a:t>
            </a:r>
            <a:r>
              <a:rPr lang="en-US" b="1">
                <a:solidFill>
                  <a:schemeClr val="hlink"/>
                </a:solidFill>
                <a:latin typeface=".VnArial Narrow" pitchFamily="34" charset="0"/>
              </a:rPr>
              <a:t>N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48203" name="Text Box 75"/>
          <p:cNvSpPr txBox="1">
            <a:spLocks noChangeArrowheads="1"/>
          </p:cNvSpPr>
          <p:nvPr/>
        </p:nvSpPr>
        <p:spPr bwMode="auto">
          <a:xfrm>
            <a:off x="457200" y="59436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Gãc vu«ng: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§Ønh G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; 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c¹nh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G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Y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b="1">
                <a:solidFill>
                  <a:srgbClr val="FF0000"/>
                </a:solidFill>
                <a:latin typeface=".VnArial Narrow" pitchFamily="34" charset="0"/>
              </a:rPr>
              <a:t>G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X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48204" name="Text Box 76"/>
          <p:cNvSpPr txBox="1">
            <a:spLocks noChangeArrowheads="1"/>
          </p:cNvSpPr>
          <p:nvPr/>
        </p:nvSpPr>
        <p:spPr bwMode="auto">
          <a:xfrm>
            <a:off x="4572000" y="51816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: </a:t>
            </a:r>
            <a:r>
              <a:rPr lang="en-US" b="1">
                <a:latin typeface=".VnArial Narrow" pitchFamily="34" charset="0"/>
              </a:rPr>
              <a:t>§Ønh B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; 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c¹nh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b="1">
                <a:latin typeface=".VnArial Narrow" pitchFamily="34" charset="0"/>
              </a:rPr>
              <a:t>B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G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b="1">
                <a:latin typeface=".VnArial Narrow" pitchFamily="34" charset="0"/>
              </a:rPr>
              <a:t>B</a:t>
            </a:r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48205" name="Text Box 77"/>
          <p:cNvSpPr txBox="1">
            <a:spLocks noChangeArrowheads="1"/>
          </p:cNvSpPr>
          <p:nvPr/>
        </p:nvSpPr>
        <p:spPr bwMode="auto">
          <a:xfrm>
            <a:off x="4572000" y="55626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: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§Ønh C 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; </a:t>
            </a:r>
            <a:r>
              <a:rPr lang="en-US" b="1">
                <a:solidFill>
                  <a:srgbClr val="006600"/>
                </a:solidFill>
                <a:latin typeface=".VnArial Narrow" pitchFamily="34" charset="0"/>
              </a:rPr>
              <a:t>c¹nh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C</a:t>
            </a:r>
            <a:r>
              <a:rPr lang="en-US" b="1">
                <a:solidFill>
                  <a:srgbClr val="006600"/>
                </a:solidFill>
                <a:latin typeface=".VnArial Narrow" pitchFamily="34" charset="0"/>
              </a:rPr>
              <a:t>I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D</a:t>
            </a:r>
            <a:r>
              <a:rPr lang="en-US" b="1">
                <a:solidFill>
                  <a:srgbClr val="006600"/>
                </a:solidFill>
                <a:latin typeface=".VnArial Narrow" pitchFamily="34" charset="0"/>
              </a:rPr>
              <a:t>K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48206" name="Text Box 78"/>
          <p:cNvSpPr txBox="1">
            <a:spLocks noChangeArrowheads="1"/>
          </p:cNvSpPr>
          <p:nvPr/>
        </p:nvSpPr>
        <p:spPr bwMode="auto">
          <a:xfrm>
            <a:off x="4572000" y="59436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: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§Ønh E 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; </a:t>
            </a:r>
            <a:r>
              <a:rPr lang="en-US" b="1">
                <a:solidFill>
                  <a:srgbClr val="00CCFF"/>
                </a:solidFill>
                <a:latin typeface=".VnArial Narrow" pitchFamily="34" charset="0"/>
              </a:rPr>
              <a:t>c¹nh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G</a:t>
            </a:r>
            <a:r>
              <a:rPr lang="en-US" b="1">
                <a:solidFill>
                  <a:srgbClr val="00CCFF"/>
                </a:solidFill>
                <a:latin typeface=".VnArial Narrow" pitchFamily="34" charset="0"/>
              </a:rPr>
              <a:t>P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b="1">
                <a:solidFill>
                  <a:schemeClr val="tx2"/>
                </a:solidFill>
                <a:latin typeface=".VnArial Narrow" pitchFamily="34" charset="0"/>
              </a:rPr>
              <a:t>G</a:t>
            </a:r>
            <a:r>
              <a:rPr lang="en-US" b="1">
                <a:solidFill>
                  <a:srgbClr val="00CCFF"/>
                </a:solidFill>
                <a:latin typeface=".VnArial Narrow" pitchFamily="34" charset="0"/>
              </a:rPr>
              <a:t>Q</a:t>
            </a:r>
            <a:r>
              <a:rPr lang="en-US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10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3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41" grpId="0"/>
      <p:bldP spid="48193" grpId="0"/>
      <p:bldP spid="48202" grpId="0"/>
      <p:bldP spid="48203" grpId="0"/>
      <p:bldP spid="48204" grpId="0"/>
      <p:bldP spid="48205" grpId="0"/>
      <p:bldP spid="482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219200" y="381000"/>
            <a:ext cx="640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Trong h×nh tø gi¸c MNPQ, gãc nµo lµ gãc vu«ng ? Gãc nµo lµ gãc kh«ng vu«ng ?</a:t>
            </a:r>
          </a:p>
        </p:txBody>
      </p:sp>
      <p:sp>
        <p:nvSpPr>
          <p:cNvPr id="13315" name="Oval 5"/>
          <p:cNvSpPr>
            <a:spLocks noChangeArrowheads="1"/>
          </p:cNvSpPr>
          <p:nvPr/>
        </p:nvSpPr>
        <p:spPr bwMode="auto">
          <a:xfrm>
            <a:off x="457200" y="3810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3</a:t>
            </a:r>
            <a:endParaRPr lang="en-GB" sz="3200" b="1">
              <a:solidFill>
                <a:srgbClr val="66FF33"/>
              </a:solidFill>
            </a:endParaRPr>
          </a:p>
        </p:txBody>
      </p:sp>
      <p:grpSp>
        <p:nvGrpSpPr>
          <p:cNvPr id="13316" name="Group 16"/>
          <p:cNvGrpSpPr>
            <a:grpSpLocks/>
          </p:cNvGrpSpPr>
          <p:nvPr/>
        </p:nvGrpSpPr>
        <p:grpSpPr bwMode="auto">
          <a:xfrm>
            <a:off x="2667000" y="1524000"/>
            <a:ext cx="3733800" cy="2438400"/>
            <a:chOff x="3120" y="528"/>
            <a:chExt cx="2352" cy="1536"/>
          </a:xfrm>
        </p:grpSpPr>
        <p:grpSp>
          <p:nvGrpSpPr>
            <p:cNvPr id="13335" name="Group 11"/>
            <p:cNvGrpSpPr>
              <a:grpSpLocks/>
            </p:cNvGrpSpPr>
            <p:nvPr/>
          </p:nvGrpSpPr>
          <p:grpSpPr bwMode="auto">
            <a:xfrm>
              <a:off x="3456" y="816"/>
              <a:ext cx="1824" cy="960"/>
              <a:chOff x="3456" y="816"/>
              <a:chExt cx="1824" cy="960"/>
            </a:xfrm>
          </p:grpSpPr>
          <p:sp>
            <p:nvSpPr>
              <p:cNvPr id="13340" name="Line 7"/>
              <p:cNvSpPr>
                <a:spLocks noChangeShapeType="1"/>
              </p:cNvSpPr>
              <p:nvPr/>
            </p:nvSpPr>
            <p:spPr bwMode="auto">
              <a:xfrm>
                <a:off x="3456" y="816"/>
                <a:ext cx="0" cy="960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Line 8"/>
              <p:cNvSpPr>
                <a:spLocks noChangeShapeType="1"/>
              </p:cNvSpPr>
              <p:nvPr/>
            </p:nvSpPr>
            <p:spPr bwMode="auto">
              <a:xfrm>
                <a:off x="3456" y="1776"/>
                <a:ext cx="1824" cy="0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2" name="Line 9"/>
              <p:cNvSpPr>
                <a:spLocks noChangeShapeType="1"/>
              </p:cNvSpPr>
              <p:nvPr/>
            </p:nvSpPr>
            <p:spPr bwMode="auto">
              <a:xfrm>
                <a:off x="3456" y="816"/>
                <a:ext cx="1008" cy="0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3" name="Line 10"/>
              <p:cNvSpPr>
                <a:spLocks noChangeShapeType="1"/>
              </p:cNvSpPr>
              <p:nvPr/>
            </p:nvSpPr>
            <p:spPr bwMode="auto">
              <a:xfrm>
                <a:off x="4464" y="816"/>
                <a:ext cx="816" cy="960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36" name="Text Box 12"/>
            <p:cNvSpPr txBox="1">
              <a:spLocks noChangeArrowheads="1"/>
            </p:cNvSpPr>
            <p:nvPr/>
          </p:nvSpPr>
          <p:spPr bwMode="auto">
            <a:xfrm>
              <a:off x="3120" y="57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M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  <p:sp>
          <p:nvSpPr>
            <p:cNvPr id="13337" name="Text Box 13"/>
            <p:cNvSpPr txBox="1">
              <a:spLocks noChangeArrowheads="1"/>
            </p:cNvSpPr>
            <p:nvPr/>
          </p:nvSpPr>
          <p:spPr bwMode="auto">
            <a:xfrm>
              <a:off x="4368" y="528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N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  <p:sp>
          <p:nvSpPr>
            <p:cNvPr id="13338" name="Text Box 14"/>
            <p:cNvSpPr txBox="1">
              <a:spLocks noChangeArrowheads="1"/>
            </p:cNvSpPr>
            <p:nvPr/>
          </p:nvSpPr>
          <p:spPr bwMode="auto">
            <a:xfrm>
              <a:off x="3216" y="168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Q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  <p:sp>
          <p:nvSpPr>
            <p:cNvPr id="13339" name="Text Box 15"/>
            <p:cNvSpPr txBox="1">
              <a:spLocks noChangeArrowheads="1"/>
            </p:cNvSpPr>
            <p:nvPr/>
          </p:nvSpPr>
          <p:spPr bwMode="auto">
            <a:xfrm>
              <a:off x="5136" y="1737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006600"/>
                  </a:solidFill>
                  <a:latin typeface=".VnTimeH" pitchFamily="34" charset="0"/>
                </a:rPr>
                <a:t>P</a:t>
              </a:r>
              <a:endParaRPr lang="en-GB" sz="2800" b="1">
                <a:solidFill>
                  <a:srgbClr val="006600"/>
                </a:solidFill>
                <a:latin typeface=".VnTimeH" pitchFamily="34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 rot="16200000" flipV="1">
            <a:off x="6743700" y="1409700"/>
            <a:ext cx="2514600" cy="1676400"/>
            <a:chOff x="576" y="1008"/>
            <a:chExt cx="1584" cy="1104"/>
          </a:xfrm>
        </p:grpSpPr>
        <p:sp>
          <p:nvSpPr>
            <p:cNvPr id="13333" name="AutoShape 18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9900CC"/>
            </a:solidFill>
            <a:ln w="9525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AutoShape 19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3200400" y="3276600"/>
            <a:ext cx="228600" cy="228600"/>
          </a:xfrm>
          <a:prstGeom prst="rect">
            <a:avLst/>
          </a:prstGeom>
          <a:solidFill>
            <a:srgbClr val="9900CC"/>
          </a:solidFill>
          <a:ln w="2857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 flipV="1">
            <a:off x="6400800" y="1981200"/>
            <a:ext cx="2514600" cy="1676400"/>
            <a:chOff x="576" y="1008"/>
            <a:chExt cx="1584" cy="1104"/>
          </a:xfrm>
        </p:grpSpPr>
        <p:sp>
          <p:nvSpPr>
            <p:cNvPr id="13331" name="AutoShape 22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9900CC"/>
            </a:solidFill>
            <a:ln w="9525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2" name="AutoShape 23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00" name="Rectangle 24"/>
          <p:cNvSpPr>
            <a:spLocks noChangeArrowheads="1"/>
          </p:cNvSpPr>
          <p:nvPr/>
        </p:nvSpPr>
        <p:spPr bwMode="auto">
          <a:xfrm>
            <a:off x="3200400" y="1981200"/>
            <a:ext cx="228600" cy="228600"/>
          </a:xfrm>
          <a:prstGeom prst="rect">
            <a:avLst/>
          </a:prstGeom>
          <a:solidFill>
            <a:srgbClr val="9900CC"/>
          </a:solidFill>
          <a:ln w="2857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381000" y="41148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- Gãc cã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®Ønh Q; c¹nh QP, QM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 lµ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.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 rot="5400000" flipV="1">
            <a:off x="-266700" y="2400300"/>
            <a:ext cx="2514600" cy="1676400"/>
            <a:chOff x="576" y="1008"/>
            <a:chExt cx="1584" cy="1104"/>
          </a:xfrm>
        </p:grpSpPr>
        <p:sp>
          <p:nvSpPr>
            <p:cNvPr id="13329" name="AutoShape 27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9900CC"/>
            </a:solidFill>
            <a:ln w="9525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AutoShape 28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381000" y="46482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- Gãc cã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®Ønh M; c¹nh MQ, MN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 lµ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.</a:t>
            </a:r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 rot="10800000" flipV="1">
            <a:off x="0" y="1828800"/>
            <a:ext cx="2514600" cy="1676400"/>
            <a:chOff x="576" y="1008"/>
            <a:chExt cx="1584" cy="1104"/>
          </a:xfrm>
        </p:grpSpPr>
        <p:sp>
          <p:nvSpPr>
            <p:cNvPr id="13327" name="AutoShape 31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9900CC"/>
            </a:solidFill>
            <a:ln w="9525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AutoShape 32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381000" y="51816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- Gãc cã </a:t>
            </a:r>
            <a:r>
              <a:rPr lang="en-US" sz="2400" b="1">
                <a:solidFill>
                  <a:srgbClr val="0000CC"/>
                </a:solidFill>
                <a:latin typeface=".VnArial Narrow" pitchFamily="34" charset="0"/>
              </a:rPr>
              <a:t>®Ønh N; c¹nh NM, NP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 lµ </a:t>
            </a:r>
            <a:r>
              <a:rPr lang="en-US" sz="2400" b="1">
                <a:solidFill>
                  <a:srgbClr val="0000CC"/>
                </a:solidFill>
                <a:latin typeface=".VnArial Narrow" pitchFamily="34" charset="0"/>
              </a:rPr>
              <a:t>gãc kh«ng vu«ng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381000" y="57150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- Gãc cã </a:t>
            </a:r>
            <a:r>
              <a:rPr lang="en-US" sz="2400" b="1">
                <a:solidFill>
                  <a:srgbClr val="0000CC"/>
                </a:solidFill>
                <a:latin typeface=".VnArial Narrow" pitchFamily="34" charset="0"/>
              </a:rPr>
              <a:t>®Ønh P; c¹nh PQ, PN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 lµ </a:t>
            </a:r>
            <a:r>
              <a:rPr lang="en-US" sz="2400" b="1">
                <a:solidFill>
                  <a:srgbClr val="0000CC"/>
                </a:solidFill>
                <a:latin typeface=".VnArial Narrow" pitchFamily="34" charset="0"/>
              </a:rPr>
              <a:t>gãc kh«ng vu«ng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43333 -0.00556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34584 -1.11111E-6 " pathEditMode="relative" rAng="0" ptsTypes="AA">
                                      <p:cBhvr>
                                        <p:cTn id="4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5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25 0.00556 " pathEditMode="relative" rAng="0" ptsTypes="AA">
                                      <p:cBhvr>
                                        <p:cTn id="7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3875 1.11111E-6 " pathEditMode="relative" rAng="0" ptsTypes="AA">
                                      <p:cBhvr>
                                        <p:cTn id="9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96" grpId="0" animBg="1"/>
      <p:bldP spid="50200" grpId="0" animBg="1"/>
      <p:bldP spid="50201" grpId="0"/>
      <p:bldP spid="50205" grpId="0"/>
      <p:bldP spid="50209" grpId="0"/>
      <p:bldP spid="502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3"/>
          <p:cNvSpPr>
            <a:spLocks noChangeArrowheads="1"/>
          </p:cNvSpPr>
          <p:nvPr/>
        </p:nvSpPr>
        <p:spPr bwMode="auto">
          <a:xfrm>
            <a:off x="457200" y="5334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4</a:t>
            </a:r>
            <a:endParaRPr lang="en-GB" sz="3200" b="1">
              <a:solidFill>
                <a:srgbClr val="66FF33"/>
              </a:solidFill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219200" y="7620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6600"/>
                </a:solidFill>
                <a:latin typeface=".VnArial Narrow" pitchFamily="34" charset="0"/>
              </a:rPr>
              <a:t>Sè gãc vu«ng trong h×nh bªn lµ: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295400" y="1752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A.   </a:t>
            </a:r>
            <a:r>
              <a:rPr lang="en-US" sz="3600" b="1">
                <a:solidFill>
                  <a:srgbClr val="FF33CC"/>
                </a:solidFill>
                <a:latin typeface=".VnTimeH" pitchFamily="34" charset="0"/>
              </a:rPr>
              <a:t>1</a:t>
            </a:r>
            <a:endParaRPr lang="en-GB" sz="3600" b="1">
              <a:solidFill>
                <a:srgbClr val="FF33CC"/>
              </a:solidFill>
              <a:latin typeface=".VnTimeH" pitchFamily="34" charset="0"/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975100" y="1798638"/>
            <a:ext cx="4330700" cy="2239962"/>
            <a:chOff x="1880" y="1008"/>
            <a:chExt cx="2728" cy="1411"/>
          </a:xfrm>
        </p:grpSpPr>
        <p:sp>
          <p:nvSpPr>
            <p:cNvPr id="14369" name="Line 24"/>
            <p:cNvSpPr>
              <a:spLocks noChangeShapeType="1"/>
            </p:cNvSpPr>
            <p:nvPr/>
          </p:nvSpPr>
          <p:spPr bwMode="auto">
            <a:xfrm rot="-1573415">
              <a:off x="2135" y="1603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25"/>
            <p:cNvSpPr>
              <a:spLocks noChangeShapeType="1"/>
            </p:cNvSpPr>
            <p:nvPr/>
          </p:nvSpPr>
          <p:spPr bwMode="auto">
            <a:xfrm rot="-1573415">
              <a:off x="2250" y="2097"/>
              <a:ext cx="12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Line 26"/>
            <p:cNvSpPr>
              <a:spLocks noChangeShapeType="1"/>
            </p:cNvSpPr>
            <p:nvPr/>
          </p:nvSpPr>
          <p:spPr bwMode="auto">
            <a:xfrm rot="-1573415">
              <a:off x="1880" y="132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Line 41"/>
            <p:cNvSpPr>
              <a:spLocks noChangeShapeType="1"/>
            </p:cNvSpPr>
            <p:nvPr/>
          </p:nvSpPr>
          <p:spPr bwMode="auto">
            <a:xfrm rot="10800000">
              <a:off x="4608" y="100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42"/>
            <p:cNvSpPr>
              <a:spLocks noChangeShapeType="1"/>
            </p:cNvSpPr>
            <p:nvPr/>
          </p:nvSpPr>
          <p:spPr bwMode="auto">
            <a:xfrm rot="10800000">
              <a:off x="3216" y="1008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Line 43"/>
            <p:cNvSpPr>
              <a:spLocks noChangeShapeType="1"/>
            </p:cNvSpPr>
            <p:nvPr/>
          </p:nvSpPr>
          <p:spPr bwMode="auto">
            <a:xfrm rot="10800000">
              <a:off x="3456" y="1824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97" name="Text Box 45"/>
          <p:cNvSpPr txBox="1">
            <a:spLocks noChangeArrowheads="1"/>
          </p:cNvSpPr>
          <p:nvPr/>
        </p:nvSpPr>
        <p:spPr bwMode="auto">
          <a:xfrm>
            <a:off x="1295400" y="25146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b.   </a:t>
            </a:r>
            <a:r>
              <a:rPr lang="en-US" sz="3600" b="1">
                <a:solidFill>
                  <a:srgbClr val="FF33CC"/>
                </a:solidFill>
                <a:latin typeface=".VnTimeH" pitchFamily="34" charset="0"/>
              </a:rPr>
              <a:t>2</a:t>
            </a:r>
            <a:endParaRPr lang="en-GB" sz="3600" b="1">
              <a:solidFill>
                <a:srgbClr val="FF33CC"/>
              </a:solidFill>
              <a:latin typeface=".VnTimeH" pitchFamily="34" charset="0"/>
            </a:endParaRPr>
          </a:p>
        </p:txBody>
      </p:sp>
      <p:sp>
        <p:nvSpPr>
          <p:cNvPr id="49198" name="Text Box 46"/>
          <p:cNvSpPr txBox="1">
            <a:spLocks noChangeArrowheads="1"/>
          </p:cNvSpPr>
          <p:nvPr/>
        </p:nvSpPr>
        <p:spPr bwMode="auto">
          <a:xfrm>
            <a:off x="1295400" y="33528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c.   </a:t>
            </a:r>
            <a:r>
              <a:rPr lang="en-US" sz="3600" b="1">
                <a:solidFill>
                  <a:srgbClr val="FF33CC"/>
                </a:solidFill>
                <a:latin typeface=".VnTimeH" pitchFamily="34" charset="0"/>
              </a:rPr>
              <a:t>3</a:t>
            </a:r>
            <a:endParaRPr lang="en-GB" sz="3600" b="1">
              <a:solidFill>
                <a:srgbClr val="FF33CC"/>
              </a:solidFill>
              <a:latin typeface=".VnTimeH" pitchFamily="34" charset="0"/>
            </a:endParaRPr>
          </a:p>
        </p:txBody>
      </p:sp>
      <p:sp>
        <p:nvSpPr>
          <p:cNvPr id="49199" name="Text Box 47"/>
          <p:cNvSpPr txBox="1">
            <a:spLocks noChangeArrowheads="1"/>
          </p:cNvSpPr>
          <p:nvPr/>
        </p:nvSpPr>
        <p:spPr bwMode="auto">
          <a:xfrm>
            <a:off x="2057400" y="400685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33CC"/>
                </a:solidFill>
                <a:latin typeface=".VnTimeH" pitchFamily="34" charset="0"/>
              </a:rPr>
              <a:t>4</a:t>
            </a:r>
            <a:endParaRPr lang="en-GB" sz="3600" b="1">
              <a:solidFill>
                <a:srgbClr val="FF33CC"/>
              </a:solidFill>
              <a:latin typeface=".VnTimeH" pitchFamily="34" charset="0"/>
            </a:endParaRPr>
          </a:p>
        </p:txBody>
      </p:sp>
      <p:sp>
        <p:nvSpPr>
          <p:cNvPr id="49200" name="Oval 48"/>
          <p:cNvSpPr>
            <a:spLocks noChangeArrowheads="1"/>
          </p:cNvSpPr>
          <p:nvPr/>
        </p:nvSpPr>
        <p:spPr bwMode="auto">
          <a:xfrm>
            <a:off x="1219200" y="3962400"/>
            <a:ext cx="762000" cy="762000"/>
          </a:xfrm>
          <a:prstGeom prst="ellipse">
            <a:avLst/>
          </a:prstGeom>
          <a:noFill/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d.</a:t>
            </a:r>
          </a:p>
        </p:txBody>
      </p:sp>
      <p:sp>
        <p:nvSpPr>
          <p:cNvPr id="49202" name="Oval 50"/>
          <p:cNvSpPr>
            <a:spLocks noChangeArrowheads="1"/>
          </p:cNvSpPr>
          <p:nvPr/>
        </p:nvSpPr>
        <p:spPr bwMode="auto">
          <a:xfrm>
            <a:off x="1219200" y="3886200"/>
            <a:ext cx="762000" cy="762000"/>
          </a:xfrm>
          <a:prstGeom prst="ellipse">
            <a:avLst/>
          </a:prstGeom>
          <a:solidFill>
            <a:srgbClr val="FFA7E8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d.</a:t>
            </a:r>
          </a:p>
        </p:txBody>
      </p: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990600" y="2286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FF0000"/>
                </a:solidFill>
                <a:latin typeface=".VnArial Narrow" pitchFamily="34" charset="0"/>
              </a:rPr>
              <a:t>Khoanh vµo ch÷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®Æt tr­íc c©u tr¶ lêi ®óng:</a:t>
            </a:r>
          </a:p>
        </p:txBody>
      </p:sp>
      <p:sp>
        <p:nvSpPr>
          <p:cNvPr id="49204" name="Rectangle 52"/>
          <p:cNvSpPr>
            <a:spLocks noChangeArrowheads="1"/>
          </p:cNvSpPr>
          <p:nvPr/>
        </p:nvSpPr>
        <p:spPr bwMode="auto">
          <a:xfrm>
            <a:off x="8001000" y="1828800"/>
            <a:ext cx="3048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206" name="Rectangle 54"/>
          <p:cNvSpPr>
            <a:spLocks noChangeArrowheads="1"/>
          </p:cNvSpPr>
          <p:nvPr/>
        </p:nvSpPr>
        <p:spPr bwMode="auto">
          <a:xfrm rot="3790862">
            <a:off x="4171156" y="2726532"/>
            <a:ext cx="327025" cy="3127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207" name="Rectangle 55"/>
          <p:cNvSpPr>
            <a:spLocks noChangeArrowheads="1"/>
          </p:cNvSpPr>
          <p:nvPr/>
        </p:nvSpPr>
        <p:spPr bwMode="auto">
          <a:xfrm rot="3790862">
            <a:off x="4564856" y="3588544"/>
            <a:ext cx="327025" cy="3127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208" name="Rectangle 56"/>
          <p:cNvSpPr>
            <a:spLocks noChangeArrowheads="1"/>
          </p:cNvSpPr>
          <p:nvPr/>
        </p:nvSpPr>
        <p:spPr bwMode="auto">
          <a:xfrm>
            <a:off x="8001000" y="2743200"/>
            <a:ext cx="3048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209" name="AutoShape 57"/>
          <p:cNvSpPr>
            <a:spLocks noChangeArrowheads="1"/>
          </p:cNvSpPr>
          <p:nvPr/>
        </p:nvSpPr>
        <p:spPr bwMode="auto">
          <a:xfrm rot="10800000">
            <a:off x="685800" y="5410200"/>
            <a:ext cx="7924800" cy="609600"/>
          </a:xfrm>
          <a:prstGeom prst="wedgeRoundRectCallout">
            <a:avLst>
              <a:gd name="adj1" fmla="val -21579"/>
              <a:gd name="adj2" fmla="val 41640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.VnArial Narrow" pitchFamily="34" charset="0"/>
              </a:rPr>
              <a:t>Chóng ta cïng kiÓm tra c¸c gãc cña h×nh trªn b»ng £ ke!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 rot="20003613" flipV="1">
            <a:off x="4343400" y="2133600"/>
            <a:ext cx="2514600" cy="1676400"/>
            <a:chOff x="576" y="1008"/>
            <a:chExt cx="1584" cy="1104"/>
          </a:xfrm>
        </p:grpSpPr>
        <p:sp>
          <p:nvSpPr>
            <p:cNvPr id="14367" name="AutoShape 59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AutoShape 60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216" name="AutoShape 64"/>
          <p:cNvSpPr>
            <a:spLocks noChangeArrowheads="1"/>
          </p:cNvSpPr>
          <p:nvPr/>
        </p:nvSpPr>
        <p:spPr bwMode="auto">
          <a:xfrm rot="644589">
            <a:off x="2743200" y="1905000"/>
            <a:ext cx="1219200" cy="1447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Gãc vu«ng</a:t>
            </a:r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 rot="-1633266">
            <a:off x="4114800" y="1524000"/>
            <a:ext cx="3200400" cy="1828800"/>
            <a:chOff x="576" y="1008"/>
            <a:chExt cx="1584" cy="1104"/>
          </a:xfrm>
        </p:grpSpPr>
        <p:sp>
          <p:nvSpPr>
            <p:cNvPr id="14365" name="AutoShape 66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AutoShape 67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220" name="AutoShape 68"/>
          <p:cNvSpPr>
            <a:spLocks noChangeArrowheads="1"/>
          </p:cNvSpPr>
          <p:nvPr/>
        </p:nvSpPr>
        <p:spPr bwMode="auto">
          <a:xfrm rot="-1124157">
            <a:off x="3200400" y="3200400"/>
            <a:ext cx="1219200" cy="1447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Gãc vu«ng</a:t>
            </a:r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 rot="5400000" flipV="1">
            <a:off x="6210300" y="2247900"/>
            <a:ext cx="2514600" cy="1676400"/>
            <a:chOff x="576" y="1008"/>
            <a:chExt cx="1584" cy="1104"/>
          </a:xfrm>
        </p:grpSpPr>
        <p:sp>
          <p:nvSpPr>
            <p:cNvPr id="14363" name="AutoShape 70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AutoShape 71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224" name="AutoShape 72"/>
          <p:cNvSpPr>
            <a:spLocks noChangeArrowheads="1"/>
          </p:cNvSpPr>
          <p:nvPr/>
        </p:nvSpPr>
        <p:spPr bwMode="auto">
          <a:xfrm>
            <a:off x="6616700" y="533400"/>
            <a:ext cx="2374900" cy="7889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Gãc vu«ng</a:t>
            </a:r>
          </a:p>
        </p:txBody>
      </p:sp>
      <p:grpSp>
        <p:nvGrpSpPr>
          <p:cNvPr id="6" name="Group 73"/>
          <p:cNvGrpSpPr>
            <a:grpSpLocks/>
          </p:cNvGrpSpPr>
          <p:nvPr/>
        </p:nvGrpSpPr>
        <p:grpSpPr bwMode="auto">
          <a:xfrm rot="10800000" flipV="1">
            <a:off x="5791200" y="1447800"/>
            <a:ext cx="2514600" cy="1676400"/>
            <a:chOff x="576" y="1008"/>
            <a:chExt cx="1584" cy="1104"/>
          </a:xfrm>
        </p:grpSpPr>
        <p:sp>
          <p:nvSpPr>
            <p:cNvPr id="14361" name="AutoShape 74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2" name="AutoShape 75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228" name="AutoShape 76"/>
          <p:cNvSpPr>
            <a:spLocks noChangeArrowheads="1"/>
          </p:cNvSpPr>
          <p:nvPr/>
        </p:nvSpPr>
        <p:spPr bwMode="auto">
          <a:xfrm>
            <a:off x="6705600" y="3276600"/>
            <a:ext cx="2438400" cy="9906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CC"/>
                </a:solidFill>
                <a:latin typeface=".VnArial Narrow" pitchFamily="34" charset="0"/>
              </a:rPr>
              <a:t>Gãc vu«ng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7" dur="20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1" dur="200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4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5000" fill="hold"/>
                                        <p:tgtEl>
                                          <p:spTgt spid="49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0" tmFilter="0, 0; .2, .5; .8, .5; 1, 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0" autoRev="1" fill="hold"/>
                                        <p:tgtEl>
                                          <p:spTgt spid="492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9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49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9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4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4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0" tmFilter="0, 0; .2, .5; .8, .5; 1, 0"/>
                                        <p:tgtEl>
                                          <p:spTgt spid="49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2" dur="2500" autoRev="1" fill="hold"/>
                                        <p:tgtEl>
                                          <p:spTgt spid="492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0" tmFilter="0, 0; .2, .5; .8, .5; 1, 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5" dur="2500" autoRev="1" fill="hold"/>
                                        <p:tgtEl>
                                          <p:spTgt spid="491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0" tmFilter="0, 0; .2, .5; .8, .5; 1, 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8" dur="2500" autoRev="1" fill="hold"/>
                                        <p:tgtEl>
                                          <p:spTgt spid="492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0" tmFilter="0, 0; .2, .5; .8, .5; 1, 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1" dur="2500" autoRev="1" fill="hold"/>
                                        <p:tgtEl>
                                          <p:spTgt spid="49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0" tmFilter="0, 0; .2, .5; .8, .5; 1, 0"/>
                                        <p:tgtEl>
                                          <p:spTgt spid="492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4" dur="2500" autoRev="1" fill="hold"/>
                                        <p:tgtEl>
                                          <p:spTgt spid="492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0" tmFilter="0, 0; .2, .5; .8, .5; 1, 0"/>
                                        <p:tgtEl>
                                          <p:spTgt spid="492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7" dur="2500" autoRev="1" fill="hold"/>
                                        <p:tgtEl>
                                          <p:spTgt spid="492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65" grpId="0"/>
      <p:bldP spid="49197" grpId="0"/>
      <p:bldP spid="49198" grpId="0"/>
      <p:bldP spid="49199" grpId="0"/>
      <p:bldP spid="49199" grpId="1"/>
      <p:bldP spid="49199" grpId="2"/>
      <p:bldP spid="49200" grpId="0"/>
      <p:bldP spid="49200" grpId="1"/>
      <p:bldP spid="49202" grpId="0" animBg="1"/>
      <p:bldP spid="49202" grpId="1" animBg="1"/>
      <p:bldP spid="49202" grpId="2" animBg="1"/>
      <p:bldP spid="49203" grpId="0"/>
      <p:bldP spid="49204" grpId="0" animBg="1"/>
      <p:bldP spid="49204" grpId="1" animBg="1"/>
      <p:bldP spid="49204" grpId="2" animBg="1"/>
      <p:bldP spid="49206" grpId="0" animBg="1"/>
      <p:bldP spid="49206" grpId="1" animBg="1"/>
      <p:bldP spid="49206" grpId="2" animBg="1"/>
      <p:bldP spid="49207" grpId="0" animBg="1"/>
      <p:bldP spid="49207" grpId="1" animBg="1"/>
      <p:bldP spid="49207" grpId="2" animBg="1"/>
      <p:bldP spid="49208" grpId="0" animBg="1"/>
      <p:bldP spid="49208" grpId="1" animBg="1"/>
      <p:bldP spid="49208" grpId="2" animBg="1"/>
      <p:bldP spid="49209" grpId="0" animBg="1"/>
      <p:bldP spid="49209" grpId="1" animBg="1"/>
      <p:bldP spid="49216" grpId="0" animBg="1"/>
      <p:bldP spid="49216" grpId="1" animBg="1"/>
      <p:bldP spid="49220" grpId="0" animBg="1"/>
      <p:bldP spid="49220" grpId="1" animBg="1"/>
      <p:bldP spid="49224" grpId="0" animBg="1"/>
      <p:bldP spid="49224" grpId="1" animBg="1"/>
      <p:bldP spid="49228" grpId="0" animBg="1"/>
      <p:bldP spid="4922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0"/>
          <p:cNvGrpSpPr>
            <a:grpSpLocks/>
          </p:cNvGrpSpPr>
          <p:nvPr/>
        </p:nvGrpSpPr>
        <p:grpSpPr bwMode="auto">
          <a:xfrm>
            <a:off x="609600" y="1447800"/>
            <a:ext cx="2057400" cy="2057400"/>
            <a:chOff x="384" y="912"/>
            <a:chExt cx="1296" cy="1296"/>
          </a:xfrm>
        </p:grpSpPr>
        <p:grpSp>
          <p:nvGrpSpPr>
            <p:cNvPr id="3161" name="Group 28"/>
            <p:cNvGrpSpPr>
              <a:grpSpLocks/>
            </p:cNvGrpSpPr>
            <p:nvPr/>
          </p:nvGrpSpPr>
          <p:grpSpPr bwMode="auto">
            <a:xfrm>
              <a:off x="384" y="912"/>
              <a:ext cx="1296" cy="1296"/>
              <a:chOff x="384" y="624"/>
              <a:chExt cx="1296" cy="1296"/>
            </a:xfrm>
          </p:grpSpPr>
          <p:sp>
            <p:nvSpPr>
              <p:cNvPr id="3174" name="Oval 29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" name="Oval 30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62" name="Text Box 32"/>
            <p:cNvSpPr txBox="1">
              <a:spLocks noChangeArrowheads="1"/>
            </p:cNvSpPr>
            <p:nvPr/>
          </p:nvSpPr>
          <p:spPr bwMode="auto">
            <a:xfrm>
              <a:off x="864" y="100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12</a:t>
              </a:r>
            </a:p>
          </p:txBody>
        </p:sp>
        <p:sp>
          <p:nvSpPr>
            <p:cNvPr id="3163" name="Text Box 33"/>
            <p:cNvSpPr txBox="1">
              <a:spLocks noChangeArrowheads="1"/>
            </p:cNvSpPr>
            <p:nvPr/>
          </p:nvSpPr>
          <p:spPr bwMode="auto">
            <a:xfrm>
              <a:off x="624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11</a:t>
              </a:r>
            </a:p>
          </p:txBody>
        </p:sp>
        <p:sp>
          <p:nvSpPr>
            <p:cNvPr id="3164" name="Text Box 34"/>
            <p:cNvSpPr txBox="1">
              <a:spLocks noChangeArrowheads="1"/>
            </p:cNvSpPr>
            <p:nvPr/>
          </p:nvSpPr>
          <p:spPr bwMode="auto">
            <a:xfrm>
              <a:off x="528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8</a:t>
              </a:r>
            </a:p>
          </p:txBody>
        </p:sp>
        <p:sp>
          <p:nvSpPr>
            <p:cNvPr id="3165" name="Text Box 35"/>
            <p:cNvSpPr txBox="1">
              <a:spLocks noChangeArrowheads="1"/>
            </p:cNvSpPr>
            <p:nvPr/>
          </p:nvSpPr>
          <p:spPr bwMode="auto">
            <a:xfrm>
              <a:off x="672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7</a:t>
              </a:r>
            </a:p>
          </p:txBody>
        </p:sp>
        <p:sp>
          <p:nvSpPr>
            <p:cNvPr id="3166" name="Text Box 36"/>
            <p:cNvSpPr txBox="1">
              <a:spLocks noChangeArrowheads="1"/>
            </p:cNvSpPr>
            <p:nvPr/>
          </p:nvSpPr>
          <p:spPr bwMode="auto">
            <a:xfrm>
              <a:off x="480" y="12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10</a:t>
              </a:r>
            </a:p>
          </p:txBody>
        </p:sp>
        <p:sp>
          <p:nvSpPr>
            <p:cNvPr id="3167" name="Text Box 37"/>
            <p:cNvSpPr txBox="1">
              <a:spLocks noChangeArrowheads="1"/>
            </p:cNvSpPr>
            <p:nvPr/>
          </p:nvSpPr>
          <p:spPr bwMode="auto">
            <a:xfrm>
              <a:off x="432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9</a:t>
              </a:r>
            </a:p>
          </p:txBody>
        </p:sp>
        <p:sp>
          <p:nvSpPr>
            <p:cNvPr id="3168" name="Text Box 38"/>
            <p:cNvSpPr txBox="1">
              <a:spLocks noChangeArrowheads="1"/>
            </p:cNvSpPr>
            <p:nvPr/>
          </p:nvSpPr>
          <p:spPr bwMode="auto">
            <a:xfrm>
              <a:off x="912" y="19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6</a:t>
              </a:r>
            </a:p>
          </p:txBody>
        </p:sp>
        <p:sp>
          <p:nvSpPr>
            <p:cNvPr id="3169" name="Text Box 39"/>
            <p:cNvSpPr txBox="1">
              <a:spLocks noChangeArrowheads="1"/>
            </p:cNvSpPr>
            <p:nvPr/>
          </p:nvSpPr>
          <p:spPr bwMode="auto">
            <a:xfrm>
              <a:off x="1152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5</a:t>
              </a:r>
            </a:p>
          </p:txBody>
        </p:sp>
        <p:sp>
          <p:nvSpPr>
            <p:cNvPr id="3170" name="Text Box 40"/>
            <p:cNvSpPr txBox="1">
              <a:spLocks noChangeArrowheads="1"/>
            </p:cNvSpPr>
            <p:nvPr/>
          </p:nvSpPr>
          <p:spPr bwMode="auto">
            <a:xfrm>
              <a:off x="1344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4</a:t>
              </a:r>
            </a:p>
          </p:txBody>
        </p:sp>
        <p:sp>
          <p:nvSpPr>
            <p:cNvPr id="3171" name="Text Box 41"/>
            <p:cNvSpPr txBox="1">
              <a:spLocks noChangeArrowheads="1"/>
            </p:cNvSpPr>
            <p:nvPr/>
          </p:nvSpPr>
          <p:spPr bwMode="auto">
            <a:xfrm>
              <a:off x="1392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3</a:t>
              </a:r>
            </a:p>
          </p:txBody>
        </p:sp>
        <p:sp>
          <p:nvSpPr>
            <p:cNvPr id="3172" name="Text Box 42"/>
            <p:cNvSpPr txBox="1">
              <a:spLocks noChangeArrowheads="1"/>
            </p:cNvSpPr>
            <p:nvPr/>
          </p:nvSpPr>
          <p:spPr bwMode="auto">
            <a:xfrm>
              <a:off x="1344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2</a:t>
              </a:r>
            </a:p>
          </p:txBody>
        </p:sp>
        <p:sp>
          <p:nvSpPr>
            <p:cNvPr id="3173" name="Text Box 43"/>
            <p:cNvSpPr txBox="1">
              <a:spLocks noChangeArrowheads="1"/>
            </p:cNvSpPr>
            <p:nvPr/>
          </p:nvSpPr>
          <p:spPr bwMode="auto">
            <a:xfrm>
              <a:off x="1152" y="10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</a:t>
              </a:r>
            </a:p>
          </p:txBody>
        </p:sp>
      </p:grpSp>
      <p:sp>
        <p:nvSpPr>
          <p:cNvPr id="28756" name="Line 84"/>
          <p:cNvSpPr>
            <a:spLocks noChangeShapeType="1"/>
          </p:cNvSpPr>
          <p:nvPr/>
        </p:nvSpPr>
        <p:spPr bwMode="auto">
          <a:xfrm>
            <a:off x="16097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7" name="Oval 85"/>
          <p:cNvSpPr>
            <a:spLocks noChangeArrowheads="1"/>
          </p:cNvSpPr>
          <p:nvPr/>
        </p:nvSpPr>
        <p:spPr bwMode="auto">
          <a:xfrm>
            <a:off x="15240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82" name="Text Box 110"/>
          <p:cNvSpPr txBox="1">
            <a:spLocks noChangeArrowheads="1"/>
          </p:cNvSpPr>
          <p:nvPr/>
        </p:nvSpPr>
        <p:spPr bwMode="auto">
          <a:xfrm>
            <a:off x="1219200" y="228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1) Lµm quen víi gãc.</a:t>
            </a:r>
          </a:p>
        </p:txBody>
      </p:sp>
      <p:sp>
        <p:nvSpPr>
          <p:cNvPr id="28779" name="Line 107"/>
          <p:cNvSpPr>
            <a:spLocks noChangeShapeType="1"/>
          </p:cNvSpPr>
          <p:nvPr/>
        </p:nvSpPr>
        <p:spPr bwMode="auto">
          <a:xfrm flipH="1">
            <a:off x="1676400" y="2514600"/>
            <a:ext cx="4095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61"/>
          <p:cNvGrpSpPr>
            <a:grpSpLocks/>
          </p:cNvGrpSpPr>
          <p:nvPr/>
        </p:nvGrpSpPr>
        <p:grpSpPr bwMode="auto">
          <a:xfrm>
            <a:off x="3429000" y="1447800"/>
            <a:ext cx="2057400" cy="2057400"/>
            <a:chOff x="2160" y="912"/>
            <a:chExt cx="1296" cy="1296"/>
          </a:xfrm>
        </p:grpSpPr>
        <p:grpSp>
          <p:nvGrpSpPr>
            <p:cNvPr id="3146" name="Group 124"/>
            <p:cNvGrpSpPr>
              <a:grpSpLocks/>
            </p:cNvGrpSpPr>
            <p:nvPr/>
          </p:nvGrpSpPr>
          <p:grpSpPr bwMode="auto">
            <a:xfrm>
              <a:off x="2160" y="912"/>
              <a:ext cx="1296" cy="1296"/>
              <a:chOff x="384" y="624"/>
              <a:chExt cx="1296" cy="1296"/>
            </a:xfrm>
          </p:grpSpPr>
          <p:sp>
            <p:nvSpPr>
              <p:cNvPr id="3159" name="Oval 125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0" name="Oval 126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47" name="Text Box 127"/>
            <p:cNvSpPr txBox="1">
              <a:spLocks noChangeArrowheads="1"/>
            </p:cNvSpPr>
            <p:nvPr/>
          </p:nvSpPr>
          <p:spPr bwMode="auto">
            <a:xfrm>
              <a:off x="2640" y="100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12</a:t>
              </a:r>
            </a:p>
          </p:txBody>
        </p:sp>
        <p:sp>
          <p:nvSpPr>
            <p:cNvPr id="3148" name="Text Box 128"/>
            <p:cNvSpPr txBox="1">
              <a:spLocks noChangeArrowheads="1"/>
            </p:cNvSpPr>
            <p:nvPr/>
          </p:nvSpPr>
          <p:spPr bwMode="auto">
            <a:xfrm>
              <a:off x="2400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11</a:t>
              </a:r>
            </a:p>
          </p:txBody>
        </p:sp>
        <p:sp>
          <p:nvSpPr>
            <p:cNvPr id="3149" name="Text Box 129"/>
            <p:cNvSpPr txBox="1">
              <a:spLocks noChangeArrowheads="1"/>
            </p:cNvSpPr>
            <p:nvPr/>
          </p:nvSpPr>
          <p:spPr bwMode="auto">
            <a:xfrm>
              <a:off x="2304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8</a:t>
              </a:r>
            </a:p>
          </p:txBody>
        </p:sp>
        <p:sp>
          <p:nvSpPr>
            <p:cNvPr id="3150" name="Text Box 130"/>
            <p:cNvSpPr txBox="1">
              <a:spLocks noChangeArrowheads="1"/>
            </p:cNvSpPr>
            <p:nvPr/>
          </p:nvSpPr>
          <p:spPr bwMode="auto">
            <a:xfrm>
              <a:off x="2448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7</a:t>
              </a:r>
            </a:p>
          </p:txBody>
        </p:sp>
        <p:sp>
          <p:nvSpPr>
            <p:cNvPr id="3151" name="Text Box 131"/>
            <p:cNvSpPr txBox="1">
              <a:spLocks noChangeArrowheads="1"/>
            </p:cNvSpPr>
            <p:nvPr/>
          </p:nvSpPr>
          <p:spPr bwMode="auto">
            <a:xfrm>
              <a:off x="2256" y="12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10</a:t>
              </a:r>
            </a:p>
          </p:txBody>
        </p:sp>
        <p:sp>
          <p:nvSpPr>
            <p:cNvPr id="3152" name="Text Box 132"/>
            <p:cNvSpPr txBox="1">
              <a:spLocks noChangeArrowheads="1"/>
            </p:cNvSpPr>
            <p:nvPr/>
          </p:nvSpPr>
          <p:spPr bwMode="auto">
            <a:xfrm>
              <a:off x="2208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9</a:t>
              </a:r>
            </a:p>
          </p:txBody>
        </p:sp>
        <p:sp>
          <p:nvSpPr>
            <p:cNvPr id="3153" name="Text Box 133"/>
            <p:cNvSpPr txBox="1">
              <a:spLocks noChangeArrowheads="1"/>
            </p:cNvSpPr>
            <p:nvPr/>
          </p:nvSpPr>
          <p:spPr bwMode="auto">
            <a:xfrm>
              <a:off x="2688" y="19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6</a:t>
              </a:r>
            </a:p>
          </p:txBody>
        </p:sp>
        <p:sp>
          <p:nvSpPr>
            <p:cNvPr id="3154" name="Text Box 134"/>
            <p:cNvSpPr txBox="1">
              <a:spLocks noChangeArrowheads="1"/>
            </p:cNvSpPr>
            <p:nvPr/>
          </p:nvSpPr>
          <p:spPr bwMode="auto">
            <a:xfrm>
              <a:off x="2928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5</a:t>
              </a:r>
            </a:p>
          </p:txBody>
        </p:sp>
        <p:sp>
          <p:nvSpPr>
            <p:cNvPr id="3155" name="Text Box 135"/>
            <p:cNvSpPr txBox="1">
              <a:spLocks noChangeArrowheads="1"/>
            </p:cNvSpPr>
            <p:nvPr/>
          </p:nvSpPr>
          <p:spPr bwMode="auto">
            <a:xfrm>
              <a:off x="3120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4</a:t>
              </a:r>
            </a:p>
          </p:txBody>
        </p:sp>
        <p:sp>
          <p:nvSpPr>
            <p:cNvPr id="3156" name="Text Box 136"/>
            <p:cNvSpPr txBox="1">
              <a:spLocks noChangeArrowheads="1"/>
            </p:cNvSpPr>
            <p:nvPr/>
          </p:nvSpPr>
          <p:spPr bwMode="auto">
            <a:xfrm>
              <a:off x="3168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3</a:t>
              </a:r>
            </a:p>
          </p:txBody>
        </p:sp>
        <p:sp>
          <p:nvSpPr>
            <p:cNvPr id="3157" name="Text Box 137"/>
            <p:cNvSpPr txBox="1">
              <a:spLocks noChangeArrowheads="1"/>
            </p:cNvSpPr>
            <p:nvPr/>
          </p:nvSpPr>
          <p:spPr bwMode="auto">
            <a:xfrm>
              <a:off x="3120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2</a:t>
              </a:r>
            </a:p>
          </p:txBody>
        </p:sp>
        <p:sp>
          <p:nvSpPr>
            <p:cNvPr id="3158" name="Text Box 138"/>
            <p:cNvSpPr txBox="1">
              <a:spLocks noChangeArrowheads="1"/>
            </p:cNvSpPr>
            <p:nvPr/>
          </p:nvSpPr>
          <p:spPr bwMode="auto">
            <a:xfrm>
              <a:off x="2928" y="10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</a:t>
              </a:r>
            </a:p>
          </p:txBody>
        </p:sp>
      </p:grpSp>
      <p:sp>
        <p:nvSpPr>
          <p:cNvPr id="28811" name="Line 139"/>
          <p:cNvSpPr>
            <a:spLocks noChangeShapeType="1"/>
          </p:cNvSpPr>
          <p:nvPr/>
        </p:nvSpPr>
        <p:spPr bwMode="auto">
          <a:xfrm>
            <a:off x="44291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3" name="Line 141"/>
          <p:cNvSpPr>
            <a:spLocks noChangeShapeType="1"/>
          </p:cNvSpPr>
          <p:nvPr/>
        </p:nvSpPr>
        <p:spPr bwMode="auto">
          <a:xfrm flipH="1">
            <a:off x="4419600" y="2286000"/>
            <a:ext cx="4572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162"/>
          <p:cNvGrpSpPr>
            <a:grpSpLocks/>
          </p:cNvGrpSpPr>
          <p:nvPr/>
        </p:nvGrpSpPr>
        <p:grpSpPr bwMode="auto">
          <a:xfrm>
            <a:off x="6248400" y="1447800"/>
            <a:ext cx="2057400" cy="2057400"/>
            <a:chOff x="3936" y="912"/>
            <a:chExt cx="1296" cy="1296"/>
          </a:xfrm>
        </p:grpSpPr>
        <p:grpSp>
          <p:nvGrpSpPr>
            <p:cNvPr id="3131" name="Group 142"/>
            <p:cNvGrpSpPr>
              <a:grpSpLocks/>
            </p:cNvGrpSpPr>
            <p:nvPr/>
          </p:nvGrpSpPr>
          <p:grpSpPr bwMode="auto">
            <a:xfrm>
              <a:off x="3936" y="912"/>
              <a:ext cx="1296" cy="1296"/>
              <a:chOff x="384" y="624"/>
              <a:chExt cx="1296" cy="1296"/>
            </a:xfrm>
          </p:grpSpPr>
          <p:sp>
            <p:nvSpPr>
              <p:cNvPr id="3144" name="Oval 143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5" name="Oval 144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32" name="Text Box 145"/>
            <p:cNvSpPr txBox="1">
              <a:spLocks noChangeArrowheads="1"/>
            </p:cNvSpPr>
            <p:nvPr/>
          </p:nvSpPr>
          <p:spPr bwMode="auto">
            <a:xfrm>
              <a:off x="4416" y="100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12</a:t>
              </a:r>
            </a:p>
          </p:txBody>
        </p:sp>
        <p:sp>
          <p:nvSpPr>
            <p:cNvPr id="3133" name="Text Box 146"/>
            <p:cNvSpPr txBox="1">
              <a:spLocks noChangeArrowheads="1"/>
            </p:cNvSpPr>
            <p:nvPr/>
          </p:nvSpPr>
          <p:spPr bwMode="auto">
            <a:xfrm>
              <a:off x="4176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11</a:t>
              </a:r>
            </a:p>
          </p:txBody>
        </p:sp>
        <p:sp>
          <p:nvSpPr>
            <p:cNvPr id="3134" name="Text Box 147"/>
            <p:cNvSpPr txBox="1">
              <a:spLocks noChangeArrowheads="1"/>
            </p:cNvSpPr>
            <p:nvPr/>
          </p:nvSpPr>
          <p:spPr bwMode="auto">
            <a:xfrm>
              <a:off x="4080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8</a:t>
              </a:r>
            </a:p>
          </p:txBody>
        </p:sp>
        <p:sp>
          <p:nvSpPr>
            <p:cNvPr id="3135" name="Text Box 148"/>
            <p:cNvSpPr txBox="1">
              <a:spLocks noChangeArrowheads="1"/>
            </p:cNvSpPr>
            <p:nvPr/>
          </p:nvSpPr>
          <p:spPr bwMode="auto">
            <a:xfrm>
              <a:off x="4224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7</a:t>
              </a:r>
            </a:p>
          </p:txBody>
        </p:sp>
        <p:sp>
          <p:nvSpPr>
            <p:cNvPr id="3136" name="Text Box 149"/>
            <p:cNvSpPr txBox="1">
              <a:spLocks noChangeArrowheads="1"/>
            </p:cNvSpPr>
            <p:nvPr/>
          </p:nvSpPr>
          <p:spPr bwMode="auto">
            <a:xfrm>
              <a:off x="4032" y="12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10</a:t>
              </a:r>
            </a:p>
          </p:txBody>
        </p:sp>
        <p:sp>
          <p:nvSpPr>
            <p:cNvPr id="3137" name="Text Box 150"/>
            <p:cNvSpPr txBox="1">
              <a:spLocks noChangeArrowheads="1"/>
            </p:cNvSpPr>
            <p:nvPr/>
          </p:nvSpPr>
          <p:spPr bwMode="auto">
            <a:xfrm>
              <a:off x="3984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9</a:t>
              </a:r>
            </a:p>
          </p:txBody>
        </p:sp>
        <p:sp>
          <p:nvSpPr>
            <p:cNvPr id="3138" name="Text Box 151"/>
            <p:cNvSpPr txBox="1">
              <a:spLocks noChangeArrowheads="1"/>
            </p:cNvSpPr>
            <p:nvPr/>
          </p:nvSpPr>
          <p:spPr bwMode="auto">
            <a:xfrm>
              <a:off x="4464" y="19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6</a:t>
              </a:r>
            </a:p>
          </p:txBody>
        </p:sp>
        <p:sp>
          <p:nvSpPr>
            <p:cNvPr id="3139" name="Text Box 152"/>
            <p:cNvSpPr txBox="1">
              <a:spLocks noChangeArrowheads="1"/>
            </p:cNvSpPr>
            <p:nvPr/>
          </p:nvSpPr>
          <p:spPr bwMode="auto">
            <a:xfrm>
              <a:off x="4704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5</a:t>
              </a:r>
            </a:p>
          </p:txBody>
        </p:sp>
        <p:sp>
          <p:nvSpPr>
            <p:cNvPr id="3140" name="Text Box 153"/>
            <p:cNvSpPr txBox="1">
              <a:spLocks noChangeArrowheads="1"/>
            </p:cNvSpPr>
            <p:nvPr/>
          </p:nvSpPr>
          <p:spPr bwMode="auto">
            <a:xfrm>
              <a:off x="4896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4</a:t>
              </a:r>
            </a:p>
          </p:txBody>
        </p:sp>
        <p:sp>
          <p:nvSpPr>
            <p:cNvPr id="3141" name="Text Box 154"/>
            <p:cNvSpPr txBox="1">
              <a:spLocks noChangeArrowheads="1"/>
            </p:cNvSpPr>
            <p:nvPr/>
          </p:nvSpPr>
          <p:spPr bwMode="auto">
            <a:xfrm>
              <a:off x="4944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3</a:t>
              </a:r>
            </a:p>
          </p:txBody>
        </p:sp>
        <p:sp>
          <p:nvSpPr>
            <p:cNvPr id="3142" name="Text Box 155"/>
            <p:cNvSpPr txBox="1">
              <a:spLocks noChangeArrowheads="1"/>
            </p:cNvSpPr>
            <p:nvPr/>
          </p:nvSpPr>
          <p:spPr bwMode="auto">
            <a:xfrm>
              <a:off x="4896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2</a:t>
              </a:r>
            </a:p>
          </p:txBody>
        </p:sp>
        <p:sp>
          <p:nvSpPr>
            <p:cNvPr id="3143" name="Text Box 156"/>
            <p:cNvSpPr txBox="1">
              <a:spLocks noChangeArrowheads="1"/>
            </p:cNvSpPr>
            <p:nvPr/>
          </p:nvSpPr>
          <p:spPr bwMode="auto">
            <a:xfrm>
              <a:off x="4704" y="10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</a:t>
              </a:r>
            </a:p>
          </p:txBody>
        </p:sp>
      </p:grpSp>
      <p:sp>
        <p:nvSpPr>
          <p:cNvPr id="28829" name="Line 157"/>
          <p:cNvSpPr>
            <a:spLocks noChangeShapeType="1"/>
          </p:cNvSpPr>
          <p:nvPr/>
        </p:nvSpPr>
        <p:spPr bwMode="auto">
          <a:xfrm>
            <a:off x="72485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1" name="Line 159"/>
          <p:cNvSpPr>
            <a:spLocks noChangeShapeType="1"/>
          </p:cNvSpPr>
          <p:nvPr/>
        </p:nvSpPr>
        <p:spPr bwMode="auto">
          <a:xfrm flipH="1" flipV="1">
            <a:off x="7239000" y="251460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5" name="Oval 163"/>
          <p:cNvSpPr>
            <a:spLocks noChangeArrowheads="1"/>
          </p:cNvSpPr>
          <p:nvPr/>
        </p:nvSpPr>
        <p:spPr bwMode="auto">
          <a:xfrm>
            <a:off x="43434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36" name="Oval 164"/>
          <p:cNvSpPr>
            <a:spLocks noChangeArrowheads="1"/>
          </p:cNvSpPr>
          <p:nvPr/>
        </p:nvSpPr>
        <p:spPr bwMode="auto">
          <a:xfrm>
            <a:off x="71628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38" name="Line 166"/>
          <p:cNvSpPr>
            <a:spLocks noChangeShapeType="1"/>
          </p:cNvSpPr>
          <p:nvPr/>
        </p:nvSpPr>
        <p:spPr bwMode="auto">
          <a:xfrm>
            <a:off x="16097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9" name="Oval 167"/>
          <p:cNvSpPr>
            <a:spLocks noChangeArrowheads="1"/>
          </p:cNvSpPr>
          <p:nvPr/>
        </p:nvSpPr>
        <p:spPr bwMode="auto">
          <a:xfrm>
            <a:off x="15240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41" name="Line 169"/>
          <p:cNvSpPr>
            <a:spLocks noChangeShapeType="1"/>
          </p:cNvSpPr>
          <p:nvPr/>
        </p:nvSpPr>
        <p:spPr bwMode="auto">
          <a:xfrm>
            <a:off x="44291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2" name="Line 170"/>
          <p:cNvSpPr>
            <a:spLocks noChangeShapeType="1"/>
          </p:cNvSpPr>
          <p:nvPr/>
        </p:nvSpPr>
        <p:spPr bwMode="auto">
          <a:xfrm flipH="1">
            <a:off x="4495800" y="2286000"/>
            <a:ext cx="381000" cy="190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171"/>
          <p:cNvGrpSpPr>
            <a:grpSpLocks/>
          </p:cNvGrpSpPr>
          <p:nvPr/>
        </p:nvGrpSpPr>
        <p:grpSpPr bwMode="auto">
          <a:xfrm>
            <a:off x="6248400" y="1447800"/>
            <a:ext cx="2057400" cy="2057400"/>
            <a:chOff x="3936" y="912"/>
            <a:chExt cx="1296" cy="1296"/>
          </a:xfrm>
        </p:grpSpPr>
        <p:grpSp>
          <p:nvGrpSpPr>
            <p:cNvPr id="3116" name="Group 172"/>
            <p:cNvGrpSpPr>
              <a:grpSpLocks/>
            </p:cNvGrpSpPr>
            <p:nvPr/>
          </p:nvGrpSpPr>
          <p:grpSpPr bwMode="auto">
            <a:xfrm>
              <a:off x="3936" y="912"/>
              <a:ext cx="1296" cy="1296"/>
              <a:chOff x="384" y="624"/>
              <a:chExt cx="1296" cy="1296"/>
            </a:xfrm>
          </p:grpSpPr>
          <p:sp>
            <p:nvSpPr>
              <p:cNvPr id="3129" name="Oval 173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0" name="Oval 174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CC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17" name="Text Box 175"/>
            <p:cNvSpPr txBox="1">
              <a:spLocks noChangeArrowheads="1"/>
            </p:cNvSpPr>
            <p:nvPr/>
          </p:nvSpPr>
          <p:spPr bwMode="auto">
            <a:xfrm>
              <a:off x="4416" y="100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12</a:t>
              </a:r>
            </a:p>
          </p:txBody>
        </p:sp>
        <p:sp>
          <p:nvSpPr>
            <p:cNvPr id="3118" name="Text Box 176"/>
            <p:cNvSpPr txBox="1">
              <a:spLocks noChangeArrowheads="1"/>
            </p:cNvSpPr>
            <p:nvPr/>
          </p:nvSpPr>
          <p:spPr bwMode="auto">
            <a:xfrm>
              <a:off x="4176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11</a:t>
              </a:r>
            </a:p>
          </p:txBody>
        </p:sp>
        <p:sp>
          <p:nvSpPr>
            <p:cNvPr id="3119" name="Text Box 177"/>
            <p:cNvSpPr txBox="1">
              <a:spLocks noChangeArrowheads="1"/>
            </p:cNvSpPr>
            <p:nvPr/>
          </p:nvSpPr>
          <p:spPr bwMode="auto">
            <a:xfrm>
              <a:off x="4080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8</a:t>
              </a:r>
            </a:p>
          </p:txBody>
        </p:sp>
        <p:sp>
          <p:nvSpPr>
            <p:cNvPr id="3120" name="Text Box 178"/>
            <p:cNvSpPr txBox="1">
              <a:spLocks noChangeArrowheads="1"/>
            </p:cNvSpPr>
            <p:nvPr/>
          </p:nvSpPr>
          <p:spPr bwMode="auto">
            <a:xfrm>
              <a:off x="4224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7</a:t>
              </a:r>
            </a:p>
          </p:txBody>
        </p:sp>
        <p:sp>
          <p:nvSpPr>
            <p:cNvPr id="3121" name="Text Box 179"/>
            <p:cNvSpPr txBox="1">
              <a:spLocks noChangeArrowheads="1"/>
            </p:cNvSpPr>
            <p:nvPr/>
          </p:nvSpPr>
          <p:spPr bwMode="auto">
            <a:xfrm>
              <a:off x="4032" y="12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10</a:t>
              </a:r>
            </a:p>
          </p:txBody>
        </p:sp>
        <p:sp>
          <p:nvSpPr>
            <p:cNvPr id="3122" name="Text Box 180"/>
            <p:cNvSpPr txBox="1">
              <a:spLocks noChangeArrowheads="1"/>
            </p:cNvSpPr>
            <p:nvPr/>
          </p:nvSpPr>
          <p:spPr bwMode="auto">
            <a:xfrm>
              <a:off x="3984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9</a:t>
              </a:r>
            </a:p>
          </p:txBody>
        </p:sp>
        <p:sp>
          <p:nvSpPr>
            <p:cNvPr id="3123" name="Text Box 181"/>
            <p:cNvSpPr txBox="1">
              <a:spLocks noChangeArrowheads="1"/>
            </p:cNvSpPr>
            <p:nvPr/>
          </p:nvSpPr>
          <p:spPr bwMode="auto">
            <a:xfrm>
              <a:off x="4464" y="19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6</a:t>
              </a:r>
            </a:p>
          </p:txBody>
        </p:sp>
        <p:sp>
          <p:nvSpPr>
            <p:cNvPr id="3124" name="Text Box 182"/>
            <p:cNvSpPr txBox="1">
              <a:spLocks noChangeArrowheads="1"/>
            </p:cNvSpPr>
            <p:nvPr/>
          </p:nvSpPr>
          <p:spPr bwMode="auto">
            <a:xfrm>
              <a:off x="4704" y="18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5</a:t>
              </a:r>
            </a:p>
          </p:txBody>
        </p:sp>
        <p:sp>
          <p:nvSpPr>
            <p:cNvPr id="3125" name="Text Box 183"/>
            <p:cNvSpPr txBox="1">
              <a:spLocks noChangeArrowheads="1"/>
            </p:cNvSpPr>
            <p:nvPr/>
          </p:nvSpPr>
          <p:spPr bwMode="auto">
            <a:xfrm>
              <a:off x="4896" y="17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4</a:t>
              </a:r>
            </a:p>
          </p:txBody>
        </p:sp>
        <p:sp>
          <p:nvSpPr>
            <p:cNvPr id="3126" name="Text Box 184"/>
            <p:cNvSpPr txBox="1">
              <a:spLocks noChangeArrowheads="1"/>
            </p:cNvSpPr>
            <p:nvPr/>
          </p:nvSpPr>
          <p:spPr bwMode="auto">
            <a:xfrm>
              <a:off x="4944" y="148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3</a:t>
              </a:r>
            </a:p>
          </p:txBody>
        </p:sp>
        <p:sp>
          <p:nvSpPr>
            <p:cNvPr id="3127" name="Text Box 185"/>
            <p:cNvSpPr txBox="1">
              <a:spLocks noChangeArrowheads="1"/>
            </p:cNvSpPr>
            <p:nvPr/>
          </p:nvSpPr>
          <p:spPr bwMode="auto">
            <a:xfrm>
              <a:off x="4896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2</a:t>
              </a:r>
            </a:p>
          </p:txBody>
        </p:sp>
        <p:sp>
          <p:nvSpPr>
            <p:cNvPr id="3128" name="Text Box 186"/>
            <p:cNvSpPr txBox="1">
              <a:spLocks noChangeArrowheads="1"/>
            </p:cNvSpPr>
            <p:nvPr/>
          </p:nvSpPr>
          <p:spPr bwMode="auto">
            <a:xfrm>
              <a:off x="4704" y="10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1</a:t>
              </a:r>
            </a:p>
          </p:txBody>
        </p:sp>
      </p:grpSp>
      <p:sp>
        <p:nvSpPr>
          <p:cNvPr id="28859" name="Line 187"/>
          <p:cNvSpPr>
            <a:spLocks noChangeShapeType="1"/>
          </p:cNvSpPr>
          <p:nvPr/>
        </p:nvSpPr>
        <p:spPr bwMode="auto">
          <a:xfrm>
            <a:off x="72485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0" name="Line 188"/>
          <p:cNvSpPr>
            <a:spLocks noChangeShapeType="1"/>
          </p:cNvSpPr>
          <p:nvPr/>
        </p:nvSpPr>
        <p:spPr bwMode="auto">
          <a:xfrm flipH="1" flipV="1">
            <a:off x="7239000" y="251460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1" name="Oval 189"/>
          <p:cNvSpPr>
            <a:spLocks noChangeArrowheads="1"/>
          </p:cNvSpPr>
          <p:nvPr/>
        </p:nvSpPr>
        <p:spPr bwMode="auto">
          <a:xfrm>
            <a:off x="43434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62" name="Oval 190"/>
          <p:cNvSpPr>
            <a:spLocks noChangeArrowheads="1"/>
          </p:cNvSpPr>
          <p:nvPr/>
        </p:nvSpPr>
        <p:spPr bwMode="auto">
          <a:xfrm>
            <a:off x="71628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63" name="Line 191"/>
          <p:cNvSpPr>
            <a:spLocks noChangeShapeType="1"/>
          </p:cNvSpPr>
          <p:nvPr/>
        </p:nvSpPr>
        <p:spPr bwMode="auto">
          <a:xfrm>
            <a:off x="72485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4" name="Line 192"/>
          <p:cNvSpPr>
            <a:spLocks noChangeShapeType="1"/>
          </p:cNvSpPr>
          <p:nvPr/>
        </p:nvSpPr>
        <p:spPr bwMode="auto">
          <a:xfrm flipH="1" flipV="1">
            <a:off x="7239000" y="251460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5" name="Oval 193"/>
          <p:cNvSpPr>
            <a:spLocks noChangeArrowheads="1"/>
          </p:cNvSpPr>
          <p:nvPr/>
        </p:nvSpPr>
        <p:spPr bwMode="auto">
          <a:xfrm>
            <a:off x="71628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66" name="Line 194"/>
          <p:cNvSpPr>
            <a:spLocks noChangeShapeType="1"/>
          </p:cNvSpPr>
          <p:nvPr/>
        </p:nvSpPr>
        <p:spPr bwMode="auto">
          <a:xfrm>
            <a:off x="44291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7" name="Line 195"/>
          <p:cNvSpPr>
            <a:spLocks noChangeShapeType="1"/>
          </p:cNvSpPr>
          <p:nvPr/>
        </p:nvSpPr>
        <p:spPr bwMode="auto">
          <a:xfrm flipH="1">
            <a:off x="4495800" y="2286000"/>
            <a:ext cx="381000" cy="190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68" name="Oval 196"/>
          <p:cNvSpPr>
            <a:spLocks noChangeArrowheads="1"/>
          </p:cNvSpPr>
          <p:nvPr/>
        </p:nvSpPr>
        <p:spPr bwMode="auto">
          <a:xfrm>
            <a:off x="43434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69" name="Line 197"/>
          <p:cNvSpPr>
            <a:spLocks noChangeShapeType="1"/>
          </p:cNvSpPr>
          <p:nvPr/>
        </p:nvSpPr>
        <p:spPr bwMode="auto">
          <a:xfrm>
            <a:off x="1609725" y="19050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70" name="Oval 198"/>
          <p:cNvSpPr>
            <a:spLocks noChangeArrowheads="1"/>
          </p:cNvSpPr>
          <p:nvPr/>
        </p:nvSpPr>
        <p:spPr bwMode="auto">
          <a:xfrm>
            <a:off x="1524000" y="2419350"/>
            <a:ext cx="171450" cy="17145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71" name="Line 199"/>
          <p:cNvSpPr>
            <a:spLocks noChangeShapeType="1"/>
          </p:cNvSpPr>
          <p:nvPr/>
        </p:nvSpPr>
        <p:spPr bwMode="auto">
          <a:xfrm flipH="1">
            <a:off x="1676400" y="2514600"/>
            <a:ext cx="4095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72" name="Freeform 200"/>
          <p:cNvSpPr>
            <a:spLocks/>
          </p:cNvSpPr>
          <p:nvPr/>
        </p:nvSpPr>
        <p:spPr bwMode="auto">
          <a:xfrm>
            <a:off x="1600200" y="2286000"/>
            <a:ext cx="228600" cy="228600"/>
          </a:xfrm>
          <a:custGeom>
            <a:avLst/>
            <a:gdLst>
              <a:gd name="T0" fmla="*/ 0 w 152"/>
              <a:gd name="T1" fmla="*/ 17585 h 208"/>
              <a:gd name="T2" fmla="*/ 144379 w 152"/>
              <a:gd name="T3" fmla="*/ 17585 h 208"/>
              <a:gd name="T4" fmla="*/ 216568 w 152"/>
              <a:gd name="T5" fmla="*/ 123092 h 208"/>
              <a:gd name="T6" fmla="*/ 216568 w 152"/>
              <a:gd name="T7" fmla="*/ 228600 h 208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208"/>
              <a:gd name="T14" fmla="*/ 152 w 152"/>
              <a:gd name="T15" fmla="*/ 208 h 2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208">
                <a:moveTo>
                  <a:pt x="0" y="16"/>
                </a:moveTo>
                <a:cubicBezTo>
                  <a:pt x="36" y="8"/>
                  <a:pt x="72" y="0"/>
                  <a:pt x="96" y="16"/>
                </a:cubicBezTo>
                <a:cubicBezTo>
                  <a:pt x="120" y="32"/>
                  <a:pt x="136" y="80"/>
                  <a:pt x="144" y="112"/>
                </a:cubicBezTo>
                <a:cubicBezTo>
                  <a:pt x="152" y="144"/>
                  <a:pt x="144" y="192"/>
                  <a:pt x="144" y="20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82" name="Freeform 210"/>
          <p:cNvSpPr>
            <a:spLocks/>
          </p:cNvSpPr>
          <p:nvPr/>
        </p:nvSpPr>
        <p:spPr bwMode="auto">
          <a:xfrm>
            <a:off x="4419600" y="2286000"/>
            <a:ext cx="228600" cy="152400"/>
          </a:xfrm>
          <a:custGeom>
            <a:avLst/>
            <a:gdLst>
              <a:gd name="T0" fmla="*/ 0 w 152"/>
              <a:gd name="T1" fmla="*/ 11723 h 208"/>
              <a:gd name="T2" fmla="*/ 144379 w 152"/>
              <a:gd name="T3" fmla="*/ 11723 h 208"/>
              <a:gd name="T4" fmla="*/ 216568 w 152"/>
              <a:gd name="T5" fmla="*/ 82062 h 208"/>
              <a:gd name="T6" fmla="*/ 216568 w 152"/>
              <a:gd name="T7" fmla="*/ 152400 h 208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208"/>
              <a:gd name="T14" fmla="*/ 152 w 152"/>
              <a:gd name="T15" fmla="*/ 208 h 2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208">
                <a:moveTo>
                  <a:pt x="0" y="16"/>
                </a:moveTo>
                <a:cubicBezTo>
                  <a:pt x="36" y="8"/>
                  <a:pt x="72" y="0"/>
                  <a:pt x="96" y="16"/>
                </a:cubicBezTo>
                <a:cubicBezTo>
                  <a:pt x="120" y="32"/>
                  <a:pt x="136" y="80"/>
                  <a:pt x="144" y="112"/>
                </a:cubicBezTo>
                <a:cubicBezTo>
                  <a:pt x="152" y="144"/>
                  <a:pt x="144" y="192"/>
                  <a:pt x="144" y="20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83" name="Freeform 211"/>
          <p:cNvSpPr>
            <a:spLocks/>
          </p:cNvSpPr>
          <p:nvPr/>
        </p:nvSpPr>
        <p:spPr bwMode="auto">
          <a:xfrm rot="2282828">
            <a:off x="7162800" y="2314575"/>
            <a:ext cx="385763" cy="292100"/>
          </a:xfrm>
          <a:custGeom>
            <a:avLst/>
            <a:gdLst>
              <a:gd name="T0" fmla="*/ 0 w 152"/>
              <a:gd name="T1" fmla="*/ 22469 h 208"/>
              <a:gd name="T2" fmla="*/ 243640 w 152"/>
              <a:gd name="T3" fmla="*/ 22469 h 208"/>
              <a:gd name="T4" fmla="*/ 365460 w 152"/>
              <a:gd name="T5" fmla="*/ 157285 h 208"/>
              <a:gd name="T6" fmla="*/ 365460 w 152"/>
              <a:gd name="T7" fmla="*/ 292100 h 208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208"/>
              <a:gd name="T14" fmla="*/ 152 w 152"/>
              <a:gd name="T15" fmla="*/ 208 h 2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208">
                <a:moveTo>
                  <a:pt x="0" y="16"/>
                </a:moveTo>
                <a:cubicBezTo>
                  <a:pt x="36" y="8"/>
                  <a:pt x="72" y="0"/>
                  <a:pt x="96" y="16"/>
                </a:cubicBezTo>
                <a:cubicBezTo>
                  <a:pt x="120" y="32"/>
                  <a:pt x="136" y="80"/>
                  <a:pt x="144" y="112"/>
                </a:cubicBezTo>
                <a:cubicBezTo>
                  <a:pt x="152" y="144"/>
                  <a:pt x="144" y="192"/>
                  <a:pt x="144" y="20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84" name="Rectangle 212"/>
          <p:cNvSpPr>
            <a:spLocks noChangeArrowheads="1"/>
          </p:cNvSpPr>
          <p:nvPr/>
        </p:nvSpPr>
        <p:spPr bwMode="auto">
          <a:xfrm>
            <a:off x="304800" y="3886200"/>
            <a:ext cx="8534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Hai kim ®ång hå ë mçi h×nh trªn t¹o thµnh </a:t>
            </a:r>
            <a:r>
              <a:rPr lang="en-US" sz="2800" b="1">
                <a:solidFill>
                  <a:srgbClr val="FF0000"/>
                </a:solidFill>
                <a:latin typeface=".VnArialH" pitchFamily="34" charset="0"/>
              </a:rPr>
              <a:t>gãc</a:t>
            </a: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.</a:t>
            </a:r>
            <a:endParaRPr lang="en-GB" sz="28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28885" name="AutoShape 213"/>
          <p:cNvSpPr>
            <a:spLocks noChangeArrowheads="1"/>
          </p:cNvSpPr>
          <p:nvPr/>
        </p:nvSpPr>
        <p:spPr bwMode="auto">
          <a:xfrm>
            <a:off x="2133600" y="762000"/>
            <a:ext cx="1219200" cy="533400"/>
          </a:xfrm>
          <a:prstGeom prst="wedgeRoundRectCallout">
            <a:avLst>
              <a:gd name="adj1" fmla="val -79690"/>
              <a:gd name="adj2" fmla="val 24702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28886" name="AutoShape 214"/>
          <p:cNvSpPr>
            <a:spLocks noChangeArrowheads="1"/>
          </p:cNvSpPr>
          <p:nvPr/>
        </p:nvSpPr>
        <p:spPr bwMode="auto">
          <a:xfrm>
            <a:off x="4876800" y="762000"/>
            <a:ext cx="1219200" cy="533400"/>
          </a:xfrm>
          <a:prstGeom prst="wedgeRoundRectCallout">
            <a:avLst>
              <a:gd name="adj1" fmla="val -79690"/>
              <a:gd name="adj2" fmla="val 24702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28887" name="AutoShape 215"/>
          <p:cNvSpPr>
            <a:spLocks noChangeArrowheads="1"/>
          </p:cNvSpPr>
          <p:nvPr/>
        </p:nvSpPr>
        <p:spPr bwMode="auto">
          <a:xfrm>
            <a:off x="7696200" y="762000"/>
            <a:ext cx="1219200" cy="533400"/>
          </a:xfrm>
          <a:prstGeom prst="wedgeRoundRectCallout">
            <a:avLst>
              <a:gd name="adj1" fmla="val -79690"/>
              <a:gd name="adj2" fmla="val 24702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28888" name="AutoShape 216"/>
          <p:cNvSpPr>
            <a:spLocks noChangeArrowheads="1"/>
          </p:cNvSpPr>
          <p:nvPr/>
        </p:nvSpPr>
        <p:spPr bwMode="auto">
          <a:xfrm>
            <a:off x="7696200" y="762000"/>
            <a:ext cx="1219200" cy="533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0000FF"/>
              </a:solidFill>
              <a:latin typeface=".VnArialH" pitchFamily="34" charset="0"/>
            </a:endParaRPr>
          </a:p>
        </p:txBody>
      </p:sp>
      <p:sp>
        <p:nvSpPr>
          <p:cNvPr id="28889" name="AutoShape 217"/>
          <p:cNvSpPr>
            <a:spLocks noChangeArrowheads="1"/>
          </p:cNvSpPr>
          <p:nvPr/>
        </p:nvSpPr>
        <p:spPr bwMode="auto">
          <a:xfrm>
            <a:off x="4876800" y="762000"/>
            <a:ext cx="1219200" cy="533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0000FF"/>
              </a:solidFill>
              <a:latin typeface=".VnArialH" pitchFamily="34" charset="0"/>
            </a:endParaRPr>
          </a:p>
        </p:txBody>
      </p:sp>
      <p:sp>
        <p:nvSpPr>
          <p:cNvPr id="28890" name="AutoShape 218"/>
          <p:cNvSpPr>
            <a:spLocks noChangeArrowheads="1"/>
          </p:cNvSpPr>
          <p:nvPr/>
        </p:nvSpPr>
        <p:spPr bwMode="auto">
          <a:xfrm>
            <a:off x="2133600" y="762000"/>
            <a:ext cx="1219200" cy="533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0000FF"/>
              </a:solidFill>
              <a:latin typeface=".VnArialH" pitchFamily="34" charset="0"/>
            </a:endParaRPr>
          </a:p>
        </p:txBody>
      </p:sp>
      <p:sp>
        <p:nvSpPr>
          <p:cNvPr id="28891" name="AutoShape 219"/>
          <p:cNvSpPr>
            <a:spLocks noChangeArrowheads="1"/>
          </p:cNvSpPr>
          <p:nvPr/>
        </p:nvSpPr>
        <p:spPr bwMode="auto">
          <a:xfrm>
            <a:off x="6858000" y="3962400"/>
            <a:ext cx="1219200" cy="533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.VnArialH" pitchFamily="34" charset="0"/>
              </a:rPr>
              <a:t>gãc</a:t>
            </a:r>
            <a:endParaRPr lang="en-GB" sz="2800" b="1">
              <a:solidFill>
                <a:srgbClr val="0000FF"/>
              </a:solidFill>
              <a:latin typeface=".VnArial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8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8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8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8" dur="50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0"/>
                                        <p:tgtEl>
                                          <p:spTgt spid="2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2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2000"/>
                                        <p:tgtEl>
                                          <p:spTgt spid="28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2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2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2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0" dur="2000"/>
                                        <p:tgtEl>
                                          <p:spTgt spid="28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5" dur="5000" fill="hold"/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0" fill="hold"/>
                                        <p:tgtEl>
                                          <p:spTgt spid="28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0" fill="hold"/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8" dur="5000" fill="hold"/>
                                        <p:tgtEl>
                                          <p:spTgt spid="28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0" dur="5000" fill="hold"/>
                                        <p:tgtEl>
                                          <p:spTgt spid="288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0" fill="hold"/>
                                        <p:tgtEl>
                                          <p:spTgt spid="288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0" fill="hold"/>
                                        <p:tgtEl>
                                          <p:spTgt spid="288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3" dur="5000" fill="hold"/>
                                        <p:tgtEl>
                                          <p:spTgt spid="288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5" dur="5000" fill="hold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0" fill="hold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0" fill="hold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8" dur="5000" fill="hold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0"/>
                                        <p:tgtEl>
                                          <p:spTgt spid="2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4" dur="2000"/>
                                        <p:tgtEl>
                                          <p:spTgt spid="2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8" dur="2000"/>
                                        <p:tgtEl>
                                          <p:spTgt spid="28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2" dur="2000"/>
                                        <p:tgtEl>
                                          <p:spTgt spid="2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2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2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500"/>
                                        <p:tgtEl>
                                          <p:spTgt spid="28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5" dur="50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6" dur="50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8" dur="5000" fill="hold"/>
                                        <p:tgtEl>
                                          <p:spTgt spid="288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0" dur="50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1" dur="50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2" dur="50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3" dur="5000" fill="hold"/>
                                        <p:tgtEl>
                                          <p:spTgt spid="288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5" dur="50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8" dur="5000" fill="hold"/>
                                        <p:tgtEl>
                                          <p:spTgt spid="288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5000"/>
                                        <p:tgtEl>
                                          <p:spTgt spid="2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4" dur="2000"/>
                                        <p:tgtEl>
                                          <p:spTgt spid="2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8" dur="2000"/>
                                        <p:tgtEl>
                                          <p:spTgt spid="28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2" dur="2000"/>
                                        <p:tgtEl>
                                          <p:spTgt spid="2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5" dur="2000"/>
                                        <p:tgtEl>
                                          <p:spTgt spid="2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2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1" dur="2000"/>
                                        <p:tgtEl>
                                          <p:spTgt spid="2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8" presetClass="entr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4" dur="2000"/>
                                        <p:tgtEl>
                                          <p:spTgt spid="2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9" dur="2000"/>
                                        <p:tgtEl>
                                          <p:spTgt spid="2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4" dur="2000"/>
                                        <p:tgtEl>
                                          <p:spTgt spid="28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7" dur="2000"/>
                                        <p:tgtEl>
                                          <p:spTgt spid="28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0" dur="2000"/>
                                        <p:tgtEl>
                                          <p:spTgt spid="2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3" dur="2000"/>
                                        <p:tgtEl>
                                          <p:spTgt spid="2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4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4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4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6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4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4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5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5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5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5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6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57" dur="2000" fill="hold"/>
                                        <p:tgtEl>
                                          <p:spTgt spid="28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2000" fill="hold"/>
                                        <p:tgtEl>
                                          <p:spTgt spid="28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2000" fill="hold"/>
                                        <p:tgtEl>
                                          <p:spTgt spid="288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28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62" dur="2000" fill="hold"/>
                                        <p:tgtEl>
                                          <p:spTgt spid="28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2000" fill="hold"/>
                                        <p:tgtEl>
                                          <p:spTgt spid="28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2000" fill="hold"/>
                                        <p:tgtEl>
                                          <p:spTgt spid="288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5" dur="2000" fill="hold"/>
                                        <p:tgtEl>
                                          <p:spTgt spid="28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67" dur="2000" fill="hold"/>
                                        <p:tgtEl>
                                          <p:spTgt spid="288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2000" fill="hold"/>
                                        <p:tgtEl>
                                          <p:spTgt spid="288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2000" fill="hold"/>
                                        <p:tgtEl>
                                          <p:spTgt spid="288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0" dur="2000" fill="hold"/>
                                        <p:tgtEl>
                                          <p:spTgt spid="288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72" dur="2000" fill="hold"/>
                                        <p:tgtEl>
                                          <p:spTgt spid="28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2000" fill="hold"/>
                                        <p:tgtEl>
                                          <p:spTgt spid="28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2000" fill="hold"/>
                                        <p:tgtEl>
                                          <p:spTgt spid="288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5" dur="2000" fill="hold"/>
                                        <p:tgtEl>
                                          <p:spTgt spid="28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4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7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8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9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0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1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28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2" presetID="34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3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4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5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6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7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288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8" presetID="34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9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0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1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2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3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288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4" presetID="34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5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6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7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8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9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28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56" grpId="0" animBg="1"/>
      <p:bldP spid="28757" grpId="0" animBg="1"/>
      <p:bldP spid="28782" grpId="0"/>
      <p:bldP spid="28779" grpId="0" animBg="1"/>
      <p:bldP spid="28779" grpId="1" animBg="1"/>
      <p:bldP spid="28811" grpId="0" animBg="1"/>
      <p:bldP spid="28813" grpId="0" animBg="1"/>
      <p:bldP spid="28829" grpId="0" animBg="1"/>
      <p:bldP spid="28831" grpId="0" animBg="1"/>
      <p:bldP spid="28835" grpId="0" animBg="1"/>
      <p:bldP spid="28836" grpId="0" animBg="1"/>
      <p:bldP spid="28838" grpId="0" animBg="1"/>
      <p:bldP spid="28838" grpId="1" animBg="1"/>
      <p:bldP spid="28839" grpId="0" animBg="1"/>
      <p:bldP spid="28839" grpId="1" animBg="1"/>
      <p:bldP spid="28841" grpId="0" animBg="1"/>
      <p:bldP spid="28841" grpId="1" animBg="1"/>
      <p:bldP spid="28842" grpId="0" animBg="1"/>
      <p:bldP spid="28842" grpId="1" animBg="1"/>
      <p:bldP spid="28859" grpId="0" animBg="1"/>
      <p:bldP spid="28859" grpId="1" animBg="1"/>
      <p:bldP spid="28860" grpId="0" animBg="1"/>
      <p:bldP spid="28860" grpId="1" animBg="1"/>
      <p:bldP spid="28861" grpId="0" animBg="1"/>
      <p:bldP spid="28861" grpId="1" animBg="1"/>
      <p:bldP spid="28862" grpId="0" animBg="1"/>
      <p:bldP spid="28862" grpId="1" animBg="1"/>
      <p:bldP spid="28863" grpId="0" animBg="1"/>
      <p:bldP spid="28864" grpId="0" animBg="1"/>
      <p:bldP spid="28865" grpId="0" animBg="1"/>
      <p:bldP spid="28866" grpId="0" animBg="1"/>
      <p:bldP spid="28867" grpId="0" animBg="1"/>
      <p:bldP spid="28868" grpId="0" animBg="1"/>
      <p:bldP spid="28869" grpId="0" animBg="1"/>
      <p:bldP spid="28870" grpId="0" animBg="1"/>
      <p:bldP spid="28871" grpId="0" animBg="1"/>
      <p:bldP spid="28872" grpId="0" animBg="1"/>
      <p:bldP spid="28872" grpId="1" animBg="1"/>
      <p:bldP spid="28882" grpId="0" animBg="1"/>
      <p:bldP spid="28882" grpId="1" animBg="1"/>
      <p:bldP spid="28883" grpId="0" animBg="1"/>
      <p:bldP spid="28883" grpId="1" animBg="1"/>
      <p:bldP spid="28884" grpId="0" animBg="1"/>
      <p:bldP spid="28885" grpId="0" animBg="1"/>
      <p:bldP spid="28885" grpId="1" animBg="1"/>
      <p:bldP spid="28885" grpId="2" animBg="1"/>
      <p:bldP spid="28886" grpId="0" animBg="1"/>
      <p:bldP spid="28886" grpId="1" animBg="1"/>
      <p:bldP spid="28886" grpId="2" animBg="1"/>
      <p:bldP spid="28887" grpId="0" animBg="1"/>
      <p:bldP spid="28888" grpId="0"/>
      <p:bldP spid="28888" grpId="1"/>
      <p:bldP spid="28888" grpId="2"/>
      <p:bldP spid="28888" grpId="3"/>
      <p:bldP spid="28889" grpId="0"/>
      <p:bldP spid="28889" grpId="1"/>
      <p:bldP spid="28889" grpId="2"/>
      <p:bldP spid="28889" grpId="3"/>
      <p:bldP spid="28890" grpId="0"/>
      <p:bldP spid="28890" grpId="1"/>
      <p:bldP spid="28890" grpId="2"/>
      <p:bldP spid="28890" grpId="3"/>
      <p:bldP spid="28891" grpId="0"/>
      <p:bldP spid="28891" grpId="1"/>
      <p:bldP spid="28891" grpId="2"/>
      <p:bldP spid="28891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1219200" y="533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2)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chemeClr val="accent2"/>
                </a:solidFill>
                <a:latin typeface=".VnArial Narrow" pitchFamily="34" charset="0"/>
              </a:rPr>
              <a:t>gãc kh«ng vu«ng.</a:t>
            </a:r>
          </a:p>
        </p:txBody>
      </p:sp>
      <p:sp>
        <p:nvSpPr>
          <p:cNvPr id="39016" name="Line 104"/>
          <p:cNvSpPr>
            <a:spLocks noChangeShapeType="1"/>
          </p:cNvSpPr>
          <p:nvPr/>
        </p:nvSpPr>
        <p:spPr bwMode="auto">
          <a:xfrm>
            <a:off x="3505200" y="22098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17" name="Line 105"/>
          <p:cNvSpPr>
            <a:spLocks noChangeShapeType="1"/>
          </p:cNvSpPr>
          <p:nvPr/>
        </p:nvSpPr>
        <p:spPr bwMode="auto">
          <a:xfrm>
            <a:off x="35052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20" name="Text Box 108"/>
          <p:cNvSpPr txBox="1">
            <a:spLocks noChangeArrowheads="1"/>
          </p:cNvSpPr>
          <p:nvPr/>
        </p:nvSpPr>
        <p:spPr bwMode="auto">
          <a:xfrm>
            <a:off x="3124200" y="1905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a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021" name="Text Box 109"/>
          <p:cNvSpPr txBox="1">
            <a:spLocks noChangeArrowheads="1"/>
          </p:cNvSpPr>
          <p:nvPr/>
        </p:nvSpPr>
        <p:spPr bwMode="auto">
          <a:xfrm>
            <a:off x="5105400" y="3581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b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022" name="Text Box 110"/>
          <p:cNvSpPr txBox="1">
            <a:spLocks noChangeArrowheads="1"/>
          </p:cNvSpPr>
          <p:nvPr/>
        </p:nvSpPr>
        <p:spPr bwMode="auto">
          <a:xfrm>
            <a:off x="3124200" y="3519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025" name="Rectangle 113"/>
          <p:cNvSpPr>
            <a:spLocks noChangeArrowheads="1"/>
          </p:cNvSpPr>
          <p:nvPr/>
        </p:nvSpPr>
        <p:spPr bwMode="auto">
          <a:xfrm>
            <a:off x="3200400" y="2514600"/>
            <a:ext cx="2209800" cy="533400"/>
          </a:xfrm>
          <a:prstGeom prst="rect">
            <a:avLst/>
          </a:prstGeom>
          <a:solidFill>
            <a:srgbClr val="33CCFF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endParaRPr lang="en-GB" sz="3200" b="1">
              <a:solidFill>
                <a:srgbClr val="FF0000"/>
              </a:solidFill>
              <a:latin typeface=".VnArial Narrow" pitchFamily="34" charset="0"/>
            </a:endParaRPr>
          </a:p>
        </p:txBody>
      </p:sp>
      <p:sp>
        <p:nvSpPr>
          <p:cNvPr id="39029" name="Line 117"/>
          <p:cNvSpPr>
            <a:spLocks noChangeShapeType="1"/>
          </p:cNvSpPr>
          <p:nvPr/>
        </p:nvSpPr>
        <p:spPr bwMode="auto">
          <a:xfrm>
            <a:off x="3505200" y="2209800"/>
            <a:ext cx="0" cy="1447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30" name="Line 118"/>
          <p:cNvSpPr>
            <a:spLocks noChangeShapeType="1"/>
          </p:cNvSpPr>
          <p:nvPr/>
        </p:nvSpPr>
        <p:spPr bwMode="auto">
          <a:xfrm>
            <a:off x="3505200" y="3657600"/>
            <a:ext cx="18288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31" name="Line 119"/>
          <p:cNvSpPr>
            <a:spLocks noChangeShapeType="1"/>
          </p:cNvSpPr>
          <p:nvPr/>
        </p:nvSpPr>
        <p:spPr bwMode="auto">
          <a:xfrm>
            <a:off x="3505200" y="22098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32" name="Line 120"/>
          <p:cNvSpPr>
            <a:spLocks noChangeShapeType="1"/>
          </p:cNvSpPr>
          <p:nvPr/>
        </p:nvSpPr>
        <p:spPr bwMode="auto">
          <a:xfrm>
            <a:off x="35052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33" name="Rectangle 121"/>
          <p:cNvSpPr>
            <a:spLocks noChangeArrowheads="1"/>
          </p:cNvSpPr>
          <p:nvPr/>
        </p:nvSpPr>
        <p:spPr bwMode="auto">
          <a:xfrm>
            <a:off x="3124200" y="35052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®Ønh</a:t>
            </a:r>
            <a:endParaRPr lang="en-GB" sz="3200" b="1">
              <a:solidFill>
                <a:srgbClr val="FF00FF"/>
              </a:solidFill>
              <a:latin typeface=".VnArial Narrow" pitchFamily="34" charset="0"/>
            </a:endParaRPr>
          </a:p>
        </p:txBody>
      </p:sp>
      <p:sp>
        <p:nvSpPr>
          <p:cNvPr id="39034" name="Text Box 122"/>
          <p:cNvSpPr txBox="1">
            <a:spLocks noChangeArrowheads="1"/>
          </p:cNvSpPr>
          <p:nvPr/>
        </p:nvSpPr>
        <p:spPr bwMode="auto">
          <a:xfrm>
            <a:off x="3124200" y="3519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035" name="Rectangle 123"/>
          <p:cNvSpPr>
            <a:spLocks noChangeArrowheads="1"/>
          </p:cNvSpPr>
          <p:nvPr/>
        </p:nvSpPr>
        <p:spPr bwMode="auto">
          <a:xfrm>
            <a:off x="4267200" y="47244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; </a:t>
            </a:r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32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39036" name="Text Box 124"/>
          <p:cNvSpPr txBox="1">
            <a:spLocks noChangeArrowheads="1"/>
          </p:cNvSpPr>
          <p:nvPr/>
        </p:nvSpPr>
        <p:spPr bwMode="auto">
          <a:xfrm>
            <a:off x="53340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a,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037" name="Text Box 125"/>
          <p:cNvSpPr txBox="1">
            <a:spLocks noChangeArrowheads="1"/>
          </p:cNvSpPr>
          <p:nvPr/>
        </p:nvSpPr>
        <p:spPr bwMode="auto">
          <a:xfrm>
            <a:off x="60198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b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038" name="Text Box 126"/>
          <p:cNvSpPr txBox="1">
            <a:spLocks noChangeArrowheads="1"/>
          </p:cNvSpPr>
          <p:nvPr/>
        </p:nvSpPr>
        <p:spPr bwMode="auto">
          <a:xfrm>
            <a:off x="1905000" y="1143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a)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vu«ng: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9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9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0"/>
                                        <p:tgtEl>
                                          <p:spTgt spid="3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0"/>
                                        <p:tgtEl>
                                          <p:spTgt spid="3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39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2659E-7 L -3.33333E-6 0.2275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9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3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56069E-6 L 2.77556E-17 0.1831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0"/>
                                        <p:tgtEl>
                                          <p:spTgt spid="3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3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2948E-6 L 0.0875 0.182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9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3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0"/>
                                        <p:tgtEl>
                                          <p:spTgt spid="3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3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4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5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6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3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1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3000"/>
                                        <p:tgtEl>
                                          <p:spTgt spid="3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6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1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5000"/>
                                        <p:tgtEl>
                                          <p:spTgt spid="3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6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7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3000"/>
                                        <p:tgtEl>
                                          <p:spTgt spid="3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 tmFilter="0, 0; .2, .5; .8, .5; 1, 0"/>
                                        <p:tgtEl>
                                          <p:spTgt spid="390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1000" autoRev="1" fill="hold"/>
                                        <p:tgtEl>
                                          <p:spTgt spid="390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3000" tmFilter="0, 0; .2, .5; .8, .5; 1, 0"/>
                                        <p:tgtEl>
                                          <p:spTgt spid="390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1500" autoRev="1" fill="hold"/>
                                        <p:tgtEl>
                                          <p:spTgt spid="390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3000" tmFilter="0, 0; .2, .5; .8, .5; 1, 0"/>
                                        <p:tgtEl>
                                          <p:spTgt spid="39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1500" autoRev="1" fill="hold"/>
                                        <p:tgtEl>
                                          <p:spTgt spid="390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3000" tmFilter="0, 0; .2, .5; .8, .5; 1, 0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1500" autoRev="1" fill="hold"/>
                                        <p:tgtEl>
                                          <p:spTgt spid="390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3000" tmFilter="0, 0; .2, .5; .8, .5; 1, 0"/>
                                        <p:tgtEl>
                                          <p:spTgt spid="390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1500" autoRev="1" fill="hold"/>
                                        <p:tgtEl>
                                          <p:spTgt spid="390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3000" tmFilter="0, 0; .2, .5; .8, .5; 1, 0"/>
                                        <p:tgtEl>
                                          <p:spTgt spid="390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1500" autoRev="1" fill="hold"/>
                                        <p:tgtEl>
                                          <p:spTgt spid="390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" dur="3000" tmFilter="0, 0; .2, .5; .8, .5; 1, 0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500" autoRev="1" fill="hold"/>
                                        <p:tgtEl>
                                          <p:spTgt spid="390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" dur="3000" tmFilter="0, 0; .2, .5; .8, .5; 1, 0"/>
                                        <p:tgtEl>
                                          <p:spTgt spid="390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1500" autoRev="1" fill="hold"/>
                                        <p:tgtEl>
                                          <p:spTgt spid="390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4" dur="3000"/>
                                        <p:tgtEl>
                                          <p:spTgt spid="39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3000"/>
                                        <p:tgtEl>
                                          <p:spTgt spid="3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3000" tmFilter="0, 0; .2, .5; .8, .5; 1, 0"/>
                                        <p:tgtEl>
                                          <p:spTgt spid="390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1500" autoRev="1" fill="hold"/>
                                        <p:tgtEl>
                                          <p:spTgt spid="390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3000" tmFilter="0, 0; .2, .5; .8, .5; 1, 0"/>
                                        <p:tgtEl>
                                          <p:spTgt spid="390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1500" autoRev="1" fill="hold"/>
                                        <p:tgtEl>
                                          <p:spTgt spid="390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8" dur="3000" tmFilter="0, 0; .2, .5; .8, .5; 1, 0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1500" autoRev="1" fill="hold"/>
                                        <p:tgtEl>
                                          <p:spTgt spid="390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1" dur="3000" tmFilter="0, 0; .2, .5; .8, .5; 1, 0"/>
                                        <p:tgtEl>
                                          <p:spTgt spid="390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1500" autoRev="1" fill="hold"/>
                                        <p:tgtEl>
                                          <p:spTgt spid="390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3000"/>
                                        <p:tgtEl>
                                          <p:spTgt spid="39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3000"/>
                                        <p:tgtEl>
                                          <p:spTgt spid="3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2" grpId="0"/>
      <p:bldP spid="39016" grpId="0" animBg="1"/>
      <p:bldP spid="39017" grpId="0" animBg="1"/>
      <p:bldP spid="39020" grpId="0"/>
      <p:bldP spid="39020" grpId="1"/>
      <p:bldP spid="39020" grpId="2"/>
      <p:bldP spid="39021" grpId="0"/>
      <p:bldP spid="39021" grpId="1"/>
      <p:bldP spid="39021" grpId="2"/>
      <p:bldP spid="39022" grpId="0"/>
      <p:bldP spid="39022" grpId="1"/>
      <p:bldP spid="39022" grpId="2"/>
      <p:bldP spid="39022" grpId="3"/>
      <p:bldP spid="39022" grpId="4"/>
      <p:bldP spid="39022" grpId="5"/>
      <p:bldP spid="39022" grpId="6"/>
      <p:bldP spid="39025" grpId="0" animBg="1"/>
      <p:bldP spid="39025" grpId="1" animBg="1"/>
      <p:bldP spid="39025" grpId="2" animBg="1"/>
      <p:bldP spid="39029" grpId="0" animBg="1"/>
      <p:bldP spid="39029" grpId="1" animBg="1"/>
      <p:bldP spid="39030" grpId="0" animBg="1"/>
      <p:bldP spid="39030" grpId="1" animBg="1"/>
      <p:bldP spid="39031" grpId="0" animBg="1"/>
      <p:bldP spid="39032" grpId="0" animBg="1"/>
      <p:bldP spid="39033" grpId="0"/>
      <p:bldP spid="39033" grpId="1"/>
      <p:bldP spid="39033" grpId="2"/>
      <p:bldP spid="39034" grpId="0"/>
      <p:bldP spid="39034" grpId="1"/>
      <p:bldP spid="39034" grpId="2"/>
      <p:bldP spid="39034" grpId="3"/>
      <p:bldP spid="39035" grpId="0"/>
      <p:bldP spid="39035" grpId="1"/>
      <p:bldP spid="39035" grpId="2"/>
      <p:bldP spid="39036" grpId="0"/>
      <p:bldP spid="39036" grpId="1"/>
      <p:bldP spid="39037" grpId="0"/>
      <p:bldP spid="39037" grpId="1"/>
      <p:bldP spid="390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2)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.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 flipH="1">
            <a:off x="1143000" y="2286000"/>
            <a:ext cx="16002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11430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133600" y="1905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m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743200" y="3581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n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762000" y="3519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609600" y="2514600"/>
            <a:ext cx="32766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endParaRPr lang="en-GB" sz="32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1143000" y="2286000"/>
            <a:ext cx="16002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1143000" y="3657600"/>
            <a:ext cx="18288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1143000" y="2286000"/>
            <a:ext cx="16002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11430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762000" y="35052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®Ønh</a:t>
            </a:r>
            <a:endParaRPr lang="en-GB" sz="3200" b="1">
              <a:solidFill>
                <a:srgbClr val="FF00FF"/>
              </a:solidFill>
              <a:latin typeface=".VnArial Narrow" pitchFamily="34" charset="0"/>
            </a:endParaRP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762000" y="3505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1905000" y="47244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; </a:t>
            </a:r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32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29718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m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36576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n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1905000" y="1143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b) </a:t>
            </a:r>
            <a:r>
              <a:rPr lang="en-US" sz="24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: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3962400" y="2057400"/>
            <a:ext cx="12954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52578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3657600" y="20716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c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6858000" y="3581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d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4876800" y="3519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4724400" y="2514600"/>
            <a:ext cx="32766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endParaRPr lang="en-GB" sz="32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3962400" y="2057400"/>
            <a:ext cx="12954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5257800" y="3657600"/>
            <a:ext cx="18288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>
            <a:off x="3962400" y="2057400"/>
            <a:ext cx="12954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4" name="Line 28"/>
          <p:cNvSpPr>
            <a:spLocks noChangeShapeType="1"/>
          </p:cNvSpPr>
          <p:nvPr/>
        </p:nvSpPr>
        <p:spPr bwMode="auto">
          <a:xfrm>
            <a:off x="5257800" y="3657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4876800" y="35052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®Ønh</a:t>
            </a:r>
            <a:endParaRPr lang="en-GB" sz="3200" b="1">
              <a:solidFill>
                <a:srgbClr val="FF00FF"/>
              </a:solidFill>
              <a:latin typeface=".VnArial Narrow" pitchFamily="34" charset="0"/>
            </a:endParaRP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4876800" y="3505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6019800" y="47244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; </a:t>
            </a:r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32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70866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c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7772400" y="47386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d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2659E-7 L -3.33333E-6 0.2275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56069E-6 L 2.77556E-17 0.1831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2948E-6 L 0.0875 0.182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3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4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5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6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3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1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3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6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1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5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6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7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3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 tmFilter="0, 0; .2, .5; .8, .5; 1, 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1000" autoRev="1" fill="hold"/>
                                        <p:tgtEl>
                                          <p:spTgt spid="399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3000" tmFilter="0, 0; .2, .5; .8, .5; 1, 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1500" autoRev="1" fill="hold"/>
                                        <p:tgtEl>
                                          <p:spTgt spid="399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3000" tmFilter="0, 0; .2, .5; .8, .5; 1, 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1500" autoRev="1" fill="hold"/>
                                        <p:tgtEl>
                                          <p:spTgt spid="399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3000" tmFilter="0, 0; .2, .5; .8, .5; 1, 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1500" autoRev="1" fill="hold"/>
                                        <p:tgtEl>
                                          <p:spTgt spid="399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3000" tmFilter="0, 0; .2, .5; .8, .5; 1, 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1500" autoRev="1" fill="hold"/>
                                        <p:tgtEl>
                                          <p:spTgt spid="399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3000" tmFilter="0, 0; .2, .5; .8, .5; 1, 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1500" autoRev="1" fill="hold"/>
                                        <p:tgtEl>
                                          <p:spTgt spid="399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" dur="3000" tmFilter="0, 0; .2, .5; .8, .5; 1, 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500" autoRev="1" fill="hold"/>
                                        <p:tgtEl>
                                          <p:spTgt spid="399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" dur="3000" tmFilter="0, 0; .2, .5; .8, .5; 1, 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1500" autoRev="1" fill="hold"/>
                                        <p:tgtEl>
                                          <p:spTgt spid="399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4" dur="3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3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3000" tmFilter="0, 0; .2, .5; .8, .5; 1, 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1500" autoRev="1" fill="hold"/>
                                        <p:tgtEl>
                                          <p:spTgt spid="399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3000" tmFilter="0, 0; .2, .5; .8, .5; 1, 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1500" autoRev="1" fill="hold"/>
                                        <p:tgtEl>
                                          <p:spTgt spid="399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8" dur="3000" tmFilter="0, 0; .2, .5; .8, .5; 1, 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1500" autoRev="1" fill="hold"/>
                                        <p:tgtEl>
                                          <p:spTgt spid="399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1" dur="3000" tmFilter="0, 0; .2, .5; .8, .5; 1, 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1500" autoRev="1" fill="hold"/>
                                        <p:tgtEl>
                                          <p:spTgt spid="399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3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3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9" dur="50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50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50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2659E-7 L -3.33333E-6 0.22752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7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56069E-6 L 2.77556E-17 0.18312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50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7" dur="5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9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0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1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2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3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4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2948E-6 L 0.0875 0.1822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50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17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1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1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2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1" presetID="3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22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23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4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25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8" dur="3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6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32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33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34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5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8" dur="50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40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41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42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43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6" dur="30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 tmFilter="0, 0; .2, .5; .8, .5; 1, 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1" dur="1000" autoRev="1" fill="hold"/>
                                        <p:tgtEl>
                                          <p:spTgt spid="399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3000" tmFilter="0, 0; .2, .5; .8, .5; 1, 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6" dur="1500" autoRev="1" fill="hold"/>
                                        <p:tgtEl>
                                          <p:spTgt spid="399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7" presetID="2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3000" tmFilter="0, 0; .2, .5; .8, .5; 1, 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9" dur="1500" autoRev="1" fill="hold"/>
                                        <p:tgtEl>
                                          <p:spTgt spid="399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0" presetID="26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1" dur="3000" tmFilter="0, 0; .2, .5; .8, .5; 1, 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2" dur="1500" autoRev="1" fill="hold"/>
                                        <p:tgtEl>
                                          <p:spTgt spid="399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3000" tmFilter="0, 0; .2, .5; .8, .5; 1, 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7" dur="1500" autoRev="1" fill="hold"/>
                                        <p:tgtEl>
                                          <p:spTgt spid="399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3000" tmFilter="0, 0; .2, .5; .8, .5; 1, 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0" dur="1500" autoRev="1" fill="hold"/>
                                        <p:tgtEl>
                                          <p:spTgt spid="399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26" presetClass="emph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2" dur="3000" tmFilter="0, 0; .2, .5; .8, .5; 1, 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3" dur="1500" autoRev="1" fill="hold"/>
                                        <p:tgtEl>
                                          <p:spTgt spid="399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5" dur="3000" tmFilter="0, 0; .2, .5; .8, .5; 1, 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6" dur="1500" autoRev="1" fill="hold"/>
                                        <p:tgtEl>
                                          <p:spTgt spid="399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8" dur="3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2" dur="30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3000" tmFilter="0, 0; .2, .5; .8, .5; 1, 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7" dur="1500" autoRev="1" fill="hold"/>
                                        <p:tgtEl>
                                          <p:spTgt spid="399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3000" tmFilter="0, 0; .2, .5; .8, .5; 1, 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0" dur="1500" autoRev="1" fill="hold"/>
                                        <p:tgtEl>
                                          <p:spTgt spid="399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26" presetClass="emph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2" dur="3000" tmFilter="0, 0; .2, .5; .8, .5; 1, 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3" dur="1500" autoRev="1" fill="hold"/>
                                        <p:tgtEl>
                                          <p:spTgt spid="399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5" dur="3000" tmFilter="0, 0; .2, .5; .8, .5; 1, 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6" dur="1500" autoRev="1" fill="hold"/>
                                        <p:tgtEl>
                                          <p:spTgt spid="399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8" dur="30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2" dur="30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animBg="1"/>
      <p:bldP spid="39940" grpId="0" animBg="1"/>
      <p:bldP spid="39941" grpId="0"/>
      <p:bldP spid="39941" grpId="1"/>
      <p:bldP spid="39941" grpId="2"/>
      <p:bldP spid="39942" grpId="0"/>
      <p:bldP spid="39942" grpId="1"/>
      <p:bldP spid="39942" grpId="2"/>
      <p:bldP spid="39943" grpId="0"/>
      <p:bldP spid="39943" grpId="1"/>
      <p:bldP spid="39943" grpId="2"/>
      <p:bldP spid="39943" grpId="3"/>
      <p:bldP spid="39943" grpId="4"/>
      <p:bldP spid="39943" grpId="5"/>
      <p:bldP spid="39943" grpId="6"/>
      <p:bldP spid="39944" grpId="0" animBg="1"/>
      <p:bldP spid="39944" grpId="1" animBg="1"/>
      <p:bldP spid="39944" grpId="2" animBg="1"/>
      <p:bldP spid="39945" grpId="0" animBg="1"/>
      <p:bldP spid="39945" grpId="1" animBg="1"/>
      <p:bldP spid="39946" grpId="0" animBg="1"/>
      <p:bldP spid="39946" grpId="1" animBg="1"/>
      <p:bldP spid="39947" grpId="0" animBg="1"/>
      <p:bldP spid="39948" grpId="0" animBg="1"/>
      <p:bldP spid="39949" grpId="0"/>
      <p:bldP spid="39949" grpId="1"/>
      <p:bldP spid="39949" grpId="2"/>
      <p:bldP spid="39950" grpId="0"/>
      <p:bldP spid="39950" grpId="1"/>
      <p:bldP spid="39950" grpId="2"/>
      <p:bldP spid="39950" grpId="3"/>
      <p:bldP spid="39951" grpId="0"/>
      <p:bldP spid="39951" grpId="1"/>
      <p:bldP spid="39951" grpId="2"/>
      <p:bldP spid="39952" grpId="0"/>
      <p:bldP spid="39952" grpId="1"/>
      <p:bldP spid="39953" grpId="0"/>
      <p:bldP spid="39953" grpId="1"/>
      <p:bldP spid="39954" grpId="0"/>
      <p:bldP spid="39955" grpId="0" animBg="1"/>
      <p:bldP spid="39956" grpId="0" animBg="1"/>
      <p:bldP spid="39957" grpId="0"/>
      <p:bldP spid="39957" grpId="1"/>
      <p:bldP spid="39957" grpId="2"/>
      <p:bldP spid="39958" grpId="0"/>
      <p:bldP spid="39958" grpId="1"/>
      <p:bldP spid="39958" grpId="2"/>
      <p:bldP spid="39959" grpId="0"/>
      <p:bldP spid="39959" grpId="1"/>
      <p:bldP spid="39959" grpId="2"/>
      <p:bldP spid="39959" grpId="3"/>
      <p:bldP spid="39959" grpId="4"/>
      <p:bldP spid="39959" grpId="5"/>
      <p:bldP spid="39959" grpId="6"/>
      <p:bldP spid="39960" grpId="0" animBg="1"/>
      <p:bldP spid="39960" grpId="1" animBg="1"/>
      <p:bldP spid="39960" grpId="2" animBg="1"/>
      <p:bldP spid="39961" grpId="0" animBg="1"/>
      <p:bldP spid="39961" grpId="1" animBg="1"/>
      <p:bldP spid="39962" grpId="0" animBg="1"/>
      <p:bldP spid="39962" grpId="1" animBg="1"/>
      <p:bldP spid="39963" grpId="0" animBg="1"/>
      <p:bldP spid="39964" grpId="0" animBg="1"/>
      <p:bldP spid="39965" grpId="0"/>
      <p:bldP spid="39965" grpId="1"/>
      <p:bldP spid="39965" grpId="2"/>
      <p:bldP spid="39966" grpId="0"/>
      <p:bldP spid="39966" grpId="1"/>
      <p:bldP spid="39966" grpId="2"/>
      <p:bldP spid="39966" grpId="3"/>
      <p:bldP spid="39967" grpId="0"/>
      <p:bldP spid="39967" grpId="1"/>
      <p:bldP spid="39967" grpId="2"/>
      <p:bldP spid="39968" grpId="0"/>
      <p:bldP spid="39968" grpId="1"/>
      <p:bldP spid="39969" grpId="0"/>
      <p:bldP spid="3996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219200" y="7620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2)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chemeClr val="accent2"/>
                </a:solidFill>
                <a:latin typeface=".VnArial Narrow" pitchFamily="34" charset="0"/>
              </a:rPr>
              <a:t>gãc kh«ng vu«ng.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28600" y="2438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a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16002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b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28600" y="37480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228600" y="4419600"/>
            <a:ext cx="2057400" cy="533400"/>
          </a:xfrm>
          <a:prstGeom prst="rect">
            <a:avLst/>
          </a:prstGeom>
          <a:solidFill>
            <a:srgbClr val="33CCFF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.VnArial Narrow" pitchFamily="34" charset="0"/>
              </a:rPr>
              <a:t>Gãc vu«ng</a:t>
            </a:r>
            <a:endParaRPr lang="en-GB" sz="2800" b="1">
              <a:solidFill>
                <a:srgbClr val="FF0000"/>
              </a:solidFill>
              <a:latin typeface=".VnArial Narrow" pitchFamily="34" charset="0"/>
            </a:endParaRPr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609600" y="2895600"/>
            <a:ext cx="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3505200" y="39624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685800" y="49530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FF00FF"/>
                </a:solidFill>
                <a:latin typeface=".VnArial Narrow" pitchFamily="34" charset="0"/>
              </a:rPr>
              <a:t>®Ønh </a:t>
            </a: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o</a:t>
            </a:r>
            <a:endParaRPr lang="en-GB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52400" y="541020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28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914400" y="5410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a,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1600200" y="54102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o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b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3962400" y="2757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m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4648200" y="3900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n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2667000" y="4419600"/>
            <a:ext cx="2819400" cy="533400"/>
          </a:xfrm>
          <a:prstGeom prst="rect">
            <a:avLst/>
          </a:prstGeom>
          <a:solidFill>
            <a:srgbClr val="00CC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CC00CC"/>
                </a:solidFill>
                <a:latin typeface=".VnArial Narrow" pitchFamily="34" charset="0"/>
              </a:rPr>
              <a:t>Lo¹i gãc nµo?</a:t>
            </a:r>
            <a:endParaRPr lang="en-GB" sz="2800" b="1">
              <a:solidFill>
                <a:srgbClr val="CC00CC"/>
              </a:solidFill>
              <a:latin typeface=".VnArial Narrow" pitchFamily="34" charset="0"/>
            </a:endParaRPr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 flipH="1">
            <a:off x="3505200" y="3113088"/>
            <a:ext cx="990600" cy="8493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Rectangle 24"/>
          <p:cNvSpPr>
            <a:spLocks noChangeArrowheads="1"/>
          </p:cNvSpPr>
          <p:nvPr/>
        </p:nvSpPr>
        <p:spPr bwMode="auto">
          <a:xfrm>
            <a:off x="3429000" y="4953000"/>
            <a:ext cx="121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®Ønh </a:t>
            </a: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p</a:t>
            </a:r>
            <a:endParaRPr lang="en-GB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31242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6163" name="Rectangle 26"/>
          <p:cNvSpPr>
            <a:spLocks noChangeArrowheads="1"/>
          </p:cNvSpPr>
          <p:nvPr/>
        </p:nvSpPr>
        <p:spPr bwMode="auto">
          <a:xfrm>
            <a:off x="2819400" y="541020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32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3733800" y="54244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m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6165" name="Text Box 28"/>
          <p:cNvSpPr txBox="1">
            <a:spLocks noChangeArrowheads="1"/>
          </p:cNvSpPr>
          <p:nvPr/>
        </p:nvSpPr>
        <p:spPr bwMode="auto">
          <a:xfrm>
            <a:off x="4419600" y="5424488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p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n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609600" y="38862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Text Box 52"/>
          <p:cNvSpPr txBox="1">
            <a:spLocks noChangeArrowheads="1"/>
          </p:cNvSpPr>
          <p:nvPr/>
        </p:nvSpPr>
        <p:spPr bwMode="auto">
          <a:xfrm>
            <a:off x="5410200" y="2757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c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6168" name="Text Box 53"/>
          <p:cNvSpPr txBox="1">
            <a:spLocks noChangeArrowheads="1"/>
          </p:cNvSpPr>
          <p:nvPr/>
        </p:nvSpPr>
        <p:spPr bwMode="auto">
          <a:xfrm>
            <a:off x="7620000" y="3886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d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6169" name="Text Box 54"/>
          <p:cNvSpPr txBox="1">
            <a:spLocks noChangeArrowheads="1"/>
          </p:cNvSpPr>
          <p:nvPr/>
        </p:nvSpPr>
        <p:spPr bwMode="auto">
          <a:xfrm>
            <a:off x="6248400" y="38242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1018" name="Line 58"/>
          <p:cNvSpPr>
            <a:spLocks noChangeShapeType="1"/>
          </p:cNvSpPr>
          <p:nvPr/>
        </p:nvSpPr>
        <p:spPr bwMode="auto">
          <a:xfrm>
            <a:off x="5889625" y="3048000"/>
            <a:ext cx="739775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9" name="Line 59"/>
          <p:cNvSpPr>
            <a:spLocks noChangeShapeType="1"/>
          </p:cNvSpPr>
          <p:nvPr/>
        </p:nvSpPr>
        <p:spPr bwMode="auto">
          <a:xfrm>
            <a:off x="6629400" y="3962400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1" name="Text Box 61"/>
          <p:cNvSpPr txBox="1">
            <a:spLocks noChangeArrowheads="1"/>
          </p:cNvSpPr>
          <p:nvPr/>
        </p:nvSpPr>
        <p:spPr bwMode="auto">
          <a:xfrm>
            <a:off x="62484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endParaRPr lang="en-GB" sz="28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1022" name="Rectangle 62"/>
          <p:cNvSpPr>
            <a:spLocks noChangeArrowheads="1"/>
          </p:cNvSpPr>
          <p:nvPr/>
        </p:nvSpPr>
        <p:spPr bwMode="auto">
          <a:xfrm>
            <a:off x="6248400" y="541020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0000FF"/>
                </a:solidFill>
                <a:latin typeface=".VnArial Narrow" pitchFamily="34" charset="0"/>
              </a:rPr>
              <a:t>c¹nh</a:t>
            </a:r>
            <a:endParaRPr lang="en-GB" sz="3200" b="1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41023" name="Text Box 63"/>
          <p:cNvSpPr txBox="1">
            <a:spLocks noChangeArrowheads="1"/>
          </p:cNvSpPr>
          <p:nvPr/>
        </p:nvSpPr>
        <p:spPr bwMode="auto">
          <a:xfrm>
            <a:off x="5638800" y="32766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c</a:t>
            </a:r>
            <a:r>
              <a:rPr lang="en-US" sz="2800" b="1">
                <a:solidFill>
                  <a:srgbClr val="0000FF"/>
                </a:solidFill>
                <a:latin typeface=".VnTimeH" pitchFamily="34" charset="0"/>
              </a:rPr>
              <a:t>,</a:t>
            </a:r>
            <a:endParaRPr lang="en-GB" sz="2800" b="1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41024" name="Text Box 64"/>
          <p:cNvSpPr txBox="1">
            <a:spLocks noChangeArrowheads="1"/>
          </p:cNvSpPr>
          <p:nvPr/>
        </p:nvSpPr>
        <p:spPr bwMode="auto">
          <a:xfrm>
            <a:off x="6858000" y="3886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e</a:t>
            </a: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d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6176" name="Rectangle 65"/>
          <p:cNvSpPr>
            <a:spLocks noChangeArrowheads="1"/>
          </p:cNvSpPr>
          <p:nvPr/>
        </p:nvSpPr>
        <p:spPr bwMode="auto">
          <a:xfrm>
            <a:off x="5943600" y="4419600"/>
            <a:ext cx="28194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41026" name="Rectangle 66"/>
          <p:cNvSpPr>
            <a:spLocks noChangeArrowheads="1"/>
          </p:cNvSpPr>
          <p:nvPr/>
        </p:nvSpPr>
        <p:spPr bwMode="auto">
          <a:xfrm>
            <a:off x="5486400" y="3810000"/>
            <a:ext cx="1371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FF00FF"/>
                </a:solidFill>
                <a:latin typeface=".VnArial Narrow" pitchFamily="34" charset="0"/>
              </a:rPr>
              <a:t>®Ønh </a:t>
            </a: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e</a:t>
            </a:r>
            <a:endParaRPr lang="en-GB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1028" name="AutoShape 68"/>
          <p:cNvSpPr>
            <a:spLocks noChangeArrowheads="1"/>
          </p:cNvSpPr>
          <p:nvPr/>
        </p:nvSpPr>
        <p:spPr bwMode="auto">
          <a:xfrm>
            <a:off x="990600" y="2057400"/>
            <a:ext cx="2971800" cy="533400"/>
          </a:xfrm>
          <a:prstGeom prst="wedgeRoundRectCallout">
            <a:avLst>
              <a:gd name="adj1" fmla="val -58227"/>
              <a:gd name="adj2" fmla="val 2627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latin typeface=".VnArial Narrow" pitchFamily="34" charset="0"/>
              </a:rPr>
              <a:t>§©y lµ lo¹i gãc nµo?</a:t>
            </a:r>
            <a:endParaRPr lang="en-GB" sz="2400" b="1">
              <a:latin typeface=".VnArial Narrow" pitchFamily="34" charset="0"/>
            </a:endParaRPr>
          </a:p>
        </p:txBody>
      </p:sp>
      <p:sp>
        <p:nvSpPr>
          <p:cNvPr id="41029" name="AutoShape 69"/>
          <p:cNvSpPr>
            <a:spLocks noChangeArrowheads="1"/>
          </p:cNvSpPr>
          <p:nvPr/>
        </p:nvSpPr>
        <p:spPr bwMode="auto">
          <a:xfrm>
            <a:off x="990600" y="2057400"/>
            <a:ext cx="3810000" cy="533400"/>
          </a:xfrm>
          <a:prstGeom prst="wedgeRoundRectCallout">
            <a:avLst>
              <a:gd name="adj1" fmla="val -56417"/>
              <a:gd name="adj2" fmla="val 2627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latin typeface=".VnArial Narrow" pitchFamily="34" charset="0"/>
              </a:rPr>
              <a:t>§äc tªn </a:t>
            </a:r>
            <a:r>
              <a:rPr lang="en-US" sz="2400" b="1">
                <a:solidFill>
                  <a:srgbClr val="FF0000"/>
                </a:solidFill>
                <a:latin typeface=".VnArialH" pitchFamily="34" charset="0"/>
              </a:rPr>
              <a:t>®Ønh</a:t>
            </a:r>
            <a:r>
              <a:rPr lang="en-US" sz="2400" b="1">
                <a:latin typeface=".VnArial Narrow" pitchFamily="34" charset="0"/>
              </a:rPr>
              <a:t> cña gãc nµy.</a:t>
            </a:r>
            <a:endParaRPr lang="en-GB" sz="2400" b="1">
              <a:latin typeface=".VnArial Narrow" pitchFamily="34" charset="0"/>
            </a:endParaRPr>
          </a:p>
        </p:txBody>
      </p:sp>
      <p:sp>
        <p:nvSpPr>
          <p:cNvPr id="41030" name="AutoShape 70"/>
          <p:cNvSpPr>
            <a:spLocks noChangeArrowheads="1"/>
          </p:cNvSpPr>
          <p:nvPr/>
        </p:nvSpPr>
        <p:spPr bwMode="auto">
          <a:xfrm>
            <a:off x="1066800" y="1981200"/>
            <a:ext cx="3810000" cy="533400"/>
          </a:xfrm>
          <a:prstGeom prst="wedgeRoundRectCallout">
            <a:avLst>
              <a:gd name="adj1" fmla="val -56417"/>
              <a:gd name="adj2" fmla="val 2627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latin typeface=".VnArial Narrow" pitchFamily="34" charset="0"/>
              </a:rPr>
              <a:t>§äc tªn </a:t>
            </a:r>
            <a:r>
              <a:rPr lang="en-US" sz="2400" b="1">
                <a:solidFill>
                  <a:schemeClr val="accent2"/>
                </a:solidFill>
                <a:latin typeface=".VnArialH" pitchFamily="34" charset="0"/>
              </a:rPr>
              <a:t>c¹nh</a:t>
            </a:r>
            <a:r>
              <a:rPr lang="en-US" sz="2400" b="1">
                <a:latin typeface=".VnArial Narrow" pitchFamily="34" charset="0"/>
              </a:rPr>
              <a:t> cña gãc .</a:t>
            </a:r>
            <a:endParaRPr lang="en-GB" sz="2400" b="1">
              <a:latin typeface=".VnArial Narrow" pitchFamily="34" charset="0"/>
            </a:endParaRPr>
          </a:p>
        </p:txBody>
      </p:sp>
      <p:sp>
        <p:nvSpPr>
          <p:cNvPr id="41031" name="Rectangle 71"/>
          <p:cNvSpPr>
            <a:spLocks noChangeArrowheads="1"/>
          </p:cNvSpPr>
          <p:nvPr/>
        </p:nvSpPr>
        <p:spPr bwMode="auto">
          <a:xfrm>
            <a:off x="2667000" y="4419600"/>
            <a:ext cx="28194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Gãc kh«ng vu«ng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41032" name="AutoShape 72"/>
          <p:cNvSpPr>
            <a:spLocks noChangeArrowheads="1"/>
          </p:cNvSpPr>
          <p:nvPr/>
        </p:nvSpPr>
        <p:spPr bwMode="auto">
          <a:xfrm flipH="1">
            <a:off x="5257800" y="1905000"/>
            <a:ext cx="3657600" cy="533400"/>
          </a:xfrm>
          <a:prstGeom prst="wedgeRoundRectCallout">
            <a:avLst>
              <a:gd name="adj1" fmla="val 12236"/>
              <a:gd name="adj2" fmla="val 316963"/>
              <a:gd name="adj3" fmla="val 16667"/>
            </a:avLst>
          </a:prstGeom>
          <a:solidFill>
            <a:srgbClr val="FF00FF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.VnArial Narrow" pitchFamily="34" charset="0"/>
              </a:rPr>
              <a:t>§äc tªn </a:t>
            </a:r>
            <a:r>
              <a:rPr lang="en-US" sz="2400" b="1">
                <a:solidFill>
                  <a:srgbClr val="FF0000"/>
                </a:solidFill>
                <a:latin typeface=".VnArialH" pitchFamily="34" charset="0"/>
              </a:rPr>
              <a:t>®Ønh</a:t>
            </a:r>
            <a:r>
              <a:rPr lang="en-US" sz="2400" b="1">
                <a:solidFill>
                  <a:srgbClr val="66FF33"/>
                </a:solidFill>
                <a:latin typeface=".VnArial Narrow" pitchFamily="34" charset="0"/>
              </a:rPr>
              <a:t> cña gãc .</a:t>
            </a:r>
            <a:endParaRPr lang="en-GB" sz="2400" b="1">
              <a:solidFill>
                <a:srgbClr val="66FF33"/>
              </a:solidFill>
              <a:latin typeface=".VnArial Narrow" pitchFamily="34" charset="0"/>
            </a:endParaRPr>
          </a:p>
        </p:txBody>
      </p:sp>
      <p:sp>
        <p:nvSpPr>
          <p:cNvPr id="41033" name="AutoShape 73"/>
          <p:cNvSpPr>
            <a:spLocks noChangeArrowheads="1"/>
          </p:cNvSpPr>
          <p:nvPr/>
        </p:nvSpPr>
        <p:spPr bwMode="auto">
          <a:xfrm flipH="1">
            <a:off x="5257800" y="1905000"/>
            <a:ext cx="3657600" cy="609600"/>
          </a:xfrm>
          <a:prstGeom prst="wedgeRoundRectCallout">
            <a:avLst>
              <a:gd name="adj1" fmla="val 12236"/>
              <a:gd name="adj2" fmla="val 270310"/>
              <a:gd name="adj3" fmla="val 16667"/>
            </a:avLst>
          </a:prstGeom>
          <a:solidFill>
            <a:srgbClr val="FF00FF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66FF33"/>
                </a:solidFill>
                <a:latin typeface=".VnArial Narrow" pitchFamily="34" charset="0"/>
              </a:rPr>
              <a:t>§äc tªn </a:t>
            </a:r>
            <a:r>
              <a:rPr lang="en-US" sz="2400" b="1">
                <a:solidFill>
                  <a:schemeClr val="accent2"/>
                </a:solidFill>
                <a:latin typeface=".VnArialH" pitchFamily="34" charset="0"/>
              </a:rPr>
              <a:t>c¹nh</a:t>
            </a:r>
            <a:r>
              <a:rPr lang="en-US" sz="2400" b="1">
                <a:solidFill>
                  <a:srgbClr val="66FF33"/>
                </a:solidFill>
                <a:latin typeface=".VnArial Narrow" pitchFamily="34" charset="0"/>
              </a:rPr>
              <a:t> cña gãc .</a:t>
            </a:r>
            <a:endParaRPr lang="en-GB" sz="2400" b="1">
              <a:solidFill>
                <a:srgbClr val="66FF33"/>
              </a:solidFill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4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 tmFilter="0, 0; .2, .5; .8, .5; 1, 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500" autoRev="1" fill="hold"/>
                                        <p:tgtEl>
                                          <p:spTgt spid="409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409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409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409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409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 tmFilter="0, 0; .2, .5; .8, .5; 1, 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500" autoRev="1" fill="hold"/>
                                        <p:tgtEl>
                                          <p:spTgt spid="409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 tmFilter="0, 0; .2, .5; .8, .5; 1, 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1000" autoRev="1" fill="hold"/>
                                        <p:tgtEl>
                                          <p:spTgt spid="409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 tmFilter="0, 0; .2, .5; .8, .5; 1, 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1000" autoRev="1" fill="hold"/>
                                        <p:tgtEl>
                                          <p:spTgt spid="409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 tmFilter="0, 0; .2, .5; .8, .5; 1, 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1000" autoRev="1" fill="hold"/>
                                        <p:tgtEl>
                                          <p:spTgt spid="409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 tmFilter="0, 0; .2, .5; .8, .5; 1, 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1000" autoRev="1" fill="hold"/>
                                        <p:tgtEl>
                                          <p:spTgt spid="409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 tmFilter="0, 0; .2, .5; .8, .5; 1, 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1000" autoRev="1" fill="hold"/>
                                        <p:tgtEl>
                                          <p:spTgt spid="409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 tmFilter="0, 0; .2, .5; .8, .5; 1, 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1000" autoRev="1" fill="hold"/>
                                        <p:tgtEl>
                                          <p:spTgt spid="409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5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3000"/>
                                        <p:tgtEl>
                                          <p:spTgt spid="4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8" dur="500"/>
                                        <p:tgtEl>
                                          <p:spTgt spid="4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500"/>
                                        <p:tgtEl>
                                          <p:spTgt spid="4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 tmFilter="0, 0; .2, .5; .8, .5; 1, 0"/>
                                        <p:tgtEl>
                                          <p:spTgt spid="410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1000" autoRev="1" fill="hold"/>
                                        <p:tgtEl>
                                          <p:spTgt spid="410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77457E-6 L 0.14167 0.17202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4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4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6" dur="500"/>
                                        <p:tgtEl>
                                          <p:spTgt spid="4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5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500"/>
                                        <p:tgtEl>
                                          <p:spTgt spid="4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 tmFilter="0, 0; .2, .5; .8, .5; 1, 0"/>
                                        <p:tgtEl>
                                          <p:spTgt spid="410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1000" autoRev="1" fill="hold"/>
                                        <p:tgtEl>
                                          <p:spTgt spid="410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2948E-6 L 0.1625 0.31746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41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1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500"/>
                                        <p:tgtEl>
                                          <p:spTgt spid="4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 tmFilter="0, 0; .2, .5; .8, .5; 1, 0"/>
                                        <p:tgtEl>
                                          <p:spTgt spid="410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1000" autoRev="1" fill="hold"/>
                                        <p:tgtEl>
                                          <p:spTgt spid="410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78035E-7 L 0.09584 0.22867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410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  <p:bldP spid="40967" grpId="0"/>
      <p:bldP spid="40967" grpId="1"/>
      <p:bldP spid="40967" grpId="2"/>
      <p:bldP spid="40968" grpId="0" animBg="1"/>
      <p:bldP spid="40971" grpId="0" animBg="1"/>
      <p:bldP spid="40972" grpId="0" animBg="1"/>
      <p:bldP spid="40973" grpId="0"/>
      <p:bldP spid="40975" grpId="0"/>
      <p:bldP spid="40975" grpId="1"/>
      <p:bldP spid="40976" grpId="0"/>
      <p:bldP spid="40977" grpId="0"/>
      <p:bldP spid="40977" grpId="1"/>
      <p:bldP spid="40980" grpId="0"/>
      <p:bldP spid="40981" grpId="0"/>
      <p:bldP spid="40982" grpId="0" animBg="1"/>
      <p:bldP spid="40982" grpId="1" animBg="1"/>
      <p:bldP spid="40982" grpId="2" animBg="1"/>
      <p:bldP spid="40983" grpId="0" animBg="1"/>
      <p:bldP spid="40985" grpId="0"/>
      <p:bldP spid="40989" grpId="0" animBg="1"/>
      <p:bldP spid="41018" grpId="0" animBg="1"/>
      <p:bldP spid="41019" grpId="0" animBg="1"/>
      <p:bldP spid="41021" grpId="0"/>
      <p:bldP spid="41022" grpId="0"/>
      <p:bldP spid="41023" grpId="0"/>
      <p:bldP spid="41023" grpId="1"/>
      <p:bldP spid="41024" grpId="0"/>
      <p:bldP spid="41024" grpId="1"/>
      <p:bldP spid="41026" grpId="0"/>
      <p:bldP spid="41026" grpId="1"/>
      <p:bldP spid="41028" grpId="0" animBg="1"/>
      <p:bldP spid="41028" grpId="1" animBg="1"/>
      <p:bldP spid="41029" grpId="0" animBg="1"/>
      <p:bldP spid="41029" grpId="1" animBg="1"/>
      <p:bldP spid="41030" grpId="0" animBg="1"/>
      <p:bldP spid="41030" grpId="1" animBg="1"/>
      <p:bldP spid="41031" grpId="0" animBg="1"/>
      <p:bldP spid="41032" grpId="0" animBg="1"/>
      <p:bldP spid="41032" grpId="1" animBg="1"/>
      <p:bldP spid="41033" grpId="0" animBg="1"/>
      <p:bldP spid="410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219200" y="533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3) £ ke.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600200" y="1143000"/>
            <a:ext cx="2514600" cy="1752600"/>
            <a:chOff x="576" y="1008"/>
            <a:chExt cx="1584" cy="1104"/>
          </a:xfrm>
        </p:grpSpPr>
        <p:sp>
          <p:nvSpPr>
            <p:cNvPr id="7190" name="AutoShape 5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AutoShape 6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 rot="16200000" flipV="1">
            <a:off x="4991100" y="800100"/>
            <a:ext cx="2514600" cy="1676400"/>
            <a:chOff x="576" y="1008"/>
            <a:chExt cx="1584" cy="1104"/>
          </a:xfrm>
        </p:grpSpPr>
        <p:sp>
          <p:nvSpPr>
            <p:cNvPr id="7188" name="AutoShape 9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AutoShape 10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1828800" y="3124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FF"/>
                </a:solidFill>
                <a:latin typeface=".VnArial Narrow" pitchFamily="34" charset="0"/>
              </a:rPr>
              <a:t>C¸i ª ke.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5715000" y="3124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99"/>
                </a:solidFill>
                <a:latin typeface=".VnArial Narrow" pitchFamily="34" charset="0"/>
              </a:rPr>
              <a:t>C¸i ª ke.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 rot="16200000" flipV="1">
            <a:off x="4991100" y="800100"/>
            <a:ext cx="2514600" cy="1676400"/>
            <a:chOff x="576" y="1008"/>
            <a:chExt cx="1584" cy="1104"/>
          </a:xfrm>
        </p:grpSpPr>
        <p:sp>
          <p:nvSpPr>
            <p:cNvPr id="7186" name="AutoShape 17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AutoShape 18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5410200" y="4114800"/>
            <a:ext cx="0" cy="1447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5410200" y="5562600"/>
            <a:ext cx="1828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4953000" y="39004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h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5029200" y="5334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i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6934200" y="5486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.VnTimeH" pitchFamily="34" charset="0"/>
              </a:rPr>
              <a:t>k</a:t>
            </a:r>
            <a:endParaRPr lang="en-GB" sz="2800" b="1">
              <a:solidFill>
                <a:schemeClr val="accent2"/>
              </a:solidFill>
              <a:latin typeface=".VnTimeH" pitchFamily="34" charset="0"/>
            </a:endParaRP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5029200" y="6019800"/>
            <a:ext cx="2819400" cy="533400"/>
          </a:xfrm>
          <a:prstGeom prst="rect">
            <a:avLst/>
          </a:prstGeom>
          <a:solidFill>
            <a:srgbClr val="66FF33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FF"/>
                </a:solidFill>
                <a:latin typeface=".VnArial Narrow" pitchFamily="34" charset="0"/>
              </a:rPr>
              <a:t>Gãc g×?</a:t>
            </a:r>
            <a:endParaRPr lang="en-GB" sz="2800" b="1">
              <a:solidFill>
                <a:srgbClr val="FF00FF"/>
              </a:solidFill>
              <a:latin typeface=".VnArial Narrow" pitchFamily="34" charset="0"/>
            </a:endParaRPr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029200" y="6019800"/>
            <a:ext cx="28194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Gãc vu«ng.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3962400" y="6019800"/>
            <a:ext cx="48006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Dïng £ ke ®Ó kiÓm tra gãc vu«ng.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4876800" y="4114800"/>
            <a:ext cx="28194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Gãc vu«ng.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876800" y="4114800"/>
            <a:ext cx="2819400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.VnArial Narrow" pitchFamily="34" charset="0"/>
              </a:rPr>
              <a:t>Gãc vu«ng.</a:t>
            </a:r>
            <a:endParaRPr lang="en-GB" sz="2800" b="1">
              <a:solidFill>
                <a:schemeClr val="accent2"/>
              </a:solidFill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7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2659E-7 L -3.33333E-6 0.38289 " pathEditMode="relative" rAng="0" ptsTypes="AA">
                                      <p:cBhvr>
                                        <p:cTn id="7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0" tmFilter="0, 0; .2, .5; .8, .5; 1, 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0" autoRev="1" fill="hold"/>
                                        <p:tgtEl>
                                          <p:spTgt spid="420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0" tmFilter="0, 0; .2, .5; .8, .5; 1, 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0" autoRev="1" fill="hold"/>
                                        <p:tgtEl>
                                          <p:spTgt spid="420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55 L -0.00417 0.27746 " pathEditMode="relative" rAng="0" ptsTypes="AA">
                                      <p:cBhvr>
                                        <p:cTn id="91" dur="3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2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3000" tmFilter="0, 0; .2, .5; .8, .5; 1, 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1500" autoRev="1" fill="hold"/>
                                        <p:tgtEl>
                                          <p:spTgt spid="420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3000" tmFilter="0, 0; .2, .5; .8, .5; 1, 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500" autoRev="1" fill="hold"/>
                                        <p:tgtEl>
                                          <p:spTgt spid="420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3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3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3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3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3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3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3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2" dur="3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2.31214E-6 L -0.025 0.19145 C -0.025 0.277 0.09636 0.38289 0.19584 0.38289 L 0.41667 0.38289 " pathEditMode="relative" rAng="0" ptsTypes="FfFF">
                                      <p:cBhvr>
                                        <p:cTn id="13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1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55 L -0.00417 0.27746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5" grpId="0"/>
      <p:bldP spid="41996" grpId="0"/>
      <p:bldP spid="42003" grpId="0" animBg="1"/>
      <p:bldP spid="42003" grpId="1" animBg="1"/>
      <p:bldP spid="42003" grpId="2" animBg="1"/>
      <p:bldP spid="42004" grpId="0" animBg="1"/>
      <p:bldP spid="42004" grpId="1" animBg="1"/>
      <p:bldP spid="42004" grpId="2" animBg="1"/>
      <p:bldP spid="42006" grpId="0"/>
      <p:bldP spid="42006" grpId="1"/>
      <p:bldP spid="42007" grpId="0"/>
      <p:bldP spid="42007" grpId="1"/>
      <p:bldP spid="42008" grpId="0"/>
      <p:bldP spid="42008" grpId="1"/>
      <p:bldP spid="42009" grpId="0" animBg="1"/>
      <p:bldP spid="42009" grpId="1" animBg="1"/>
      <p:bldP spid="42010" grpId="0" animBg="1"/>
      <p:bldP spid="42010" grpId="1" animBg="1"/>
      <p:bldP spid="42011" grpId="0" animBg="1"/>
      <p:bldP spid="42011" grpId="1" animBg="1"/>
      <p:bldP spid="42011" grpId="2" animBg="1"/>
      <p:bldP spid="42011" grpId="3" animBg="1"/>
      <p:bldP spid="42012" grpId="0" animBg="1"/>
      <p:bldP spid="42012" grpId="1" animBg="1"/>
      <p:bldP spid="42012" grpId="2" animBg="1"/>
      <p:bldP spid="42014" grpId="0" animBg="1"/>
      <p:bldP spid="420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209550"/>
            <a:ext cx="8382000" cy="6362700"/>
            <a:chOff x="240" y="132"/>
            <a:chExt cx="5280" cy="4008"/>
          </a:xfrm>
        </p:grpSpPr>
        <p:grpSp>
          <p:nvGrpSpPr>
            <p:cNvPr id="8196" name="Group 3"/>
            <p:cNvGrpSpPr>
              <a:grpSpLocks/>
            </p:cNvGrpSpPr>
            <p:nvPr/>
          </p:nvGrpSpPr>
          <p:grpSpPr bwMode="auto">
            <a:xfrm>
              <a:off x="240" y="132"/>
              <a:ext cx="2352" cy="2412"/>
              <a:chOff x="240" y="132"/>
              <a:chExt cx="2352" cy="2412"/>
            </a:xfrm>
          </p:grpSpPr>
          <p:sp>
            <p:nvSpPr>
              <p:cNvPr id="8205" name="Freeform 4"/>
              <p:cNvSpPr>
                <a:spLocks/>
              </p:cNvSpPr>
              <p:nvPr/>
            </p:nvSpPr>
            <p:spPr bwMode="auto">
              <a:xfrm rot="-3872960">
                <a:off x="404" y="144"/>
                <a:ext cx="228" cy="459"/>
              </a:xfrm>
              <a:custGeom>
                <a:avLst/>
                <a:gdLst>
                  <a:gd name="T0" fmla="*/ 47 w 456"/>
                  <a:gd name="T1" fmla="*/ 374 h 919"/>
                  <a:gd name="T2" fmla="*/ 48 w 456"/>
                  <a:gd name="T3" fmla="*/ 333 h 919"/>
                  <a:gd name="T4" fmla="*/ 38 w 456"/>
                  <a:gd name="T5" fmla="*/ 311 h 919"/>
                  <a:gd name="T6" fmla="*/ 26 w 456"/>
                  <a:gd name="T7" fmla="*/ 290 h 919"/>
                  <a:gd name="T8" fmla="*/ 12 w 456"/>
                  <a:gd name="T9" fmla="*/ 267 h 919"/>
                  <a:gd name="T10" fmla="*/ 1 w 456"/>
                  <a:gd name="T11" fmla="*/ 223 h 919"/>
                  <a:gd name="T12" fmla="*/ 7 w 456"/>
                  <a:gd name="T13" fmla="*/ 198 h 919"/>
                  <a:gd name="T14" fmla="*/ 19 w 456"/>
                  <a:gd name="T15" fmla="*/ 178 h 919"/>
                  <a:gd name="T16" fmla="*/ 27 w 456"/>
                  <a:gd name="T17" fmla="*/ 191 h 919"/>
                  <a:gd name="T18" fmla="*/ 37 w 456"/>
                  <a:gd name="T19" fmla="*/ 214 h 919"/>
                  <a:gd name="T20" fmla="*/ 61 w 456"/>
                  <a:gd name="T21" fmla="*/ 208 h 919"/>
                  <a:gd name="T22" fmla="*/ 55 w 456"/>
                  <a:gd name="T23" fmla="*/ 176 h 919"/>
                  <a:gd name="T24" fmla="*/ 37 w 456"/>
                  <a:gd name="T25" fmla="*/ 145 h 919"/>
                  <a:gd name="T26" fmla="*/ 31 w 456"/>
                  <a:gd name="T27" fmla="*/ 113 h 919"/>
                  <a:gd name="T28" fmla="*/ 60 w 456"/>
                  <a:gd name="T29" fmla="*/ 112 h 919"/>
                  <a:gd name="T30" fmla="*/ 77 w 456"/>
                  <a:gd name="T31" fmla="*/ 143 h 919"/>
                  <a:gd name="T32" fmla="*/ 91 w 456"/>
                  <a:gd name="T33" fmla="*/ 139 h 919"/>
                  <a:gd name="T34" fmla="*/ 83 w 456"/>
                  <a:gd name="T35" fmla="*/ 110 h 919"/>
                  <a:gd name="T36" fmla="*/ 76 w 456"/>
                  <a:gd name="T37" fmla="*/ 93 h 919"/>
                  <a:gd name="T38" fmla="*/ 70 w 456"/>
                  <a:gd name="T39" fmla="*/ 72 h 919"/>
                  <a:gd name="T40" fmla="*/ 61 w 456"/>
                  <a:gd name="T41" fmla="*/ 36 h 919"/>
                  <a:gd name="T42" fmla="*/ 93 w 456"/>
                  <a:gd name="T43" fmla="*/ 35 h 919"/>
                  <a:gd name="T44" fmla="*/ 102 w 456"/>
                  <a:gd name="T45" fmla="*/ 62 h 919"/>
                  <a:gd name="T46" fmla="*/ 109 w 456"/>
                  <a:gd name="T47" fmla="*/ 92 h 919"/>
                  <a:gd name="T48" fmla="*/ 114 w 456"/>
                  <a:gd name="T49" fmla="*/ 97 h 919"/>
                  <a:gd name="T50" fmla="*/ 114 w 456"/>
                  <a:gd name="T51" fmla="*/ 16 h 919"/>
                  <a:gd name="T52" fmla="*/ 137 w 456"/>
                  <a:gd name="T53" fmla="*/ 0 h 919"/>
                  <a:gd name="T54" fmla="*/ 151 w 456"/>
                  <a:gd name="T55" fmla="*/ 25 h 919"/>
                  <a:gd name="T56" fmla="*/ 143 w 456"/>
                  <a:gd name="T57" fmla="*/ 50 h 919"/>
                  <a:gd name="T58" fmla="*/ 188 w 456"/>
                  <a:gd name="T59" fmla="*/ 54 h 919"/>
                  <a:gd name="T60" fmla="*/ 176 w 456"/>
                  <a:gd name="T61" fmla="*/ 71 h 919"/>
                  <a:gd name="T62" fmla="*/ 142 w 456"/>
                  <a:gd name="T63" fmla="*/ 97 h 919"/>
                  <a:gd name="T64" fmla="*/ 202 w 456"/>
                  <a:gd name="T65" fmla="*/ 110 h 919"/>
                  <a:gd name="T66" fmla="*/ 203 w 456"/>
                  <a:gd name="T67" fmla="*/ 129 h 919"/>
                  <a:gd name="T68" fmla="*/ 145 w 456"/>
                  <a:gd name="T69" fmla="*/ 156 h 919"/>
                  <a:gd name="T70" fmla="*/ 145 w 456"/>
                  <a:gd name="T71" fmla="*/ 180 h 919"/>
                  <a:gd name="T72" fmla="*/ 195 w 456"/>
                  <a:gd name="T73" fmla="*/ 164 h 919"/>
                  <a:gd name="T74" fmla="*/ 228 w 456"/>
                  <a:gd name="T75" fmla="*/ 186 h 919"/>
                  <a:gd name="T76" fmla="*/ 216 w 456"/>
                  <a:gd name="T77" fmla="*/ 211 h 919"/>
                  <a:gd name="T78" fmla="*/ 137 w 456"/>
                  <a:gd name="T79" fmla="*/ 227 h 919"/>
                  <a:gd name="T80" fmla="*/ 158 w 456"/>
                  <a:gd name="T81" fmla="*/ 239 h 919"/>
                  <a:gd name="T82" fmla="*/ 192 w 456"/>
                  <a:gd name="T83" fmla="*/ 250 h 919"/>
                  <a:gd name="T84" fmla="*/ 186 w 456"/>
                  <a:gd name="T85" fmla="*/ 275 h 919"/>
                  <a:gd name="T86" fmla="*/ 173 w 456"/>
                  <a:gd name="T87" fmla="*/ 299 h 919"/>
                  <a:gd name="T88" fmla="*/ 157 w 456"/>
                  <a:gd name="T89" fmla="*/ 322 h 919"/>
                  <a:gd name="T90" fmla="*/ 127 w 456"/>
                  <a:gd name="T91" fmla="*/ 339 h 919"/>
                  <a:gd name="T92" fmla="*/ 86 w 456"/>
                  <a:gd name="T93" fmla="*/ 364 h 919"/>
                  <a:gd name="T94" fmla="*/ 172 w 456"/>
                  <a:gd name="T95" fmla="*/ 258 h 919"/>
                  <a:gd name="T96" fmla="*/ 190 w 456"/>
                  <a:gd name="T97" fmla="*/ 122 h 919"/>
                  <a:gd name="T98" fmla="*/ 124 w 456"/>
                  <a:gd name="T99" fmla="*/ 90 h 919"/>
                  <a:gd name="T100" fmla="*/ 92 w 456"/>
                  <a:gd name="T101" fmla="*/ 229 h 919"/>
                  <a:gd name="T102" fmla="*/ 71 w 456"/>
                  <a:gd name="T103" fmla="*/ 339 h 919"/>
                  <a:gd name="T104" fmla="*/ 65 w 456"/>
                  <a:gd name="T105" fmla="*/ 374 h 919"/>
                  <a:gd name="T106" fmla="*/ 57 w 456"/>
                  <a:gd name="T107" fmla="*/ 394 h 919"/>
                  <a:gd name="T108" fmla="*/ 47 w 456"/>
                  <a:gd name="T109" fmla="*/ 411 h 919"/>
                  <a:gd name="T110" fmla="*/ 33 w 456"/>
                  <a:gd name="T111" fmla="*/ 430 h 919"/>
                  <a:gd name="T112" fmla="*/ 14 w 456"/>
                  <a:gd name="T113" fmla="*/ 454 h 919"/>
                  <a:gd name="T114" fmla="*/ 39 w 456"/>
                  <a:gd name="T115" fmla="*/ 390 h 91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56"/>
                  <a:gd name="T175" fmla="*/ 0 h 919"/>
                  <a:gd name="T176" fmla="*/ 456 w 456"/>
                  <a:gd name="T177" fmla="*/ 919 h 91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56" h="919">
                    <a:moveTo>
                      <a:pt x="78" y="780"/>
                    </a:moveTo>
                    <a:lnTo>
                      <a:pt x="80" y="778"/>
                    </a:lnTo>
                    <a:lnTo>
                      <a:pt x="83" y="770"/>
                    </a:lnTo>
                    <a:lnTo>
                      <a:pt x="87" y="763"/>
                    </a:lnTo>
                    <a:lnTo>
                      <a:pt x="91" y="757"/>
                    </a:lnTo>
                    <a:lnTo>
                      <a:pt x="93" y="749"/>
                    </a:lnTo>
                    <a:lnTo>
                      <a:pt x="95" y="740"/>
                    </a:lnTo>
                    <a:lnTo>
                      <a:pt x="99" y="719"/>
                    </a:lnTo>
                    <a:lnTo>
                      <a:pt x="99" y="694"/>
                    </a:lnTo>
                    <a:lnTo>
                      <a:pt x="99" y="681"/>
                    </a:lnTo>
                    <a:lnTo>
                      <a:pt x="97" y="673"/>
                    </a:lnTo>
                    <a:lnTo>
                      <a:pt x="95" y="666"/>
                    </a:lnTo>
                    <a:lnTo>
                      <a:pt x="93" y="658"/>
                    </a:lnTo>
                    <a:lnTo>
                      <a:pt x="89" y="650"/>
                    </a:lnTo>
                    <a:lnTo>
                      <a:pt x="87" y="645"/>
                    </a:lnTo>
                    <a:lnTo>
                      <a:pt x="83" y="637"/>
                    </a:lnTo>
                    <a:lnTo>
                      <a:pt x="80" y="630"/>
                    </a:lnTo>
                    <a:lnTo>
                      <a:pt x="76" y="622"/>
                    </a:lnTo>
                    <a:lnTo>
                      <a:pt x="72" y="614"/>
                    </a:lnTo>
                    <a:lnTo>
                      <a:pt x="66" y="607"/>
                    </a:lnTo>
                    <a:lnTo>
                      <a:pt x="63" y="601"/>
                    </a:lnTo>
                    <a:lnTo>
                      <a:pt x="59" y="593"/>
                    </a:lnTo>
                    <a:lnTo>
                      <a:pt x="55" y="588"/>
                    </a:lnTo>
                    <a:lnTo>
                      <a:pt x="51" y="580"/>
                    </a:lnTo>
                    <a:lnTo>
                      <a:pt x="47" y="574"/>
                    </a:lnTo>
                    <a:lnTo>
                      <a:pt x="44" y="569"/>
                    </a:lnTo>
                    <a:lnTo>
                      <a:pt x="36" y="557"/>
                    </a:lnTo>
                    <a:lnTo>
                      <a:pt x="34" y="552"/>
                    </a:lnTo>
                    <a:lnTo>
                      <a:pt x="30" y="544"/>
                    </a:lnTo>
                    <a:lnTo>
                      <a:pt x="23" y="535"/>
                    </a:lnTo>
                    <a:lnTo>
                      <a:pt x="17" y="523"/>
                    </a:lnTo>
                    <a:lnTo>
                      <a:pt x="13" y="512"/>
                    </a:lnTo>
                    <a:lnTo>
                      <a:pt x="7" y="502"/>
                    </a:lnTo>
                    <a:lnTo>
                      <a:pt x="4" y="491"/>
                    </a:lnTo>
                    <a:lnTo>
                      <a:pt x="0" y="470"/>
                    </a:lnTo>
                    <a:lnTo>
                      <a:pt x="2" y="447"/>
                    </a:lnTo>
                    <a:lnTo>
                      <a:pt x="4" y="436"/>
                    </a:lnTo>
                    <a:lnTo>
                      <a:pt x="6" y="426"/>
                    </a:lnTo>
                    <a:lnTo>
                      <a:pt x="7" y="420"/>
                    </a:lnTo>
                    <a:lnTo>
                      <a:pt x="9" y="415"/>
                    </a:lnTo>
                    <a:lnTo>
                      <a:pt x="11" y="405"/>
                    </a:lnTo>
                    <a:lnTo>
                      <a:pt x="15" y="396"/>
                    </a:lnTo>
                    <a:lnTo>
                      <a:pt x="19" y="388"/>
                    </a:lnTo>
                    <a:lnTo>
                      <a:pt x="23" y="381"/>
                    </a:lnTo>
                    <a:lnTo>
                      <a:pt x="26" y="375"/>
                    </a:lnTo>
                    <a:lnTo>
                      <a:pt x="30" y="369"/>
                    </a:lnTo>
                    <a:lnTo>
                      <a:pt x="32" y="363"/>
                    </a:lnTo>
                    <a:lnTo>
                      <a:pt x="38" y="356"/>
                    </a:lnTo>
                    <a:lnTo>
                      <a:pt x="44" y="348"/>
                    </a:lnTo>
                    <a:lnTo>
                      <a:pt x="45" y="352"/>
                    </a:lnTo>
                    <a:lnTo>
                      <a:pt x="47" y="362"/>
                    </a:lnTo>
                    <a:lnTo>
                      <a:pt x="49" y="367"/>
                    </a:lnTo>
                    <a:lnTo>
                      <a:pt x="51" y="375"/>
                    </a:lnTo>
                    <a:lnTo>
                      <a:pt x="53" y="382"/>
                    </a:lnTo>
                    <a:lnTo>
                      <a:pt x="55" y="390"/>
                    </a:lnTo>
                    <a:lnTo>
                      <a:pt x="59" y="398"/>
                    </a:lnTo>
                    <a:lnTo>
                      <a:pt x="63" y="405"/>
                    </a:lnTo>
                    <a:lnTo>
                      <a:pt x="64" y="413"/>
                    </a:lnTo>
                    <a:lnTo>
                      <a:pt x="70" y="420"/>
                    </a:lnTo>
                    <a:lnTo>
                      <a:pt x="74" y="428"/>
                    </a:lnTo>
                    <a:lnTo>
                      <a:pt x="78" y="432"/>
                    </a:lnTo>
                    <a:lnTo>
                      <a:pt x="89" y="440"/>
                    </a:lnTo>
                    <a:lnTo>
                      <a:pt x="99" y="441"/>
                    </a:lnTo>
                    <a:lnTo>
                      <a:pt x="108" y="436"/>
                    </a:lnTo>
                    <a:lnTo>
                      <a:pt x="116" y="428"/>
                    </a:lnTo>
                    <a:lnTo>
                      <a:pt x="122" y="417"/>
                    </a:lnTo>
                    <a:lnTo>
                      <a:pt x="123" y="403"/>
                    </a:lnTo>
                    <a:lnTo>
                      <a:pt x="123" y="388"/>
                    </a:lnTo>
                    <a:lnTo>
                      <a:pt x="122" y="373"/>
                    </a:lnTo>
                    <a:lnTo>
                      <a:pt x="118" y="365"/>
                    </a:lnTo>
                    <a:lnTo>
                      <a:pt x="114" y="360"/>
                    </a:lnTo>
                    <a:lnTo>
                      <a:pt x="110" y="352"/>
                    </a:lnTo>
                    <a:lnTo>
                      <a:pt x="106" y="344"/>
                    </a:lnTo>
                    <a:lnTo>
                      <a:pt x="99" y="335"/>
                    </a:lnTo>
                    <a:lnTo>
                      <a:pt x="93" y="325"/>
                    </a:lnTo>
                    <a:lnTo>
                      <a:pt x="87" y="314"/>
                    </a:lnTo>
                    <a:lnTo>
                      <a:pt x="80" y="303"/>
                    </a:lnTo>
                    <a:lnTo>
                      <a:pt x="74" y="291"/>
                    </a:lnTo>
                    <a:lnTo>
                      <a:pt x="70" y="282"/>
                    </a:lnTo>
                    <a:lnTo>
                      <a:pt x="64" y="270"/>
                    </a:lnTo>
                    <a:lnTo>
                      <a:pt x="63" y="259"/>
                    </a:lnTo>
                    <a:lnTo>
                      <a:pt x="59" y="238"/>
                    </a:lnTo>
                    <a:lnTo>
                      <a:pt x="61" y="230"/>
                    </a:lnTo>
                    <a:lnTo>
                      <a:pt x="63" y="227"/>
                    </a:lnTo>
                    <a:lnTo>
                      <a:pt x="64" y="223"/>
                    </a:lnTo>
                    <a:lnTo>
                      <a:pt x="70" y="215"/>
                    </a:lnTo>
                    <a:lnTo>
                      <a:pt x="80" y="210"/>
                    </a:lnTo>
                    <a:lnTo>
                      <a:pt x="99" y="208"/>
                    </a:lnTo>
                    <a:lnTo>
                      <a:pt x="114" y="215"/>
                    </a:lnTo>
                    <a:lnTo>
                      <a:pt x="120" y="225"/>
                    </a:lnTo>
                    <a:lnTo>
                      <a:pt x="127" y="232"/>
                    </a:lnTo>
                    <a:lnTo>
                      <a:pt x="133" y="244"/>
                    </a:lnTo>
                    <a:lnTo>
                      <a:pt x="139" y="253"/>
                    </a:lnTo>
                    <a:lnTo>
                      <a:pt x="144" y="265"/>
                    </a:lnTo>
                    <a:lnTo>
                      <a:pt x="150" y="276"/>
                    </a:lnTo>
                    <a:lnTo>
                      <a:pt x="154" y="286"/>
                    </a:lnTo>
                    <a:lnTo>
                      <a:pt x="160" y="295"/>
                    </a:lnTo>
                    <a:lnTo>
                      <a:pt x="169" y="306"/>
                    </a:lnTo>
                    <a:lnTo>
                      <a:pt x="180" y="306"/>
                    </a:lnTo>
                    <a:lnTo>
                      <a:pt x="184" y="301"/>
                    </a:lnTo>
                    <a:lnTo>
                      <a:pt x="184" y="291"/>
                    </a:lnTo>
                    <a:lnTo>
                      <a:pt x="182" y="278"/>
                    </a:lnTo>
                    <a:lnTo>
                      <a:pt x="180" y="270"/>
                    </a:lnTo>
                    <a:lnTo>
                      <a:pt x="179" y="261"/>
                    </a:lnTo>
                    <a:lnTo>
                      <a:pt x="175" y="251"/>
                    </a:lnTo>
                    <a:lnTo>
                      <a:pt x="173" y="242"/>
                    </a:lnTo>
                    <a:lnTo>
                      <a:pt x="169" y="230"/>
                    </a:lnTo>
                    <a:lnTo>
                      <a:pt x="165" y="221"/>
                    </a:lnTo>
                    <a:lnTo>
                      <a:pt x="163" y="215"/>
                    </a:lnTo>
                    <a:lnTo>
                      <a:pt x="160" y="210"/>
                    </a:lnTo>
                    <a:lnTo>
                      <a:pt x="160" y="204"/>
                    </a:lnTo>
                    <a:lnTo>
                      <a:pt x="156" y="198"/>
                    </a:lnTo>
                    <a:lnTo>
                      <a:pt x="154" y="192"/>
                    </a:lnTo>
                    <a:lnTo>
                      <a:pt x="152" y="187"/>
                    </a:lnTo>
                    <a:lnTo>
                      <a:pt x="150" y="181"/>
                    </a:lnTo>
                    <a:lnTo>
                      <a:pt x="148" y="175"/>
                    </a:lnTo>
                    <a:lnTo>
                      <a:pt x="144" y="162"/>
                    </a:lnTo>
                    <a:lnTo>
                      <a:pt x="142" y="156"/>
                    </a:lnTo>
                    <a:lnTo>
                      <a:pt x="141" y="151"/>
                    </a:lnTo>
                    <a:lnTo>
                      <a:pt x="139" y="145"/>
                    </a:lnTo>
                    <a:lnTo>
                      <a:pt x="137" y="139"/>
                    </a:lnTo>
                    <a:lnTo>
                      <a:pt x="133" y="130"/>
                    </a:lnTo>
                    <a:lnTo>
                      <a:pt x="131" y="118"/>
                    </a:lnTo>
                    <a:lnTo>
                      <a:pt x="127" y="107"/>
                    </a:lnTo>
                    <a:lnTo>
                      <a:pt x="123" y="88"/>
                    </a:lnTo>
                    <a:lnTo>
                      <a:pt x="123" y="73"/>
                    </a:lnTo>
                    <a:lnTo>
                      <a:pt x="125" y="59"/>
                    </a:lnTo>
                    <a:lnTo>
                      <a:pt x="131" y="50"/>
                    </a:lnTo>
                    <a:lnTo>
                      <a:pt x="142" y="44"/>
                    </a:lnTo>
                    <a:lnTo>
                      <a:pt x="163" y="48"/>
                    </a:lnTo>
                    <a:lnTo>
                      <a:pt x="179" y="61"/>
                    </a:lnTo>
                    <a:lnTo>
                      <a:pt x="186" y="71"/>
                    </a:lnTo>
                    <a:lnTo>
                      <a:pt x="192" y="84"/>
                    </a:lnTo>
                    <a:lnTo>
                      <a:pt x="196" y="95"/>
                    </a:lnTo>
                    <a:lnTo>
                      <a:pt x="198" y="103"/>
                    </a:lnTo>
                    <a:lnTo>
                      <a:pt x="199" y="111"/>
                    </a:lnTo>
                    <a:lnTo>
                      <a:pt x="201" y="116"/>
                    </a:lnTo>
                    <a:lnTo>
                      <a:pt x="203" y="124"/>
                    </a:lnTo>
                    <a:lnTo>
                      <a:pt x="205" y="132"/>
                    </a:lnTo>
                    <a:lnTo>
                      <a:pt x="207" y="139"/>
                    </a:lnTo>
                    <a:lnTo>
                      <a:pt x="213" y="168"/>
                    </a:lnTo>
                    <a:lnTo>
                      <a:pt x="213" y="173"/>
                    </a:lnTo>
                    <a:lnTo>
                      <a:pt x="215" y="181"/>
                    </a:lnTo>
                    <a:lnTo>
                      <a:pt x="217" y="185"/>
                    </a:lnTo>
                    <a:lnTo>
                      <a:pt x="217" y="190"/>
                    </a:lnTo>
                    <a:lnTo>
                      <a:pt x="220" y="200"/>
                    </a:lnTo>
                    <a:lnTo>
                      <a:pt x="224" y="208"/>
                    </a:lnTo>
                    <a:lnTo>
                      <a:pt x="228" y="210"/>
                    </a:lnTo>
                    <a:lnTo>
                      <a:pt x="228" y="204"/>
                    </a:lnTo>
                    <a:lnTo>
                      <a:pt x="228" y="194"/>
                    </a:lnTo>
                    <a:lnTo>
                      <a:pt x="226" y="168"/>
                    </a:lnTo>
                    <a:lnTo>
                      <a:pt x="222" y="133"/>
                    </a:lnTo>
                    <a:lnTo>
                      <a:pt x="220" y="97"/>
                    </a:lnTo>
                    <a:lnTo>
                      <a:pt x="222" y="61"/>
                    </a:lnTo>
                    <a:lnTo>
                      <a:pt x="224" y="46"/>
                    </a:lnTo>
                    <a:lnTo>
                      <a:pt x="228" y="33"/>
                    </a:lnTo>
                    <a:lnTo>
                      <a:pt x="232" y="25"/>
                    </a:lnTo>
                    <a:lnTo>
                      <a:pt x="234" y="21"/>
                    </a:lnTo>
                    <a:lnTo>
                      <a:pt x="243" y="14"/>
                    </a:lnTo>
                    <a:lnTo>
                      <a:pt x="251" y="8"/>
                    </a:lnTo>
                    <a:lnTo>
                      <a:pt x="258" y="4"/>
                    </a:lnTo>
                    <a:lnTo>
                      <a:pt x="274" y="0"/>
                    </a:lnTo>
                    <a:lnTo>
                      <a:pt x="295" y="4"/>
                    </a:lnTo>
                    <a:lnTo>
                      <a:pt x="300" y="12"/>
                    </a:lnTo>
                    <a:lnTo>
                      <a:pt x="304" y="19"/>
                    </a:lnTo>
                    <a:lnTo>
                      <a:pt x="306" y="31"/>
                    </a:lnTo>
                    <a:lnTo>
                      <a:pt x="304" y="42"/>
                    </a:lnTo>
                    <a:lnTo>
                      <a:pt x="302" y="50"/>
                    </a:lnTo>
                    <a:lnTo>
                      <a:pt x="300" y="56"/>
                    </a:lnTo>
                    <a:lnTo>
                      <a:pt x="296" y="67"/>
                    </a:lnTo>
                    <a:lnTo>
                      <a:pt x="293" y="73"/>
                    </a:lnTo>
                    <a:lnTo>
                      <a:pt x="291" y="78"/>
                    </a:lnTo>
                    <a:lnTo>
                      <a:pt x="289" y="88"/>
                    </a:lnTo>
                    <a:lnTo>
                      <a:pt x="285" y="101"/>
                    </a:lnTo>
                    <a:lnTo>
                      <a:pt x="289" y="105"/>
                    </a:lnTo>
                    <a:lnTo>
                      <a:pt x="295" y="105"/>
                    </a:lnTo>
                    <a:lnTo>
                      <a:pt x="319" y="101"/>
                    </a:lnTo>
                    <a:lnTo>
                      <a:pt x="352" y="99"/>
                    </a:lnTo>
                    <a:lnTo>
                      <a:pt x="374" y="105"/>
                    </a:lnTo>
                    <a:lnTo>
                      <a:pt x="376" y="109"/>
                    </a:lnTo>
                    <a:lnTo>
                      <a:pt x="376" y="113"/>
                    </a:lnTo>
                    <a:lnTo>
                      <a:pt x="376" y="118"/>
                    </a:lnTo>
                    <a:lnTo>
                      <a:pt x="371" y="126"/>
                    </a:lnTo>
                    <a:lnTo>
                      <a:pt x="365" y="132"/>
                    </a:lnTo>
                    <a:lnTo>
                      <a:pt x="357" y="137"/>
                    </a:lnTo>
                    <a:lnTo>
                      <a:pt x="352" y="143"/>
                    </a:lnTo>
                    <a:lnTo>
                      <a:pt x="344" y="149"/>
                    </a:lnTo>
                    <a:lnTo>
                      <a:pt x="327" y="158"/>
                    </a:lnTo>
                    <a:lnTo>
                      <a:pt x="312" y="168"/>
                    </a:lnTo>
                    <a:lnTo>
                      <a:pt x="298" y="175"/>
                    </a:lnTo>
                    <a:lnTo>
                      <a:pt x="289" y="185"/>
                    </a:lnTo>
                    <a:lnTo>
                      <a:pt x="283" y="194"/>
                    </a:lnTo>
                    <a:lnTo>
                      <a:pt x="283" y="204"/>
                    </a:lnTo>
                    <a:lnTo>
                      <a:pt x="287" y="210"/>
                    </a:lnTo>
                    <a:lnTo>
                      <a:pt x="293" y="213"/>
                    </a:lnTo>
                    <a:lnTo>
                      <a:pt x="310" y="217"/>
                    </a:lnTo>
                    <a:lnTo>
                      <a:pt x="357" y="217"/>
                    </a:lnTo>
                    <a:lnTo>
                      <a:pt x="403" y="221"/>
                    </a:lnTo>
                    <a:lnTo>
                      <a:pt x="416" y="227"/>
                    </a:lnTo>
                    <a:lnTo>
                      <a:pt x="418" y="232"/>
                    </a:lnTo>
                    <a:lnTo>
                      <a:pt x="418" y="240"/>
                    </a:lnTo>
                    <a:lnTo>
                      <a:pt x="416" y="248"/>
                    </a:lnTo>
                    <a:lnTo>
                      <a:pt x="410" y="253"/>
                    </a:lnTo>
                    <a:lnTo>
                      <a:pt x="405" y="259"/>
                    </a:lnTo>
                    <a:lnTo>
                      <a:pt x="397" y="263"/>
                    </a:lnTo>
                    <a:lnTo>
                      <a:pt x="380" y="272"/>
                    </a:lnTo>
                    <a:lnTo>
                      <a:pt x="359" y="278"/>
                    </a:lnTo>
                    <a:lnTo>
                      <a:pt x="338" y="286"/>
                    </a:lnTo>
                    <a:lnTo>
                      <a:pt x="319" y="293"/>
                    </a:lnTo>
                    <a:lnTo>
                      <a:pt x="289" y="312"/>
                    </a:lnTo>
                    <a:lnTo>
                      <a:pt x="283" y="324"/>
                    </a:lnTo>
                    <a:lnTo>
                      <a:pt x="279" y="335"/>
                    </a:lnTo>
                    <a:lnTo>
                      <a:pt x="279" y="344"/>
                    </a:lnTo>
                    <a:lnTo>
                      <a:pt x="279" y="348"/>
                    </a:lnTo>
                    <a:lnTo>
                      <a:pt x="283" y="352"/>
                    </a:lnTo>
                    <a:lnTo>
                      <a:pt x="289" y="360"/>
                    </a:lnTo>
                    <a:lnTo>
                      <a:pt x="300" y="363"/>
                    </a:lnTo>
                    <a:lnTo>
                      <a:pt x="329" y="362"/>
                    </a:lnTo>
                    <a:lnTo>
                      <a:pt x="357" y="350"/>
                    </a:lnTo>
                    <a:lnTo>
                      <a:pt x="369" y="343"/>
                    </a:lnTo>
                    <a:lnTo>
                      <a:pt x="378" y="335"/>
                    </a:lnTo>
                    <a:lnTo>
                      <a:pt x="390" y="329"/>
                    </a:lnTo>
                    <a:lnTo>
                      <a:pt x="401" y="325"/>
                    </a:lnTo>
                    <a:lnTo>
                      <a:pt x="428" y="322"/>
                    </a:lnTo>
                    <a:lnTo>
                      <a:pt x="443" y="327"/>
                    </a:lnTo>
                    <a:lnTo>
                      <a:pt x="452" y="339"/>
                    </a:lnTo>
                    <a:lnTo>
                      <a:pt x="456" y="354"/>
                    </a:lnTo>
                    <a:lnTo>
                      <a:pt x="456" y="373"/>
                    </a:lnTo>
                    <a:lnTo>
                      <a:pt x="454" y="382"/>
                    </a:lnTo>
                    <a:lnTo>
                      <a:pt x="452" y="392"/>
                    </a:lnTo>
                    <a:lnTo>
                      <a:pt x="449" y="400"/>
                    </a:lnTo>
                    <a:lnTo>
                      <a:pt x="443" y="409"/>
                    </a:lnTo>
                    <a:lnTo>
                      <a:pt x="437" y="415"/>
                    </a:lnTo>
                    <a:lnTo>
                      <a:pt x="431" y="422"/>
                    </a:lnTo>
                    <a:lnTo>
                      <a:pt x="422" y="428"/>
                    </a:lnTo>
                    <a:lnTo>
                      <a:pt x="414" y="432"/>
                    </a:lnTo>
                    <a:lnTo>
                      <a:pt x="393" y="436"/>
                    </a:lnTo>
                    <a:lnTo>
                      <a:pt x="369" y="440"/>
                    </a:lnTo>
                    <a:lnTo>
                      <a:pt x="315" y="445"/>
                    </a:lnTo>
                    <a:lnTo>
                      <a:pt x="274" y="455"/>
                    </a:lnTo>
                    <a:lnTo>
                      <a:pt x="262" y="462"/>
                    </a:lnTo>
                    <a:lnTo>
                      <a:pt x="256" y="472"/>
                    </a:lnTo>
                    <a:lnTo>
                      <a:pt x="258" y="478"/>
                    </a:lnTo>
                    <a:lnTo>
                      <a:pt x="262" y="481"/>
                    </a:lnTo>
                    <a:lnTo>
                      <a:pt x="276" y="483"/>
                    </a:lnTo>
                    <a:lnTo>
                      <a:pt x="315" y="478"/>
                    </a:lnTo>
                    <a:lnTo>
                      <a:pt x="336" y="472"/>
                    </a:lnTo>
                    <a:lnTo>
                      <a:pt x="357" y="472"/>
                    </a:lnTo>
                    <a:lnTo>
                      <a:pt x="372" y="474"/>
                    </a:lnTo>
                    <a:lnTo>
                      <a:pt x="382" y="483"/>
                    </a:lnTo>
                    <a:lnTo>
                      <a:pt x="384" y="491"/>
                    </a:lnTo>
                    <a:lnTo>
                      <a:pt x="384" y="500"/>
                    </a:lnTo>
                    <a:lnTo>
                      <a:pt x="382" y="514"/>
                    </a:lnTo>
                    <a:lnTo>
                      <a:pt x="382" y="519"/>
                    </a:lnTo>
                    <a:lnTo>
                      <a:pt x="380" y="527"/>
                    </a:lnTo>
                    <a:lnTo>
                      <a:pt x="376" y="535"/>
                    </a:lnTo>
                    <a:lnTo>
                      <a:pt x="374" y="542"/>
                    </a:lnTo>
                    <a:lnTo>
                      <a:pt x="371" y="550"/>
                    </a:lnTo>
                    <a:lnTo>
                      <a:pt x="367" y="559"/>
                    </a:lnTo>
                    <a:lnTo>
                      <a:pt x="365" y="567"/>
                    </a:lnTo>
                    <a:lnTo>
                      <a:pt x="359" y="574"/>
                    </a:lnTo>
                    <a:lnTo>
                      <a:pt x="355" y="584"/>
                    </a:lnTo>
                    <a:lnTo>
                      <a:pt x="352" y="592"/>
                    </a:lnTo>
                    <a:lnTo>
                      <a:pt x="346" y="599"/>
                    </a:lnTo>
                    <a:lnTo>
                      <a:pt x="342" y="607"/>
                    </a:lnTo>
                    <a:lnTo>
                      <a:pt x="336" y="616"/>
                    </a:lnTo>
                    <a:lnTo>
                      <a:pt x="331" y="624"/>
                    </a:lnTo>
                    <a:lnTo>
                      <a:pt x="325" y="630"/>
                    </a:lnTo>
                    <a:lnTo>
                      <a:pt x="319" y="637"/>
                    </a:lnTo>
                    <a:lnTo>
                      <a:pt x="314" y="645"/>
                    </a:lnTo>
                    <a:lnTo>
                      <a:pt x="306" y="650"/>
                    </a:lnTo>
                    <a:lnTo>
                      <a:pt x="300" y="656"/>
                    </a:lnTo>
                    <a:lnTo>
                      <a:pt x="295" y="660"/>
                    </a:lnTo>
                    <a:lnTo>
                      <a:pt x="281" y="670"/>
                    </a:lnTo>
                    <a:lnTo>
                      <a:pt x="268" y="675"/>
                    </a:lnTo>
                    <a:lnTo>
                      <a:pt x="255" y="679"/>
                    </a:lnTo>
                    <a:lnTo>
                      <a:pt x="230" y="685"/>
                    </a:lnTo>
                    <a:lnTo>
                      <a:pt x="207" y="694"/>
                    </a:lnTo>
                    <a:lnTo>
                      <a:pt x="190" y="708"/>
                    </a:lnTo>
                    <a:lnTo>
                      <a:pt x="182" y="715"/>
                    </a:lnTo>
                    <a:lnTo>
                      <a:pt x="177" y="723"/>
                    </a:lnTo>
                    <a:lnTo>
                      <a:pt x="171" y="728"/>
                    </a:lnTo>
                    <a:lnTo>
                      <a:pt x="165" y="736"/>
                    </a:lnTo>
                    <a:lnTo>
                      <a:pt x="158" y="747"/>
                    </a:lnTo>
                    <a:lnTo>
                      <a:pt x="154" y="755"/>
                    </a:lnTo>
                    <a:lnTo>
                      <a:pt x="152" y="759"/>
                    </a:lnTo>
                    <a:lnTo>
                      <a:pt x="182" y="626"/>
                    </a:lnTo>
                    <a:lnTo>
                      <a:pt x="344" y="517"/>
                    </a:lnTo>
                    <a:lnTo>
                      <a:pt x="190" y="584"/>
                    </a:lnTo>
                    <a:lnTo>
                      <a:pt x="228" y="426"/>
                    </a:lnTo>
                    <a:lnTo>
                      <a:pt x="409" y="384"/>
                    </a:lnTo>
                    <a:lnTo>
                      <a:pt x="234" y="394"/>
                    </a:lnTo>
                    <a:lnTo>
                      <a:pt x="253" y="287"/>
                    </a:lnTo>
                    <a:lnTo>
                      <a:pt x="380" y="244"/>
                    </a:lnTo>
                    <a:lnTo>
                      <a:pt x="258" y="259"/>
                    </a:lnTo>
                    <a:lnTo>
                      <a:pt x="270" y="171"/>
                    </a:lnTo>
                    <a:lnTo>
                      <a:pt x="334" y="124"/>
                    </a:lnTo>
                    <a:lnTo>
                      <a:pt x="264" y="149"/>
                    </a:lnTo>
                    <a:lnTo>
                      <a:pt x="262" y="33"/>
                    </a:lnTo>
                    <a:lnTo>
                      <a:pt x="249" y="181"/>
                    </a:lnTo>
                    <a:lnTo>
                      <a:pt x="232" y="293"/>
                    </a:lnTo>
                    <a:lnTo>
                      <a:pt x="161" y="84"/>
                    </a:lnTo>
                    <a:lnTo>
                      <a:pt x="218" y="335"/>
                    </a:lnTo>
                    <a:lnTo>
                      <a:pt x="198" y="419"/>
                    </a:lnTo>
                    <a:lnTo>
                      <a:pt x="97" y="244"/>
                    </a:lnTo>
                    <a:lnTo>
                      <a:pt x="184" y="459"/>
                    </a:lnTo>
                    <a:lnTo>
                      <a:pt x="156" y="584"/>
                    </a:lnTo>
                    <a:lnTo>
                      <a:pt x="44" y="457"/>
                    </a:lnTo>
                    <a:lnTo>
                      <a:pt x="148" y="622"/>
                    </a:lnTo>
                    <a:lnTo>
                      <a:pt x="146" y="639"/>
                    </a:lnTo>
                    <a:lnTo>
                      <a:pt x="144" y="656"/>
                    </a:lnTo>
                    <a:lnTo>
                      <a:pt x="142" y="679"/>
                    </a:lnTo>
                    <a:lnTo>
                      <a:pt x="139" y="704"/>
                    </a:lnTo>
                    <a:lnTo>
                      <a:pt x="135" y="727"/>
                    </a:lnTo>
                    <a:lnTo>
                      <a:pt x="133" y="734"/>
                    </a:lnTo>
                    <a:lnTo>
                      <a:pt x="131" y="740"/>
                    </a:lnTo>
                    <a:lnTo>
                      <a:pt x="131" y="746"/>
                    </a:lnTo>
                    <a:lnTo>
                      <a:pt x="129" y="749"/>
                    </a:lnTo>
                    <a:lnTo>
                      <a:pt x="127" y="755"/>
                    </a:lnTo>
                    <a:lnTo>
                      <a:pt x="127" y="761"/>
                    </a:lnTo>
                    <a:lnTo>
                      <a:pt x="123" y="768"/>
                    </a:lnTo>
                    <a:lnTo>
                      <a:pt x="120" y="778"/>
                    </a:lnTo>
                    <a:lnTo>
                      <a:pt x="118" y="784"/>
                    </a:lnTo>
                    <a:lnTo>
                      <a:pt x="114" y="789"/>
                    </a:lnTo>
                    <a:lnTo>
                      <a:pt x="112" y="793"/>
                    </a:lnTo>
                    <a:lnTo>
                      <a:pt x="108" y="799"/>
                    </a:lnTo>
                    <a:lnTo>
                      <a:pt x="104" y="804"/>
                    </a:lnTo>
                    <a:lnTo>
                      <a:pt x="101" y="810"/>
                    </a:lnTo>
                    <a:lnTo>
                      <a:pt x="97" y="818"/>
                    </a:lnTo>
                    <a:lnTo>
                      <a:pt x="93" y="823"/>
                    </a:lnTo>
                    <a:lnTo>
                      <a:pt x="87" y="829"/>
                    </a:lnTo>
                    <a:lnTo>
                      <a:pt x="83" y="835"/>
                    </a:lnTo>
                    <a:lnTo>
                      <a:pt x="80" y="842"/>
                    </a:lnTo>
                    <a:lnTo>
                      <a:pt x="74" y="848"/>
                    </a:lnTo>
                    <a:lnTo>
                      <a:pt x="70" y="854"/>
                    </a:lnTo>
                    <a:lnTo>
                      <a:pt x="66" y="860"/>
                    </a:lnTo>
                    <a:lnTo>
                      <a:pt x="57" y="873"/>
                    </a:lnTo>
                    <a:lnTo>
                      <a:pt x="53" y="879"/>
                    </a:lnTo>
                    <a:lnTo>
                      <a:pt x="47" y="882"/>
                    </a:lnTo>
                    <a:lnTo>
                      <a:pt x="40" y="894"/>
                    </a:lnTo>
                    <a:lnTo>
                      <a:pt x="34" y="901"/>
                    </a:lnTo>
                    <a:lnTo>
                      <a:pt x="28" y="909"/>
                    </a:lnTo>
                    <a:lnTo>
                      <a:pt x="25" y="915"/>
                    </a:lnTo>
                    <a:lnTo>
                      <a:pt x="19" y="919"/>
                    </a:lnTo>
                    <a:lnTo>
                      <a:pt x="19" y="799"/>
                    </a:lnTo>
                    <a:lnTo>
                      <a:pt x="26" y="801"/>
                    </a:lnTo>
                    <a:lnTo>
                      <a:pt x="51" y="795"/>
                    </a:lnTo>
                    <a:lnTo>
                      <a:pt x="78" y="7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5"/>
              <p:cNvSpPr>
                <a:spLocks/>
              </p:cNvSpPr>
              <p:nvPr/>
            </p:nvSpPr>
            <p:spPr bwMode="auto">
              <a:xfrm rot="1411064">
                <a:off x="338" y="480"/>
                <a:ext cx="286" cy="407"/>
              </a:xfrm>
              <a:custGeom>
                <a:avLst/>
                <a:gdLst>
                  <a:gd name="T0" fmla="*/ 228 w 572"/>
                  <a:gd name="T1" fmla="*/ 72 h 813"/>
                  <a:gd name="T2" fmla="*/ 216 w 572"/>
                  <a:gd name="T3" fmla="*/ 111 h 813"/>
                  <a:gd name="T4" fmla="*/ 218 w 572"/>
                  <a:gd name="T5" fmla="*/ 135 h 813"/>
                  <a:gd name="T6" fmla="*/ 225 w 572"/>
                  <a:gd name="T7" fmla="*/ 158 h 813"/>
                  <a:gd name="T8" fmla="*/ 232 w 572"/>
                  <a:gd name="T9" fmla="*/ 184 h 813"/>
                  <a:gd name="T10" fmla="*/ 231 w 572"/>
                  <a:gd name="T11" fmla="*/ 229 h 813"/>
                  <a:gd name="T12" fmla="*/ 217 w 572"/>
                  <a:gd name="T13" fmla="*/ 252 h 813"/>
                  <a:gd name="T14" fmla="*/ 200 w 572"/>
                  <a:gd name="T15" fmla="*/ 269 h 813"/>
                  <a:gd name="T16" fmla="*/ 197 w 572"/>
                  <a:gd name="T17" fmla="*/ 254 h 813"/>
                  <a:gd name="T18" fmla="*/ 194 w 572"/>
                  <a:gd name="T19" fmla="*/ 229 h 813"/>
                  <a:gd name="T20" fmla="*/ 169 w 572"/>
                  <a:gd name="T21" fmla="*/ 227 h 813"/>
                  <a:gd name="T22" fmla="*/ 165 w 572"/>
                  <a:gd name="T23" fmla="*/ 261 h 813"/>
                  <a:gd name="T24" fmla="*/ 174 w 572"/>
                  <a:gd name="T25" fmla="*/ 294 h 813"/>
                  <a:gd name="T26" fmla="*/ 171 w 572"/>
                  <a:gd name="T27" fmla="*/ 327 h 813"/>
                  <a:gd name="T28" fmla="*/ 143 w 572"/>
                  <a:gd name="T29" fmla="*/ 320 h 813"/>
                  <a:gd name="T30" fmla="*/ 135 w 572"/>
                  <a:gd name="T31" fmla="*/ 286 h 813"/>
                  <a:gd name="T32" fmla="*/ 120 w 572"/>
                  <a:gd name="T33" fmla="*/ 285 h 813"/>
                  <a:gd name="T34" fmla="*/ 120 w 572"/>
                  <a:gd name="T35" fmla="*/ 316 h 813"/>
                  <a:gd name="T36" fmla="*/ 122 w 572"/>
                  <a:gd name="T37" fmla="*/ 334 h 813"/>
                  <a:gd name="T38" fmla="*/ 123 w 572"/>
                  <a:gd name="T39" fmla="*/ 356 h 813"/>
                  <a:gd name="T40" fmla="*/ 120 w 572"/>
                  <a:gd name="T41" fmla="*/ 393 h 813"/>
                  <a:gd name="T42" fmla="*/ 91 w 572"/>
                  <a:gd name="T43" fmla="*/ 385 h 813"/>
                  <a:gd name="T44" fmla="*/ 89 w 572"/>
                  <a:gd name="T45" fmla="*/ 357 h 813"/>
                  <a:gd name="T46" fmla="*/ 92 w 572"/>
                  <a:gd name="T47" fmla="*/ 326 h 813"/>
                  <a:gd name="T48" fmla="*/ 87 w 572"/>
                  <a:gd name="T49" fmla="*/ 319 h 813"/>
                  <a:gd name="T50" fmla="*/ 65 w 572"/>
                  <a:gd name="T51" fmla="*/ 398 h 813"/>
                  <a:gd name="T52" fmla="*/ 39 w 572"/>
                  <a:gd name="T53" fmla="*/ 407 h 813"/>
                  <a:gd name="T54" fmla="*/ 31 w 572"/>
                  <a:gd name="T55" fmla="*/ 379 h 813"/>
                  <a:gd name="T56" fmla="*/ 46 w 572"/>
                  <a:gd name="T57" fmla="*/ 357 h 813"/>
                  <a:gd name="T58" fmla="*/ 4 w 572"/>
                  <a:gd name="T59" fmla="*/ 340 h 813"/>
                  <a:gd name="T60" fmla="*/ 21 w 572"/>
                  <a:gd name="T61" fmla="*/ 327 h 813"/>
                  <a:gd name="T62" fmla="*/ 61 w 572"/>
                  <a:gd name="T63" fmla="*/ 313 h 813"/>
                  <a:gd name="T64" fmla="*/ 6 w 572"/>
                  <a:gd name="T65" fmla="*/ 283 h 813"/>
                  <a:gd name="T66" fmla="*/ 11 w 572"/>
                  <a:gd name="T67" fmla="*/ 264 h 813"/>
                  <a:gd name="T68" fmla="*/ 73 w 572"/>
                  <a:gd name="T69" fmla="*/ 255 h 813"/>
                  <a:gd name="T70" fmla="*/ 80 w 572"/>
                  <a:gd name="T71" fmla="*/ 232 h 813"/>
                  <a:gd name="T72" fmla="*/ 28 w 572"/>
                  <a:gd name="T73" fmla="*/ 233 h 813"/>
                  <a:gd name="T74" fmla="*/ 2 w 572"/>
                  <a:gd name="T75" fmla="*/ 203 h 813"/>
                  <a:gd name="T76" fmla="*/ 21 w 572"/>
                  <a:gd name="T77" fmla="*/ 183 h 813"/>
                  <a:gd name="T78" fmla="*/ 101 w 572"/>
                  <a:gd name="T79" fmla="*/ 188 h 813"/>
                  <a:gd name="T80" fmla="*/ 84 w 572"/>
                  <a:gd name="T81" fmla="*/ 172 h 813"/>
                  <a:gd name="T82" fmla="*/ 54 w 572"/>
                  <a:gd name="T83" fmla="*/ 151 h 813"/>
                  <a:gd name="T84" fmla="*/ 68 w 572"/>
                  <a:gd name="T85" fmla="*/ 129 h 813"/>
                  <a:gd name="T86" fmla="*/ 85 w 572"/>
                  <a:gd name="T87" fmla="*/ 108 h 813"/>
                  <a:gd name="T88" fmla="*/ 108 w 572"/>
                  <a:gd name="T89" fmla="*/ 92 h 813"/>
                  <a:gd name="T90" fmla="*/ 141 w 572"/>
                  <a:gd name="T91" fmla="*/ 83 h 813"/>
                  <a:gd name="T92" fmla="*/ 188 w 572"/>
                  <a:gd name="T93" fmla="*/ 70 h 813"/>
                  <a:gd name="T94" fmla="*/ 76 w 572"/>
                  <a:gd name="T95" fmla="*/ 148 h 813"/>
                  <a:gd name="T96" fmla="*/ 21 w 572"/>
                  <a:gd name="T97" fmla="*/ 275 h 813"/>
                  <a:gd name="T98" fmla="*/ 75 w 572"/>
                  <a:gd name="T99" fmla="*/ 323 h 813"/>
                  <a:gd name="T100" fmla="*/ 144 w 572"/>
                  <a:gd name="T101" fmla="*/ 200 h 813"/>
                  <a:gd name="T102" fmla="*/ 195 w 572"/>
                  <a:gd name="T103" fmla="*/ 99 h 813"/>
                  <a:gd name="T104" fmla="*/ 211 w 572"/>
                  <a:gd name="T105" fmla="*/ 66 h 813"/>
                  <a:gd name="T106" fmla="*/ 223 w 572"/>
                  <a:gd name="T107" fmla="*/ 50 h 813"/>
                  <a:gd name="T108" fmla="*/ 238 w 572"/>
                  <a:gd name="T109" fmla="*/ 36 h 813"/>
                  <a:gd name="T110" fmla="*/ 257 w 572"/>
                  <a:gd name="T111" fmla="*/ 22 h 813"/>
                  <a:gd name="T112" fmla="*/ 282 w 572"/>
                  <a:gd name="T113" fmla="*/ 4 h 813"/>
                  <a:gd name="T114" fmla="*/ 239 w 572"/>
                  <a:gd name="T115" fmla="*/ 59 h 8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72"/>
                  <a:gd name="T175" fmla="*/ 0 h 813"/>
                  <a:gd name="T176" fmla="*/ 572 w 572"/>
                  <a:gd name="T177" fmla="*/ 813 h 81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72" h="813">
                    <a:moveTo>
                      <a:pt x="479" y="118"/>
                    </a:moveTo>
                    <a:lnTo>
                      <a:pt x="477" y="119"/>
                    </a:lnTo>
                    <a:lnTo>
                      <a:pt x="470" y="125"/>
                    </a:lnTo>
                    <a:lnTo>
                      <a:pt x="466" y="131"/>
                    </a:lnTo>
                    <a:lnTo>
                      <a:pt x="460" y="137"/>
                    </a:lnTo>
                    <a:lnTo>
                      <a:pt x="456" y="144"/>
                    </a:lnTo>
                    <a:lnTo>
                      <a:pt x="451" y="152"/>
                    </a:lnTo>
                    <a:lnTo>
                      <a:pt x="441" y="171"/>
                    </a:lnTo>
                    <a:lnTo>
                      <a:pt x="435" y="194"/>
                    </a:lnTo>
                    <a:lnTo>
                      <a:pt x="432" y="207"/>
                    </a:lnTo>
                    <a:lnTo>
                      <a:pt x="432" y="215"/>
                    </a:lnTo>
                    <a:lnTo>
                      <a:pt x="432" y="222"/>
                    </a:lnTo>
                    <a:lnTo>
                      <a:pt x="432" y="230"/>
                    </a:lnTo>
                    <a:lnTo>
                      <a:pt x="432" y="237"/>
                    </a:lnTo>
                    <a:lnTo>
                      <a:pt x="433" y="245"/>
                    </a:lnTo>
                    <a:lnTo>
                      <a:pt x="435" y="254"/>
                    </a:lnTo>
                    <a:lnTo>
                      <a:pt x="437" y="262"/>
                    </a:lnTo>
                    <a:lnTo>
                      <a:pt x="437" y="270"/>
                    </a:lnTo>
                    <a:lnTo>
                      <a:pt x="439" y="279"/>
                    </a:lnTo>
                    <a:lnTo>
                      <a:pt x="441" y="287"/>
                    </a:lnTo>
                    <a:lnTo>
                      <a:pt x="445" y="294"/>
                    </a:lnTo>
                    <a:lnTo>
                      <a:pt x="445" y="302"/>
                    </a:lnTo>
                    <a:lnTo>
                      <a:pt x="449" y="310"/>
                    </a:lnTo>
                    <a:lnTo>
                      <a:pt x="451" y="315"/>
                    </a:lnTo>
                    <a:lnTo>
                      <a:pt x="452" y="323"/>
                    </a:lnTo>
                    <a:lnTo>
                      <a:pt x="454" y="330"/>
                    </a:lnTo>
                    <a:lnTo>
                      <a:pt x="458" y="344"/>
                    </a:lnTo>
                    <a:lnTo>
                      <a:pt x="460" y="349"/>
                    </a:lnTo>
                    <a:lnTo>
                      <a:pt x="462" y="357"/>
                    </a:lnTo>
                    <a:lnTo>
                      <a:pt x="464" y="368"/>
                    </a:lnTo>
                    <a:lnTo>
                      <a:pt x="468" y="380"/>
                    </a:lnTo>
                    <a:lnTo>
                      <a:pt x="470" y="393"/>
                    </a:lnTo>
                    <a:lnTo>
                      <a:pt x="472" y="405"/>
                    </a:lnTo>
                    <a:lnTo>
                      <a:pt x="472" y="416"/>
                    </a:lnTo>
                    <a:lnTo>
                      <a:pt x="470" y="437"/>
                    </a:lnTo>
                    <a:lnTo>
                      <a:pt x="462" y="458"/>
                    </a:lnTo>
                    <a:lnTo>
                      <a:pt x="456" y="469"/>
                    </a:lnTo>
                    <a:lnTo>
                      <a:pt x="452" y="479"/>
                    </a:lnTo>
                    <a:lnTo>
                      <a:pt x="449" y="483"/>
                    </a:lnTo>
                    <a:lnTo>
                      <a:pt x="447" y="486"/>
                    </a:lnTo>
                    <a:lnTo>
                      <a:pt x="441" y="496"/>
                    </a:lnTo>
                    <a:lnTo>
                      <a:pt x="435" y="503"/>
                    </a:lnTo>
                    <a:lnTo>
                      <a:pt x="430" y="509"/>
                    </a:lnTo>
                    <a:lnTo>
                      <a:pt x="424" y="517"/>
                    </a:lnTo>
                    <a:lnTo>
                      <a:pt x="418" y="521"/>
                    </a:lnTo>
                    <a:lnTo>
                      <a:pt x="413" y="526"/>
                    </a:lnTo>
                    <a:lnTo>
                      <a:pt x="409" y="530"/>
                    </a:lnTo>
                    <a:lnTo>
                      <a:pt x="401" y="538"/>
                    </a:lnTo>
                    <a:lnTo>
                      <a:pt x="394" y="541"/>
                    </a:lnTo>
                    <a:lnTo>
                      <a:pt x="394" y="538"/>
                    </a:lnTo>
                    <a:lnTo>
                      <a:pt x="394" y="528"/>
                    </a:lnTo>
                    <a:lnTo>
                      <a:pt x="394" y="522"/>
                    </a:lnTo>
                    <a:lnTo>
                      <a:pt x="394" y="515"/>
                    </a:lnTo>
                    <a:lnTo>
                      <a:pt x="395" y="507"/>
                    </a:lnTo>
                    <a:lnTo>
                      <a:pt x="394" y="500"/>
                    </a:lnTo>
                    <a:lnTo>
                      <a:pt x="394" y="490"/>
                    </a:lnTo>
                    <a:lnTo>
                      <a:pt x="392" y="481"/>
                    </a:lnTo>
                    <a:lnTo>
                      <a:pt x="392" y="473"/>
                    </a:lnTo>
                    <a:lnTo>
                      <a:pt x="390" y="465"/>
                    </a:lnTo>
                    <a:lnTo>
                      <a:pt x="388" y="458"/>
                    </a:lnTo>
                    <a:lnTo>
                      <a:pt x="384" y="450"/>
                    </a:lnTo>
                    <a:lnTo>
                      <a:pt x="375" y="441"/>
                    </a:lnTo>
                    <a:lnTo>
                      <a:pt x="365" y="437"/>
                    </a:lnTo>
                    <a:lnTo>
                      <a:pt x="356" y="439"/>
                    </a:lnTo>
                    <a:lnTo>
                      <a:pt x="346" y="445"/>
                    </a:lnTo>
                    <a:lnTo>
                      <a:pt x="338" y="454"/>
                    </a:lnTo>
                    <a:lnTo>
                      <a:pt x="333" y="467"/>
                    </a:lnTo>
                    <a:lnTo>
                      <a:pt x="327" y="481"/>
                    </a:lnTo>
                    <a:lnTo>
                      <a:pt x="327" y="496"/>
                    </a:lnTo>
                    <a:lnTo>
                      <a:pt x="327" y="503"/>
                    </a:lnTo>
                    <a:lnTo>
                      <a:pt x="329" y="511"/>
                    </a:lnTo>
                    <a:lnTo>
                      <a:pt x="331" y="521"/>
                    </a:lnTo>
                    <a:lnTo>
                      <a:pt x="333" y="528"/>
                    </a:lnTo>
                    <a:lnTo>
                      <a:pt x="337" y="540"/>
                    </a:lnTo>
                    <a:lnTo>
                      <a:pt x="340" y="551"/>
                    </a:lnTo>
                    <a:lnTo>
                      <a:pt x="342" y="562"/>
                    </a:lnTo>
                    <a:lnTo>
                      <a:pt x="346" y="576"/>
                    </a:lnTo>
                    <a:lnTo>
                      <a:pt x="348" y="587"/>
                    </a:lnTo>
                    <a:lnTo>
                      <a:pt x="352" y="598"/>
                    </a:lnTo>
                    <a:lnTo>
                      <a:pt x="352" y="612"/>
                    </a:lnTo>
                    <a:lnTo>
                      <a:pt x="352" y="623"/>
                    </a:lnTo>
                    <a:lnTo>
                      <a:pt x="348" y="642"/>
                    </a:lnTo>
                    <a:lnTo>
                      <a:pt x="344" y="650"/>
                    </a:lnTo>
                    <a:lnTo>
                      <a:pt x="342" y="654"/>
                    </a:lnTo>
                    <a:lnTo>
                      <a:pt x="338" y="657"/>
                    </a:lnTo>
                    <a:lnTo>
                      <a:pt x="331" y="661"/>
                    </a:lnTo>
                    <a:lnTo>
                      <a:pt x="321" y="665"/>
                    </a:lnTo>
                    <a:lnTo>
                      <a:pt x="302" y="663"/>
                    </a:lnTo>
                    <a:lnTo>
                      <a:pt x="291" y="650"/>
                    </a:lnTo>
                    <a:lnTo>
                      <a:pt x="285" y="640"/>
                    </a:lnTo>
                    <a:lnTo>
                      <a:pt x="281" y="629"/>
                    </a:lnTo>
                    <a:lnTo>
                      <a:pt x="279" y="617"/>
                    </a:lnTo>
                    <a:lnTo>
                      <a:pt x="278" y="606"/>
                    </a:lnTo>
                    <a:lnTo>
                      <a:pt x="276" y="595"/>
                    </a:lnTo>
                    <a:lnTo>
                      <a:pt x="272" y="581"/>
                    </a:lnTo>
                    <a:lnTo>
                      <a:pt x="270" y="572"/>
                    </a:lnTo>
                    <a:lnTo>
                      <a:pt x="268" y="562"/>
                    </a:lnTo>
                    <a:lnTo>
                      <a:pt x="260" y="547"/>
                    </a:lnTo>
                    <a:lnTo>
                      <a:pt x="251" y="543"/>
                    </a:lnTo>
                    <a:lnTo>
                      <a:pt x="245" y="547"/>
                    </a:lnTo>
                    <a:lnTo>
                      <a:pt x="241" y="557"/>
                    </a:lnTo>
                    <a:lnTo>
                      <a:pt x="240" y="570"/>
                    </a:lnTo>
                    <a:lnTo>
                      <a:pt x="240" y="579"/>
                    </a:lnTo>
                    <a:lnTo>
                      <a:pt x="240" y="589"/>
                    </a:lnTo>
                    <a:lnTo>
                      <a:pt x="240" y="598"/>
                    </a:lnTo>
                    <a:lnTo>
                      <a:pt x="241" y="608"/>
                    </a:lnTo>
                    <a:lnTo>
                      <a:pt x="241" y="619"/>
                    </a:lnTo>
                    <a:lnTo>
                      <a:pt x="241" y="631"/>
                    </a:lnTo>
                    <a:lnTo>
                      <a:pt x="243" y="636"/>
                    </a:lnTo>
                    <a:lnTo>
                      <a:pt x="243" y="644"/>
                    </a:lnTo>
                    <a:lnTo>
                      <a:pt x="243" y="650"/>
                    </a:lnTo>
                    <a:lnTo>
                      <a:pt x="243" y="655"/>
                    </a:lnTo>
                    <a:lnTo>
                      <a:pt x="245" y="661"/>
                    </a:lnTo>
                    <a:lnTo>
                      <a:pt x="245" y="667"/>
                    </a:lnTo>
                    <a:lnTo>
                      <a:pt x="245" y="675"/>
                    </a:lnTo>
                    <a:lnTo>
                      <a:pt x="245" y="680"/>
                    </a:lnTo>
                    <a:lnTo>
                      <a:pt x="247" y="692"/>
                    </a:lnTo>
                    <a:lnTo>
                      <a:pt x="247" y="699"/>
                    </a:lnTo>
                    <a:lnTo>
                      <a:pt x="247" y="705"/>
                    </a:lnTo>
                    <a:lnTo>
                      <a:pt x="247" y="711"/>
                    </a:lnTo>
                    <a:lnTo>
                      <a:pt x="247" y="716"/>
                    </a:lnTo>
                    <a:lnTo>
                      <a:pt x="247" y="728"/>
                    </a:lnTo>
                    <a:lnTo>
                      <a:pt x="247" y="739"/>
                    </a:lnTo>
                    <a:lnTo>
                      <a:pt x="247" y="751"/>
                    </a:lnTo>
                    <a:lnTo>
                      <a:pt x="245" y="770"/>
                    </a:lnTo>
                    <a:lnTo>
                      <a:pt x="241" y="785"/>
                    </a:lnTo>
                    <a:lnTo>
                      <a:pt x="236" y="798"/>
                    </a:lnTo>
                    <a:lnTo>
                      <a:pt x="228" y="806"/>
                    </a:lnTo>
                    <a:lnTo>
                      <a:pt x="217" y="806"/>
                    </a:lnTo>
                    <a:lnTo>
                      <a:pt x="198" y="798"/>
                    </a:lnTo>
                    <a:lnTo>
                      <a:pt x="184" y="781"/>
                    </a:lnTo>
                    <a:lnTo>
                      <a:pt x="183" y="770"/>
                    </a:lnTo>
                    <a:lnTo>
                      <a:pt x="179" y="756"/>
                    </a:lnTo>
                    <a:lnTo>
                      <a:pt x="179" y="743"/>
                    </a:lnTo>
                    <a:lnTo>
                      <a:pt x="179" y="735"/>
                    </a:lnTo>
                    <a:lnTo>
                      <a:pt x="179" y="728"/>
                    </a:lnTo>
                    <a:lnTo>
                      <a:pt x="179" y="720"/>
                    </a:lnTo>
                    <a:lnTo>
                      <a:pt x="179" y="713"/>
                    </a:lnTo>
                    <a:lnTo>
                      <a:pt x="179" y="705"/>
                    </a:lnTo>
                    <a:lnTo>
                      <a:pt x="181" y="697"/>
                    </a:lnTo>
                    <a:lnTo>
                      <a:pt x="183" y="669"/>
                    </a:lnTo>
                    <a:lnTo>
                      <a:pt x="183" y="663"/>
                    </a:lnTo>
                    <a:lnTo>
                      <a:pt x="183" y="657"/>
                    </a:lnTo>
                    <a:lnTo>
                      <a:pt x="184" y="652"/>
                    </a:lnTo>
                    <a:lnTo>
                      <a:pt x="184" y="646"/>
                    </a:lnTo>
                    <a:lnTo>
                      <a:pt x="183" y="635"/>
                    </a:lnTo>
                    <a:lnTo>
                      <a:pt x="183" y="627"/>
                    </a:lnTo>
                    <a:lnTo>
                      <a:pt x="179" y="625"/>
                    </a:lnTo>
                    <a:lnTo>
                      <a:pt x="177" y="629"/>
                    </a:lnTo>
                    <a:lnTo>
                      <a:pt x="175" y="638"/>
                    </a:lnTo>
                    <a:lnTo>
                      <a:pt x="169" y="665"/>
                    </a:lnTo>
                    <a:lnTo>
                      <a:pt x="164" y="699"/>
                    </a:lnTo>
                    <a:lnTo>
                      <a:pt x="154" y="735"/>
                    </a:lnTo>
                    <a:lnTo>
                      <a:pt x="144" y="770"/>
                    </a:lnTo>
                    <a:lnTo>
                      <a:pt x="137" y="783"/>
                    </a:lnTo>
                    <a:lnTo>
                      <a:pt x="129" y="796"/>
                    </a:lnTo>
                    <a:lnTo>
                      <a:pt x="125" y="800"/>
                    </a:lnTo>
                    <a:lnTo>
                      <a:pt x="120" y="804"/>
                    </a:lnTo>
                    <a:lnTo>
                      <a:pt x="110" y="809"/>
                    </a:lnTo>
                    <a:lnTo>
                      <a:pt x="101" y="811"/>
                    </a:lnTo>
                    <a:lnTo>
                      <a:pt x="93" y="813"/>
                    </a:lnTo>
                    <a:lnTo>
                      <a:pt x="78" y="813"/>
                    </a:lnTo>
                    <a:lnTo>
                      <a:pt x="59" y="804"/>
                    </a:lnTo>
                    <a:lnTo>
                      <a:pt x="53" y="796"/>
                    </a:lnTo>
                    <a:lnTo>
                      <a:pt x="53" y="785"/>
                    </a:lnTo>
                    <a:lnTo>
                      <a:pt x="55" y="775"/>
                    </a:lnTo>
                    <a:lnTo>
                      <a:pt x="59" y="764"/>
                    </a:lnTo>
                    <a:lnTo>
                      <a:pt x="63" y="758"/>
                    </a:lnTo>
                    <a:lnTo>
                      <a:pt x="67" y="754"/>
                    </a:lnTo>
                    <a:lnTo>
                      <a:pt x="74" y="743"/>
                    </a:lnTo>
                    <a:lnTo>
                      <a:pt x="78" y="739"/>
                    </a:lnTo>
                    <a:lnTo>
                      <a:pt x="82" y="733"/>
                    </a:lnTo>
                    <a:lnTo>
                      <a:pt x="87" y="726"/>
                    </a:lnTo>
                    <a:lnTo>
                      <a:pt x="93" y="713"/>
                    </a:lnTo>
                    <a:lnTo>
                      <a:pt x="91" y="709"/>
                    </a:lnTo>
                    <a:lnTo>
                      <a:pt x="86" y="707"/>
                    </a:lnTo>
                    <a:lnTo>
                      <a:pt x="61" y="703"/>
                    </a:lnTo>
                    <a:lnTo>
                      <a:pt x="29" y="695"/>
                    </a:lnTo>
                    <a:lnTo>
                      <a:pt x="10" y="684"/>
                    </a:lnTo>
                    <a:lnTo>
                      <a:pt x="8" y="680"/>
                    </a:lnTo>
                    <a:lnTo>
                      <a:pt x="10" y="676"/>
                    </a:lnTo>
                    <a:lnTo>
                      <a:pt x="11" y="671"/>
                    </a:lnTo>
                    <a:lnTo>
                      <a:pt x="17" y="665"/>
                    </a:lnTo>
                    <a:lnTo>
                      <a:pt x="25" y="661"/>
                    </a:lnTo>
                    <a:lnTo>
                      <a:pt x="34" y="657"/>
                    </a:lnTo>
                    <a:lnTo>
                      <a:pt x="42" y="654"/>
                    </a:lnTo>
                    <a:lnTo>
                      <a:pt x="51" y="652"/>
                    </a:lnTo>
                    <a:lnTo>
                      <a:pt x="68" y="646"/>
                    </a:lnTo>
                    <a:lnTo>
                      <a:pt x="86" y="642"/>
                    </a:lnTo>
                    <a:lnTo>
                      <a:pt x="103" y="638"/>
                    </a:lnTo>
                    <a:lnTo>
                      <a:pt x="114" y="633"/>
                    </a:lnTo>
                    <a:lnTo>
                      <a:pt x="122" y="625"/>
                    </a:lnTo>
                    <a:lnTo>
                      <a:pt x="124" y="614"/>
                    </a:lnTo>
                    <a:lnTo>
                      <a:pt x="122" y="610"/>
                    </a:lnTo>
                    <a:lnTo>
                      <a:pt x="118" y="604"/>
                    </a:lnTo>
                    <a:lnTo>
                      <a:pt x="101" y="595"/>
                    </a:lnTo>
                    <a:lnTo>
                      <a:pt x="55" y="581"/>
                    </a:lnTo>
                    <a:lnTo>
                      <a:pt x="13" y="566"/>
                    </a:lnTo>
                    <a:lnTo>
                      <a:pt x="4" y="555"/>
                    </a:lnTo>
                    <a:lnTo>
                      <a:pt x="2" y="549"/>
                    </a:lnTo>
                    <a:lnTo>
                      <a:pt x="4" y="543"/>
                    </a:lnTo>
                    <a:lnTo>
                      <a:pt x="10" y="538"/>
                    </a:lnTo>
                    <a:lnTo>
                      <a:pt x="15" y="532"/>
                    </a:lnTo>
                    <a:lnTo>
                      <a:pt x="23" y="528"/>
                    </a:lnTo>
                    <a:lnTo>
                      <a:pt x="30" y="526"/>
                    </a:lnTo>
                    <a:lnTo>
                      <a:pt x="49" y="522"/>
                    </a:lnTo>
                    <a:lnTo>
                      <a:pt x="70" y="522"/>
                    </a:lnTo>
                    <a:lnTo>
                      <a:pt x="93" y="521"/>
                    </a:lnTo>
                    <a:lnTo>
                      <a:pt x="114" y="521"/>
                    </a:lnTo>
                    <a:lnTo>
                      <a:pt x="146" y="509"/>
                    </a:lnTo>
                    <a:lnTo>
                      <a:pt x="158" y="500"/>
                    </a:lnTo>
                    <a:lnTo>
                      <a:pt x="164" y="490"/>
                    </a:lnTo>
                    <a:lnTo>
                      <a:pt x="167" y="481"/>
                    </a:lnTo>
                    <a:lnTo>
                      <a:pt x="167" y="477"/>
                    </a:lnTo>
                    <a:lnTo>
                      <a:pt x="165" y="471"/>
                    </a:lnTo>
                    <a:lnTo>
                      <a:pt x="160" y="464"/>
                    </a:lnTo>
                    <a:lnTo>
                      <a:pt x="152" y="458"/>
                    </a:lnTo>
                    <a:lnTo>
                      <a:pt x="124" y="450"/>
                    </a:lnTo>
                    <a:lnTo>
                      <a:pt x="93" y="454"/>
                    </a:lnTo>
                    <a:lnTo>
                      <a:pt x="80" y="458"/>
                    </a:lnTo>
                    <a:lnTo>
                      <a:pt x="68" y="462"/>
                    </a:lnTo>
                    <a:lnTo>
                      <a:pt x="57" y="465"/>
                    </a:lnTo>
                    <a:lnTo>
                      <a:pt x="44" y="465"/>
                    </a:lnTo>
                    <a:lnTo>
                      <a:pt x="17" y="462"/>
                    </a:lnTo>
                    <a:lnTo>
                      <a:pt x="4" y="452"/>
                    </a:lnTo>
                    <a:lnTo>
                      <a:pt x="0" y="439"/>
                    </a:lnTo>
                    <a:lnTo>
                      <a:pt x="0" y="424"/>
                    </a:lnTo>
                    <a:lnTo>
                      <a:pt x="4" y="405"/>
                    </a:lnTo>
                    <a:lnTo>
                      <a:pt x="8" y="397"/>
                    </a:lnTo>
                    <a:lnTo>
                      <a:pt x="13" y="387"/>
                    </a:lnTo>
                    <a:lnTo>
                      <a:pt x="19" y="382"/>
                    </a:lnTo>
                    <a:lnTo>
                      <a:pt x="27" y="374"/>
                    </a:lnTo>
                    <a:lnTo>
                      <a:pt x="32" y="368"/>
                    </a:lnTo>
                    <a:lnTo>
                      <a:pt x="42" y="365"/>
                    </a:lnTo>
                    <a:lnTo>
                      <a:pt x="51" y="361"/>
                    </a:lnTo>
                    <a:lnTo>
                      <a:pt x="61" y="361"/>
                    </a:lnTo>
                    <a:lnTo>
                      <a:pt x="82" y="361"/>
                    </a:lnTo>
                    <a:lnTo>
                      <a:pt x="106" y="365"/>
                    </a:lnTo>
                    <a:lnTo>
                      <a:pt x="158" y="374"/>
                    </a:lnTo>
                    <a:lnTo>
                      <a:pt x="202" y="376"/>
                    </a:lnTo>
                    <a:lnTo>
                      <a:pt x="215" y="372"/>
                    </a:lnTo>
                    <a:lnTo>
                      <a:pt x="222" y="363"/>
                    </a:lnTo>
                    <a:lnTo>
                      <a:pt x="222" y="357"/>
                    </a:lnTo>
                    <a:lnTo>
                      <a:pt x="221" y="353"/>
                    </a:lnTo>
                    <a:lnTo>
                      <a:pt x="209" y="348"/>
                    </a:lnTo>
                    <a:lnTo>
                      <a:pt x="169" y="344"/>
                    </a:lnTo>
                    <a:lnTo>
                      <a:pt x="146" y="342"/>
                    </a:lnTo>
                    <a:lnTo>
                      <a:pt x="127" y="338"/>
                    </a:lnTo>
                    <a:lnTo>
                      <a:pt x="112" y="330"/>
                    </a:lnTo>
                    <a:lnTo>
                      <a:pt x="105" y="319"/>
                    </a:lnTo>
                    <a:lnTo>
                      <a:pt x="105" y="311"/>
                    </a:lnTo>
                    <a:lnTo>
                      <a:pt x="108" y="302"/>
                    </a:lnTo>
                    <a:lnTo>
                      <a:pt x="114" y="289"/>
                    </a:lnTo>
                    <a:lnTo>
                      <a:pt x="116" y="285"/>
                    </a:lnTo>
                    <a:lnTo>
                      <a:pt x="120" y="277"/>
                    </a:lnTo>
                    <a:lnTo>
                      <a:pt x="125" y="272"/>
                    </a:lnTo>
                    <a:lnTo>
                      <a:pt x="129" y="264"/>
                    </a:lnTo>
                    <a:lnTo>
                      <a:pt x="135" y="258"/>
                    </a:lnTo>
                    <a:lnTo>
                      <a:pt x="141" y="251"/>
                    </a:lnTo>
                    <a:lnTo>
                      <a:pt x="144" y="243"/>
                    </a:lnTo>
                    <a:lnTo>
                      <a:pt x="152" y="237"/>
                    </a:lnTo>
                    <a:lnTo>
                      <a:pt x="158" y="230"/>
                    </a:lnTo>
                    <a:lnTo>
                      <a:pt x="165" y="224"/>
                    </a:lnTo>
                    <a:lnTo>
                      <a:pt x="171" y="216"/>
                    </a:lnTo>
                    <a:lnTo>
                      <a:pt x="179" y="211"/>
                    </a:lnTo>
                    <a:lnTo>
                      <a:pt x="186" y="205"/>
                    </a:lnTo>
                    <a:lnTo>
                      <a:pt x="194" y="199"/>
                    </a:lnTo>
                    <a:lnTo>
                      <a:pt x="202" y="194"/>
                    </a:lnTo>
                    <a:lnTo>
                      <a:pt x="209" y="188"/>
                    </a:lnTo>
                    <a:lnTo>
                      <a:pt x="217" y="184"/>
                    </a:lnTo>
                    <a:lnTo>
                      <a:pt x="224" y="178"/>
                    </a:lnTo>
                    <a:lnTo>
                      <a:pt x="232" y="175"/>
                    </a:lnTo>
                    <a:lnTo>
                      <a:pt x="240" y="173"/>
                    </a:lnTo>
                    <a:lnTo>
                      <a:pt x="255" y="167"/>
                    </a:lnTo>
                    <a:lnTo>
                      <a:pt x="268" y="165"/>
                    </a:lnTo>
                    <a:lnTo>
                      <a:pt x="281" y="165"/>
                    </a:lnTo>
                    <a:lnTo>
                      <a:pt x="308" y="167"/>
                    </a:lnTo>
                    <a:lnTo>
                      <a:pt x="331" y="163"/>
                    </a:lnTo>
                    <a:lnTo>
                      <a:pt x="352" y="156"/>
                    </a:lnTo>
                    <a:lnTo>
                      <a:pt x="359" y="152"/>
                    </a:lnTo>
                    <a:lnTo>
                      <a:pt x="369" y="146"/>
                    </a:lnTo>
                    <a:lnTo>
                      <a:pt x="376" y="140"/>
                    </a:lnTo>
                    <a:lnTo>
                      <a:pt x="382" y="135"/>
                    </a:lnTo>
                    <a:lnTo>
                      <a:pt x="394" y="127"/>
                    </a:lnTo>
                    <a:lnTo>
                      <a:pt x="399" y="119"/>
                    </a:lnTo>
                    <a:lnTo>
                      <a:pt x="401" y="118"/>
                    </a:lnTo>
                    <a:lnTo>
                      <a:pt x="337" y="237"/>
                    </a:lnTo>
                    <a:lnTo>
                      <a:pt x="152" y="296"/>
                    </a:lnTo>
                    <a:lnTo>
                      <a:pt x="318" y="275"/>
                    </a:lnTo>
                    <a:lnTo>
                      <a:pt x="238" y="416"/>
                    </a:lnTo>
                    <a:lnTo>
                      <a:pt x="53" y="406"/>
                    </a:lnTo>
                    <a:lnTo>
                      <a:pt x="224" y="446"/>
                    </a:lnTo>
                    <a:lnTo>
                      <a:pt x="175" y="541"/>
                    </a:lnTo>
                    <a:lnTo>
                      <a:pt x="42" y="549"/>
                    </a:lnTo>
                    <a:lnTo>
                      <a:pt x="162" y="568"/>
                    </a:lnTo>
                    <a:lnTo>
                      <a:pt x="127" y="648"/>
                    </a:lnTo>
                    <a:lnTo>
                      <a:pt x="53" y="676"/>
                    </a:lnTo>
                    <a:lnTo>
                      <a:pt x="127" y="673"/>
                    </a:lnTo>
                    <a:lnTo>
                      <a:pt x="97" y="787"/>
                    </a:lnTo>
                    <a:lnTo>
                      <a:pt x="150" y="646"/>
                    </a:lnTo>
                    <a:lnTo>
                      <a:pt x="200" y="543"/>
                    </a:lnTo>
                    <a:lnTo>
                      <a:pt x="209" y="764"/>
                    </a:lnTo>
                    <a:lnTo>
                      <a:pt x="222" y="507"/>
                    </a:lnTo>
                    <a:lnTo>
                      <a:pt x="266" y="431"/>
                    </a:lnTo>
                    <a:lnTo>
                      <a:pt x="314" y="627"/>
                    </a:lnTo>
                    <a:lnTo>
                      <a:pt x="289" y="399"/>
                    </a:lnTo>
                    <a:lnTo>
                      <a:pt x="350" y="285"/>
                    </a:lnTo>
                    <a:lnTo>
                      <a:pt x="424" y="437"/>
                    </a:lnTo>
                    <a:lnTo>
                      <a:pt x="367" y="251"/>
                    </a:lnTo>
                    <a:lnTo>
                      <a:pt x="375" y="235"/>
                    </a:lnTo>
                    <a:lnTo>
                      <a:pt x="380" y="218"/>
                    </a:lnTo>
                    <a:lnTo>
                      <a:pt x="390" y="197"/>
                    </a:lnTo>
                    <a:lnTo>
                      <a:pt x="399" y="175"/>
                    </a:lnTo>
                    <a:lnTo>
                      <a:pt x="411" y="152"/>
                    </a:lnTo>
                    <a:lnTo>
                      <a:pt x="414" y="146"/>
                    </a:lnTo>
                    <a:lnTo>
                      <a:pt x="416" y="142"/>
                    </a:lnTo>
                    <a:lnTo>
                      <a:pt x="418" y="137"/>
                    </a:lnTo>
                    <a:lnTo>
                      <a:pt x="422" y="131"/>
                    </a:lnTo>
                    <a:lnTo>
                      <a:pt x="424" y="127"/>
                    </a:lnTo>
                    <a:lnTo>
                      <a:pt x="428" y="123"/>
                    </a:lnTo>
                    <a:lnTo>
                      <a:pt x="432" y="116"/>
                    </a:lnTo>
                    <a:lnTo>
                      <a:pt x="439" y="108"/>
                    </a:lnTo>
                    <a:lnTo>
                      <a:pt x="443" y="104"/>
                    </a:lnTo>
                    <a:lnTo>
                      <a:pt x="447" y="99"/>
                    </a:lnTo>
                    <a:lnTo>
                      <a:pt x="451" y="95"/>
                    </a:lnTo>
                    <a:lnTo>
                      <a:pt x="456" y="91"/>
                    </a:lnTo>
                    <a:lnTo>
                      <a:pt x="460" y="85"/>
                    </a:lnTo>
                    <a:lnTo>
                      <a:pt x="466" y="81"/>
                    </a:lnTo>
                    <a:lnTo>
                      <a:pt x="472" y="76"/>
                    </a:lnTo>
                    <a:lnTo>
                      <a:pt x="477" y="72"/>
                    </a:lnTo>
                    <a:lnTo>
                      <a:pt x="483" y="66"/>
                    </a:lnTo>
                    <a:lnTo>
                      <a:pt x="489" y="62"/>
                    </a:lnTo>
                    <a:lnTo>
                      <a:pt x="494" y="57"/>
                    </a:lnTo>
                    <a:lnTo>
                      <a:pt x="502" y="53"/>
                    </a:lnTo>
                    <a:lnTo>
                      <a:pt x="508" y="47"/>
                    </a:lnTo>
                    <a:lnTo>
                      <a:pt x="513" y="43"/>
                    </a:lnTo>
                    <a:lnTo>
                      <a:pt x="525" y="34"/>
                    </a:lnTo>
                    <a:lnTo>
                      <a:pt x="530" y="30"/>
                    </a:lnTo>
                    <a:lnTo>
                      <a:pt x="536" y="26"/>
                    </a:lnTo>
                    <a:lnTo>
                      <a:pt x="546" y="19"/>
                    </a:lnTo>
                    <a:lnTo>
                      <a:pt x="555" y="13"/>
                    </a:lnTo>
                    <a:lnTo>
                      <a:pt x="563" y="7"/>
                    </a:lnTo>
                    <a:lnTo>
                      <a:pt x="568" y="4"/>
                    </a:lnTo>
                    <a:lnTo>
                      <a:pt x="572" y="0"/>
                    </a:lnTo>
                    <a:lnTo>
                      <a:pt x="542" y="114"/>
                    </a:lnTo>
                    <a:lnTo>
                      <a:pt x="534" y="110"/>
                    </a:lnTo>
                    <a:lnTo>
                      <a:pt x="510" y="110"/>
                    </a:lnTo>
                    <a:lnTo>
                      <a:pt x="479" y="1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Freeform 6"/>
              <p:cNvSpPr>
                <a:spLocks/>
              </p:cNvSpPr>
              <p:nvPr/>
            </p:nvSpPr>
            <p:spPr bwMode="auto">
              <a:xfrm>
                <a:off x="240" y="480"/>
                <a:ext cx="432" cy="2064"/>
              </a:xfrm>
              <a:custGeom>
                <a:avLst/>
                <a:gdLst>
                  <a:gd name="T0" fmla="*/ 344 w 884"/>
                  <a:gd name="T1" fmla="*/ 384 h 1781"/>
                  <a:gd name="T2" fmla="*/ 342 w 884"/>
                  <a:gd name="T3" fmla="*/ 566 h 1781"/>
                  <a:gd name="T4" fmla="*/ 360 w 884"/>
                  <a:gd name="T5" fmla="*/ 668 h 1781"/>
                  <a:gd name="T6" fmla="*/ 383 w 884"/>
                  <a:gd name="T7" fmla="*/ 760 h 1781"/>
                  <a:gd name="T8" fmla="*/ 410 w 884"/>
                  <a:gd name="T9" fmla="*/ 863 h 1781"/>
                  <a:gd name="T10" fmla="*/ 431 w 884"/>
                  <a:gd name="T11" fmla="*/ 1059 h 1781"/>
                  <a:gd name="T12" fmla="*/ 418 w 884"/>
                  <a:gd name="T13" fmla="*/ 1172 h 1781"/>
                  <a:gd name="T14" fmla="*/ 396 w 884"/>
                  <a:gd name="T15" fmla="*/ 1267 h 1781"/>
                  <a:gd name="T16" fmla="*/ 383 w 884"/>
                  <a:gd name="T17" fmla="*/ 1205 h 1781"/>
                  <a:gd name="T18" fmla="*/ 362 w 884"/>
                  <a:gd name="T19" fmla="*/ 1103 h 1781"/>
                  <a:gd name="T20" fmla="*/ 318 w 884"/>
                  <a:gd name="T21" fmla="*/ 1125 h 1781"/>
                  <a:gd name="T22" fmla="*/ 327 w 884"/>
                  <a:gd name="T23" fmla="*/ 1274 h 1781"/>
                  <a:gd name="T24" fmla="*/ 361 w 884"/>
                  <a:gd name="T25" fmla="*/ 1408 h 1781"/>
                  <a:gd name="T26" fmla="*/ 373 w 884"/>
                  <a:gd name="T27" fmla="*/ 1555 h 1781"/>
                  <a:gd name="T28" fmla="*/ 318 w 884"/>
                  <a:gd name="T29" fmla="*/ 1562 h 1781"/>
                  <a:gd name="T30" fmla="*/ 286 w 884"/>
                  <a:gd name="T31" fmla="*/ 1423 h 1781"/>
                  <a:gd name="T32" fmla="*/ 258 w 884"/>
                  <a:gd name="T33" fmla="*/ 1438 h 1781"/>
                  <a:gd name="T34" fmla="*/ 276 w 884"/>
                  <a:gd name="T35" fmla="*/ 1568 h 1781"/>
                  <a:gd name="T36" fmla="*/ 288 w 884"/>
                  <a:gd name="T37" fmla="*/ 1646 h 1781"/>
                  <a:gd name="T38" fmla="*/ 301 w 884"/>
                  <a:gd name="T39" fmla="*/ 1736 h 1781"/>
                  <a:gd name="T40" fmla="*/ 315 w 884"/>
                  <a:gd name="T41" fmla="*/ 1901 h 1781"/>
                  <a:gd name="T42" fmla="*/ 256 w 884"/>
                  <a:gd name="T43" fmla="*/ 1903 h 1781"/>
                  <a:gd name="T44" fmla="*/ 239 w 884"/>
                  <a:gd name="T45" fmla="*/ 1782 h 1781"/>
                  <a:gd name="T46" fmla="*/ 228 w 884"/>
                  <a:gd name="T47" fmla="*/ 1646 h 1781"/>
                  <a:gd name="T48" fmla="*/ 216 w 884"/>
                  <a:gd name="T49" fmla="*/ 1626 h 1781"/>
                  <a:gd name="T50" fmla="*/ 216 w 884"/>
                  <a:gd name="T51" fmla="*/ 1991 h 1781"/>
                  <a:gd name="T52" fmla="*/ 173 w 884"/>
                  <a:gd name="T53" fmla="*/ 2064 h 1781"/>
                  <a:gd name="T54" fmla="*/ 146 w 884"/>
                  <a:gd name="T55" fmla="*/ 1954 h 1781"/>
                  <a:gd name="T56" fmla="*/ 162 w 884"/>
                  <a:gd name="T57" fmla="*/ 1835 h 1781"/>
                  <a:gd name="T58" fmla="*/ 75 w 884"/>
                  <a:gd name="T59" fmla="*/ 1817 h 1781"/>
                  <a:gd name="T60" fmla="*/ 99 w 884"/>
                  <a:gd name="T61" fmla="*/ 1741 h 1781"/>
                  <a:gd name="T62" fmla="*/ 164 w 884"/>
                  <a:gd name="T63" fmla="*/ 1628 h 1781"/>
                  <a:gd name="T64" fmla="*/ 51 w 884"/>
                  <a:gd name="T65" fmla="*/ 1568 h 1781"/>
                  <a:gd name="T66" fmla="*/ 48 w 884"/>
                  <a:gd name="T67" fmla="*/ 1482 h 1781"/>
                  <a:gd name="T68" fmla="*/ 158 w 884"/>
                  <a:gd name="T69" fmla="*/ 1364 h 1781"/>
                  <a:gd name="T70" fmla="*/ 158 w 884"/>
                  <a:gd name="T71" fmla="*/ 1257 h 1781"/>
                  <a:gd name="T72" fmla="*/ 63 w 884"/>
                  <a:gd name="T73" fmla="*/ 1323 h 1781"/>
                  <a:gd name="T74" fmla="*/ 0 w 884"/>
                  <a:gd name="T75" fmla="*/ 1227 h 1781"/>
                  <a:gd name="T76" fmla="*/ 24 w 884"/>
                  <a:gd name="T77" fmla="*/ 1115 h 1781"/>
                  <a:gd name="T78" fmla="*/ 173 w 884"/>
                  <a:gd name="T79" fmla="*/ 1044 h 1781"/>
                  <a:gd name="T80" fmla="*/ 133 w 884"/>
                  <a:gd name="T81" fmla="*/ 991 h 1781"/>
                  <a:gd name="T82" fmla="*/ 67 w 884"/>
                  <a:gd name="T83" fmla="*/ 939 h 1781"/>
                  <a:gd name="T84" fmla="*/ 81 w 884"/>
                  <a:gd name="T85" fmla="*/ 826 h 1781"/>
                  <a:gd name="T86" fmla="*/ 104 w 884"/>
                  <a:gd name="T87" fmla="*/ 716 h 1781"/>
                  <a:gd name="T88" fmla="*/ 135 w 884"/>
                  <a:gd name="T89" fmla="*/ 617 h 1781"/>
                  <a:gd name="T90" fmla="*/ 191 w 884"/>
                  <a:gd name="T91" fmla="*/ 538 h 1781"/>
                  <a:gd name="T92" fmla="*/ 270 w 884"/>
                  <a:gd name="T93" fmla="*/ 425 h 1781"/>
                  <a:gd name="T94" fmla="*/ 106 w 884"/>
                  <a:gd name="T95" fmla="*/ 900 h 1781"/>
                  <a:gd name="T96" fmla="*/ 72 w 884"/>
                  <a:gd name="T97" fmla="*/ 1516 h 1781"/>
                  <a:gd name="T98" fmla="*/ 197 w 884"/>
                  <a:gd name="T99" fmla="*/ 1656 h 1781"/>
                  <a:gd name="T100" fmla="*/ 257 w 884"/>
                  <a:gd name="T101" fmla="*/ 1035 h 1781"/>
                  <a:gd name="T102" fmla="*/ 297 w 884"/>
                  <a:gd name="T103" fmla="*/ 540 h 1781"/>
                  <a:gd name="T104" fmla="*/ 310 w 884"/>
                  <a:gd name="T105" fmla="*/ 379 h 1781"/>
                  <a:gd name="T106" fmla="*/ 323 w 884"/>
                  <a:gd name="T107" fmla="*/ 293 h 1781"/>
                  <a:gd name="T108" fmla="*/ 345 w 884"/>
                  <a:gd name="T109" fmla="*/ 213 h 1781"/>
                  <a:gd name="T110" fmla="*/ 369 w 884"/>
                  <a:gd name="T111" fmla="*/ 130 h 1781"/>
                  <a:gd name="T112" fmla="*/ 406 w 884"/>
                  <a:gd name="T113" fmla="*/ 22 h 1781"/>
                  <a:gd name="T114" fmla="*/ 359 w 884"/>
                  <a:gd name="T115" fmla="*/ 311 h 1781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884"/>
                  <a:gd name="T175" fmla="*/ 0 h 1781"/>
                  <a:gd name="T176" fmla="*/ 884 w 884"/>
                  <a:gd name="T177" fmla="*/ 1781 h 1781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884" h="1781">
                    <a:moveTo>
                      <a:pt x="734" y="268"/>
                    </a:moveTo>
                    <a:lnTo>
                      <a:pt x="730" y="274"/>
                    </a:lnTo>
                    <a:lnTo>
                      <a:pt x="720" y="289"/>
                    </a:lnTo>
                    <a:lnTo>
                      <a:pt x="715" y="300"/>
                    </a:lnTo>
                    <a:lnTo>
                      <a:pt x="709" y="314"/>
                    </a:lnTo>
                    <a:lnTo>
                      <a:pt x="703" y="331"/>
                    </a:lnTo>
                    <a:lnTo>
                      <a:pt x="697" y="348"/>
                    </a:lnTo>
                    <a:lnTo>
                      <a:pt x="692" y="390"/>
                    </a:lnTo>
                    <a:lnTo>
                      <a:pt x="692" y="437"/>
                    </a:lnTo>
                    <a:lnTo>
                      <a:pt x="694" y="462"/>
                    </a:lnTo>
                    <a:lnTo>
                      <a:pt x="697" y="475"/>
                    </a:lnTo>
                    <a:lnTo>
                      <a:pt x="699" y="488"/>
                    </a:lnTo>
                    <a:lnTo>
                      <a:pt x="705" y="504"/>
                    </a:lnTo>
                    <a:lnTo>
                      <a:pt x="709" y="519"/>
                    </a:lnTo>
                    <a:lnTo>
                      <a:pt x="715" y="532"/>
                    </a:lnTo>
                    <a:lnTo>
                      <a:pt x="722" y="547"/>
                    </a:lnTo>
                    <a:lnTo>
                      <a:pt x="730" y="563"/>
                    </a:lnTo>
                    <a:lnTo>
                      <a:pt x="737" y="576"/>
                    </a:lnTo>
                    <a:lnTo>
                      <a:pt x="745" y="591"/>
                    </a:lnTo>
                    <a:lnTo>
                      <a:pt x="753" y="602"/>
                    </a:lnTo>
                    <a:lnTo>
                      <a:pt x="760" y="618"/>
                    </a:lnTo>
                    <a:lnTo>
                      <a:pt x="768" y="631"/>
                    </a:lnTo>
                    <a:lnTo>
                      <a:pt x="777" y="642"/>
                    </a:lnTo>
                    <a:lnTo>
                      <a:pt x="783" y="656"/>
                    </a:lnTo>
                    <a:lnTo>
                      <a:pt x="791" y="667"/>
                    </a:lnTo>
                    <a:lnTo>
                      <a:pt x="798" y="679"/>
                    </a:lnTo>
                    <a:lnTo>
                      <a:pt x="813" y="701"/>
                    </a:lnTo>
                    <a:lnTo>
                      <a:pt x="819" y="713"/>
                    </a:lnTo>
                    <a:lnTo>
                      <a:pt x="827" y="724"/>
                    </a:lnTo>
                    <a:lnTo>
                      <a:pt x="838" y="745"/>
                    </a:lnTo>
                    <a:lnTo>
                      <a:pt x="851" y="766"/>
                    </a:lnTo>
                    <a:lnTo>
                      <a:pt x="861" y="787"/>
                    </a:lnTo>
                    <a:lnTo>
                      <a:pt x="869" y="808"/>
                    </a:lnTo>
                    <a:lnTo>
                      <a:pt x="876" y="829"/>
                    </a:lnTo>
                    <a:lnTo>
                      <a:pt x="884" y="871"/>
                    </a:lnTo>
                    <a:lnTo>
                      <a:pt x="882" y="914"/>
                    </a:lnTo>
                    <a:lnTo>
                      <a:pt x="878" y="935"/>
                    </a:lnTo>
                    <a:lnTo>
                      <a:pt x="872" y="956"/>
                    </a:lnTo>
                    <a:lnTo>
                      <a:pt x="870" y="966"/>
                    </a:lnTo>
                    <a:lnTo>
                      <a:pt x="869" y="975"/>
                    </a:lnTo>
                    <a:lnTo>
                      <a:pt x="861" y="994"/>
                    </a:lnTo>
                    <a:lnTo>
                      <a:pt x="855" y="1011"/>
                    </a:lnTo>
                    <a:lnTo>
                      <a:pt x="848" y="1026"/>
                    </a:lnTo>
                    <a:lnTo>
                      <a:pt x="840" y="1042"/>
                    </a:lnTo>
                    <a:lnTo>
                      <a:pt x="834" y="1055"/>
                    </a:lnTo>
                    <a:lnTo>
                      <a:pt x="827" y="1066"/>
                    </a:lnTo>
                    <a:lnTo>
                      <a:pt x="821" y="1076"/>
                    </a:lnTo>
                    <a:lnTo>
                      <a:pt x="810" y="1093"/>
                    </a:lnTo>
                    <a:lnTo>
                      <a:pt x="798" y="1106"/>
                    </a:lnTo>
                    <a:lnTo>
                      <a:pt x="796" y="1099"/>
                    </a:lnTo>
                    <a:lnTo>
                      <a:pt x="794" y="1081"/>
                    </a:lnTo>
                    <a:lnTo>
                      <a:pt x="791" y="1070"/>
                    </a:lnTo>
                    <a:lnTo>
                      <a:pt x="787" y="1055"/>
                    </a:lnTo>
                    <a:lnTo>
                      <a:pt x="783" y="1040"/>
                    </a:lnTo>
                    <a:lnTo>
                      <a:pt x="777" y="1024"/>
                    </a:lnTo>
                    <a:lnTo>
                      <a:pt x="772" y="1009"/>
                    </a:lnTo>
                    <a:lnTo>
                      <a:pt x="764" y="994"/>
                    </a:lnTo>
                    <a:lnTo>
                      <a:pt x="758" y="979"/>
                    </a:lnTo>
                    <a:lnTo>
                      <a:pt x="751" y="966"/>
                    </a:lnTo>
                    <a:lnTo>
                      <a:pt x="741" y="952"/>
                    </a:lnTo>
                    <a:lnTo>
                      <a:pt x="732" y="943"/>
                    </a:lnTo>
                    <a:lnTo>
                      <a:pt x="711" y="928"/>
                    </a:lnTo>
                    <a:lnTo>
                      <a:pt x="692" y="926"/>
                    </a:lnTo>
                    <a:lnTo>
                      <a:pt x="675" y="933"/>
                    </a:lnTo>
                    <a:lnTo>
                      <a:pt x="659" y="950"/>
                    </a:lnTo>
                    <a:lnTo>
                      <a:pt x="650" y="971"/>
                    </a:lnTo>
                    <a:lnTo>
                      <a:pt x="644" y="998"/>
                    </a:lnTo>
                    <a:lnTo>
                      <a:pt x="644" y="1028"/>
                    </a:lnTo>
                    <a:lnTo>
                      <a:pt x="650" y="1057"/>
                    </a:lnTo>
                    <a:lnTo>
                      <a:pt x="654" y="1070"/>
                    </a:lnTo>
                    <a:lnTo>
                      <a:pt x="661" y="1083"/>
                    </a:lnTo>
                    <a:lnTo>
                      <a:pt x="669" y="1099"/>
                    </a:lnTo>
                    <a:lnTo>
                      <a:pt x="680" y="1114"/>
                    </a:lnTo>
                    <a:lnTo>
                      <a:pt x="692" y="1131"/>
                    </a:lnTo>
                    <a:lnTo>
                      <a:pt x="703" y="1152"/>
                    </a:lnTo>
                    <a:lnTo>
                      <a:pt x="715" y="1173"/>
                    </a:lnTo>
                    <a:lnTo>
                      <a:pt x="728" y="1194"/>
                    </a:lnTo>
                    <a:lnTo>
                      <a:pt x="739" y="1215"/>
                    </a:lnTo>
                    <a:lnTo>
                      <a:pt x="751" y="1235"/>
                    </a:lnTo>
                    <a:lnTo>
                      <a:pt x="758" y="1258"/>
                    </a:lnTo>
                    <a:lnTo>
                      <a:pt x="764" y="1277"/>
                    </a:lnTo>
                    <a:lnTo>
                      <a:pt x="770" y="1317"/>
                    </a:lnTo>
                    <a:lnTo>
                      <a:pt x="766" y="1334"/>
                    </a:lnTo>
                    <a:lnTo>
                      <a:pt x="764" y="1342"/>
                    </a:lnTo>
                    <a:lnTo>
                      <a:pt x="758" y="1350"/>
                    </a:lnTo>
                    <a:lnTo>
                      <a:pt x="747" y="1363"/>
                    </a:lnTo>
                    <a:lnTo>
                      <a:pt x="730" y="1374"/>
                    </a:lnTo>
                    <a:lnTo>
                      <a:pt x="694" y="1380"/>
                    </a:lnTo>
                    <a:lnTo>
                      <a:pt x="663" y="1363"/>
                    </a:lnTo>
                    <a:lnTo>
                      <a:pt x="650" y="1348"/>
                    </a:lnTo>
                    <a:lnTo>
                      <a:pt x="639" y="1329"/>
                    </a:lnTo>
                    <a:lnTo>
                      <a:pt x="627" y="1310"/>
                    </a:lnTo>
                    <a:lnTo>
                      <a:pt x="616" y="1289"/>
                    </a:lnTo>
                    <a:lnTo>
                      <a:pt x="606" y="1266"/>
                    </a:lnTo>
                    <a:lnTo>
                      <a:pt x="595" y="1245"/>
                    </a:lnTo>
                    <a:lnTo>
                      <a:pt x="585" y="1228"/>
                    </a:lnTo>
                    <a:lnTo>
                      <a:pt x="576" y="1211"/>
                    </a:lnTo>
                    <a:lnTo>
                      <a:pt x="555" y="1188"/>
                    </a:lnTo>
                    <a:lnTo>
                      <a:pt x="534" y="1186"/>
                    </a:lnTo>
                    <a:lnTo>
                      <a:pt x="526" y="1196"/>
                    </a:lnTo>
                    <a:lnTo>
                      <a:pt x="524" y="1215"/>
                    </a:lnTo>
                    <a:lnTo>
                      <a:pt x="528" y="1241"/>
                    </a:lnTo>
                    <a:lnTo>
                      <a:pt x="532" y="1256"/>
                    </a:lnTo>
                    <a:lnTo>
                      <a:pt x="538" y="1273"/>
                    </a:lnTo>
                    <a:lnTo>
                      <a:pt x="543" y="1292"/>
                    </a:lnTo>
                    <a:lnTo>
                      <a:pt x="549" y="1311"/>
                    </a:lnTo>
                    <a:lnTo>
                      <a:pt x="557" y="1332"/>
                    </a:lnTo>
                    <a:lnTo>
                      <a:pt x="564" y="1353"/>
                    </a:lnTo>
                    <a:lnTo>
                      <a:pt x="568" y="1365"/>
                    </a:lnTo>
                    <a:lnTo>
                      <a:pt x="572" y="1374"/>
                    </a:lnTo>
                    <a:lnTo>
                      <a:pt x="576" y="1386"/>
                    </a:lnTo>
                    <a:lnTo>
                      <a:pt x="580" y="1397"/>
                    </a:lnTo>
                    <a:lnTo>
                      <a:pt x="585" y="1408"/>
                    </a:lnTo>
                    <a:lnTo>
                      <a:pt x="589" y="1420"/>
                    </a:lnTo>
                    <a:lnTo>
                      <a:pt x="593" y="1431"/>
                    </a:lnTo>
                    <a:lnTo>
                      <a:pt x="597" y="1443"/>
                    </a:lnTo>
                    <a:lnTo>
                      <a:pt x="604" y="1465"/>
                    </a:lnTo>
                    <a:lnTo>
                      <a:pt x="608" y="1477"/>
                    </a:lnTo>
                    <a:lnTo>
                      <a:pt x="612" y="1488"/>
                    </a:lnTo>
                    <a:lnTo>
                      <a:pt x="616" y="1498"/>
                    </a:lnTo>
                    <a:lnTo>
                      <a:pt x="620" y="1509"/>
                    </a:lnTo>
                    <a:lnTo>
                      <a:pt x="625" y="1530"/>
                    </a:lnTo>
                    <a:lnTo>
                      <a:pt x="631" y="1551"/>
                    </a:lnTo>
                    <a:lnTo>
                      <a:pt x="637" y="1572"/>
                    </a:lnTo>
                    <a:lnTo>
                      <a:pt x="644" y="1608"/>
                    </a:lnTo>
                    <a:lnTo>
                      <a:pt x="644" y="1640"/>
                    </a:lnTo>
                    <a:lnTo>
                      <a:pt x="640" y="1667"/>
                    </a:lnTo>
                    <a:lnTo>
                      <a:pt x="629" y="1684"/>
                    </a:lnTo>
                    <a:lnTo>
                      <a:pt x="610" y="1694"/>
                    </a:lnTo>
                    <a:lnTo>
                      <a:pt x="568" y="1688"/>
                    </a:lnTo>
                    <a:lnTo>
                      <a:pt x="538" y="1663"/>
                    </a:lnTo>
                    <a:lnTo>
                      <a:pt x="524" y="1642"/>
                    </a:lnTo>
                    <a:lnTo>
                      <a:pt x="513" y="1619"/>
                    </a:lnTo>
                    <a:lnTo>
                      <a:pt x="504" y="1593"/>
                    </a:lnTo>
                    <a:lnTo>
                      <a:pt x="502" y="1580"/>
                    </a:lnTo>
                    <a:lnTo>
                      <a:pt x="496" y="1566"/>
                    </a:lnTo>
                    <a:lnTo>
                      <a:pt x="494" y="1553"/>
                    </a:lnTo>
                    <a:lnTo>
                      <a:pt x="490" y="1538"/>
                    </a:lnTo>
                    <a:lnTo>
                      <a:pt x="486" y="1524"/>
                    </a:lnTo>
                    <a:lnTo>
                      <a:pt x="485" y="1511"/>
                    </a:lnTo>
                    <a:lnTo>
                      <a:pt x="473" y="1456"/>
                    </a:lnTo>
                    <a:lnTo>
                      <a:pt x="471" y="1443"/>
                    </a:lnTo>
                    <a:lnTo>
                      <a:pt x="467" y="1431"/>
                    </a:lnTo>
                    <a:lnTo>
                      <a:pt x="466" y="1420"/>
                    </a:lnTo>
                    <a:lnTo>
                      <a:pt x="464" y="1410"/>
                    </a:lnTo>
                    <a:lnTo>
                      <a:pt x="456" y="1391"/>
                    </a:lnTo>
                    <a:lnTo>
                      <a:pt x="450" y="1378"/>
                    </a:lnTo>
                    <a:lnTo>
                      <a:pt x="443" y="1374"/>
                    </a:lnTo>
                    <a:lnTo>
                      <a:pt x="443" y="1384"/>
                    </a:lnTo>
                    <a:lnTo>
                      <a:pt x="443" y="1403"/>
                    </a:lnTo>
                    <a:lnTo>
                      <a:pt x="446" y="1454"/>
                    </a:lnTo>
                    <a:lnTo>
                      <a:pt x="454" y="1521"/>
                    </a:lnTo>
                    <a:lnTo>
                      <a:pt x="456" y="1593"/>
                    </a:lnTo>
                    <a:lnTo>
                      <a:pt x="454" y="1661"/>
                    </a:lnTo>
                    <a:lnTo>
                      <a:pt x="448" y="1692"/>
                    </a:lnTo>
                    <a:lnTo>
                      <a:pt x="441" y="1718"/>
                    </a:lnTo>
                    <a:lnTo>
                      <a:pt x="435" y="1730"/>
                    </a:lnTo>
                    <a:lnTo>
                      <a:pt x="429" y="1739"/>
                    </a:lnTo>
                    <a:lnTo>
                      <a:pt x="414" y="1754"/>
                    </a:lnTo>
                    <a:lnTo>
                      <a:pt x="399" y="1766"/>
                    </a:lnTo>
                    <a:lnTo>
                      <a:pt x="382" y="1773"/>
                    </a:lnTo>
                    <a:lnTo>
                      <a:pt x="355" y="1781"/>
                    </a:lnTo>
                    <a:lnTo>
                      <a:pt x="313" y="1771"/>
                    </a:lnTo>
                    <a:lnTo>
                      <a:pt x="300" y="1758"/>
                    </a:lnTo>
                    <a:lnTo>
                      <a:pt x="292" y="1741"/>
                    </a:lnTo>
                    <a:lnTo>
                      <a:pt x="291" y="1720"/>
                    </a:lnTo>
                    <a:lnTo>
                      <a:pt x="294" y="1697"/>
                    </a:lnTo>
                    <a:lnTo>
                      <a:pt x="298" y="1686"/>
                    </a:lnTo>
                    <a:lnTo>
                      <a:pt x="302" y="1675"/>
                    </a:lnTo>
                    <a:lnTo>
                      <a:pt x="312" y="1652"/>
                    </a:lnTo>
                    <a:lnTo>
                      <a:pt x="315" y="1640"/>
                    </a:lnTo>
                    <a:lnTo>
                      <a:pt x="319" y="1631"/>
                    </a:lnTo>
                    <a:lnTo>
                      <a:pt x="327" y="1612"/>
                    </a:lnTo>
                    <a:lnTo>
                      <a:pt x="331" y="1583"/>
                    </a:lnTo>
                    <a:lnTo>
                      <a:pt x="325" y="1578"/>
                    </a:lnTo>
                    <a:lnTo>
                      <a:pt x="313" y="1578"/>
                    </a:lnTo>
                    <a:lnTo>
                      <a:pt x="266" y="1583"/>
                    </a:lnTo>
                    <a:lnTo>
                      <a:pt x="201" y="1587"/>
                    </a:lnTo>
                    <a:lnTo>
                      <a:pt x="158" y="1576"/>
                    </a:lnTo>
                    <a:lnTo>
                      <a:pt x="154" y="1568"/>
                    </a:lnTo>
                    <a:lnTo>
                      <a:pt x="154" y="1561"/>
                    </a:lnTo>
                    <a:lnTo>
                      <a:pt x="156" y="1549"/>
                    </a:lnTo>
                    <a:lnTo>
                      <a:pt x="165" y="1538"/>
                    </a:lnTo>
                    <a:lnTo>
                      <a:pt x="177" y="1524"/>
                    </a:lnTo>
                    <a:lnTo>
                      <a:pt x="190" y="1513"/>
                    </a:lnTo>
                    <a:lnTo>
                      <a:pt x="203" y="1502"/>
                    </a:lnTo>
                    <a:lnTo>
                      <a:pt x="218" y="1492"/>
                    </a:lnTo>
                    <a:lnTo>
                      <a:pt x="249" y="1473"/>
                    </a:lnTo>
                    <a:lnTo>
                      <a:pt x="279" y="1456"/>
                    </a:lnTo>
                    <a:lnTo>
                      <a:pt x="306" y="1441"/>
                    </a:lnTo>
                    <a:lnTo>
                      <a:pt x="325" y="1424"/>
                    </a:lnTo>
                    <a:lnTo>
                      <a:pt x="336" y="1405"/>
                    </a:lnTo>
                    <a:lnTo>
                      <a:pt x="334" y="1384"/>
                    </a:lnTo>
                    <a:lnTo>
                      <a:pt x="329" y="1376"/>
                    </a:lnTo>
                    <a:lnTo>
                      <a:pt x="317" y="1369"/>
                    </a:lnTo>
                    <a:lnTo>
                      <a:pt x="283" y="1361"/>
                    </a:lnTo>
                    <a:lnTo>
                      <a:pt x="190" y="1359"/>
                    </a:lnTo>
                    <a:lnTo>
                      <a:pt x="104" y="1353"/>
                    </a:lnTo>
                    <a:lnTo>
                      <a:pt x="80" y="1340"/>
                    </a:lnTo>
                    <a:lnTo>
                      <a:pt x="74" y="1331"/>
                    </a:lnTo>
                    <a:lnTo>
                      <a:pt x="74" y="1317"/>
                    </a:lnTo>
                    <a:lnTo>
                      <a:pt x="80" y="1302"/>
                    </a:lnTo>
                    <a:lnTo>
                      <a:pt x="87" y="1289"/>
                    </a:lnTo>
                    <a:lnTo>
                      <a:pt x="99" y="1279"/>
                    </a:lnTo>
                    <a:lnTo>
                      <a:pt x="114" y="1270"/>
                    </a:lnTo>
                    <a:lnTo>
                      <a:pt x="148" y="1254"/>
                    </a:lnTo>
                    <a:lnTo>
                      <a:pt x="186" y="1241"/>
                    </a:lnTo>
                    <a:lnTo>
                      <a:pt x="228" y="1228"/>
                    </a:lnTo>
                    <a:lnTo>
                      <a:pt x="266" y="1215"/>
                    </a:lnTo>
                    <a:lnTo>
                      <a:pt x="323" y="1177"/>
                    </a:lnTo>
                    <a:lnTo>
                      <a:pt x="336" y="1154"/>
                    </a:lnTo>
                    <a:lnTo>
                      <a:pt x="344" y="1131"/>
                    </a:lnTo>
                    <a:lnTo>
                      <a:pt x="344" y="1112"/>
                    </a:lnTo>
                    <a:lnTo>
                      <a:pt x="340" y="1104"/>
                    </a:lnTo>
                    <a:lnTo>
                      <a:pt x="336" y="1097"/>
                    </a:lnTo>
                    <a:lnTo>
                      <a:pt x="323" y="1085"/>
                    </a:lnTo>
                    <a:lnTo>
                      <a:pt x="304" y="1078"/>
                    </a:lnTo>
                    <a:lnTo>
                      <a:pt x="249" y="1081"/>
                    </a:lnTo>
                    <a:lnTo>
                      <a:pt x="192" y="1102"/>
                    </a:lnTo>
                    <a:lnTo>
                      <a:pt x="171" y="1116"/>
                    </a:lnTo>
                    <a:lnTo>
                      <a:pt x="150" y="1129"/>
                    </a:lnTo>
                    <a:lnTo>
                      <a:pt x="129" y="1142"/>
                    </a:lnTo>
                    <a:lnTo>
                      <a:pt x="108" y="1152"/>
                    </a:lnTo>
                    <a:lnTo>
                      <a:pt x="55" y="1156"/>
                    </a:lnTo>
                    <a:lnTo>
                      <a:pt x="26" y="1146"/>
                    </a:lnTo>
                    <a:lnTo>
                      <a:pt x="9" y="1123"/>
                    </a:lnTo>
                    <a:lnTo>
                      <a:pt x="0" y="1093"/>
                    </a:lnTo>
                    <a:lnTo>
                      <a:pt x="0" y="1059"/>
                    </a:lnTo>
                    <a:lnTo>
                      <a:pt x="4" y="1040"/>
                    </a:lnTo>
                    <a:lnTo>
                      <a:pt x="7" y="1023"/>
                    </a:lnTo>
                    <a:lnTo>
                      <a:pt x="15" y="1005"/>
                    </a:lnTo>
                    <a:lnTo>
                      <a:pt x="24" y="988"/>
                    </a:lnTo>
                    <a:lnTo>
                      <a:pt x="36" y="975"/>
                    </a:lnTo>
                    <a:lnTo>
                      <a:pt x="49" y="962"/>
                    </a:lnTo>
                    <a:lnTo>
                      <a:pt x="64" y="952"/>
                    </a:lnTo>
                    <a:lnTo>
                      <a:pt x="81" y="945"/>
                    </a:lnTo>
                    <a:lnTo>
                      <a:pt x="121" y="935"/>
                    </a:lnTo>
                    <a:lnTo>
                      <a:pt x="171" y="928"/>
                    </a:lnTo>
                    <a:lnTo>
                      <a:pt x="272" y="918"/>
                    </a:lnTo>
                    <a:lnTo>
                      <a:pt x="353" y="901"/>
                    </a:lnTo>
                    <a:lnTo>
                      <a:pt x="378" y="886"/>
                    </a:lnTo>
                    <a:lnTo>
                      <a:pt x="386" y="865"/>
                    </a:lnTo>
                    <a:lnTo>
                      <a:pt x="382" y="855"/>
                    </a:lnTo>
                    <a:lnTo>
                      <a:pt x="376" y="848"/>
                    </a:lnTo>
                    <a:lnTo>
                      <a:pt x="351" y="844"/>
                    </a:lnTo>
                    <a:lnTo>
                      <a:pt x="273" y="855"/>
                    </a:lnTo>
                    <a:lnTo>
                      <a:pt x="232" y="865"/>
                    </a:lnTo>
                    <a:lnTo>
                      <a:pt x="194" y="869"/>
                    </a:lnTo>
                    <a:lnTo>
                      <a:pt x="161" y="863"/>
                    </a:lnTo>
                    <a:lnTo>
                      <a:pt x="142" y="844"/>
                    </a:lnTo>
                    <a:lnTo>
                      <a:pt x="138" y="829"/>
                    </a:lnTo>
                    <a:lnTo>
                      <a:pt x="138" y="810"/>
                    </a:lnTo>
                    <a:lnTo>
                      <a:pt x="142" y="785"/>
                    </a:lnTo>
                    <a:lnTo>
                      <a:pt x="146" y="772"/>
                    </a:lnTo>
                    <a:lnTo>
                      <a:pt x="150" y="758"/>
                    </a:lnTo>
                    <a:lnTo>
                      <a:pt x="154" y="743"/>
                    </a:lnTo>
                    <a:lnTo>
                      <a:pt x="159" y="730"/>
                    </a:lnTo>
                    <a:lnTo>
                      <a:pt x="165" y="713"/>
                    </a:lnTo>
                    <a:lnTo>
                      <a:pt x="171" y="698"/>
                    </a:lnTo>
                    <a:lnTo>
                      <a:pt x="178" y="682"/>
                    </a:lnTo>
                    <a:lnTo>
                      <a:pt x="186" y="667"/>
                    </a:lnTo>
                    <a:lnTo>
                      <a:pt x="196" y="650"/>
                    </a:lnTo>
                    <a:lnTo>
                      <a:pt x="203" y="635"/>
                    </a:lnTo>
                    <a:lnTo>
                      <a:pt x="213" y="618"/>
                    </a:lnTo>
                    <a:lnTo>
                      <a:pt x="222" y="602"/>
                    </a:lnTo>
                    <a:lnTo>
                      <a:pt x="234" y="587"/>
                    </a:lnTo>
                    <a:lnTo>
                      <a:pt x="243" y="572"/>
                    </a:lnTo>
                    <a:lnTo>
                      <a:pt x="254" y="559"/>
                    </a:lnTo>
                    <a:lnTo>
                      <a:pt x="266" y="545"/>
                    </a:lnTo>
                    <a:lnTo>
                      <a:pt x="277" y="532"/>
                    </a:lnTo>
                    <a:lnTo>
                      <a:pt x="291" y="521"/>
                    </a:lnTo>
                    <a:lnTo>
                      <a:pt x="302" y="509"/>
                    </a:lnTo>
                    <a:lnTo>
                      <a:pt x="313" y="500"/>
                    </a:lnTo>
                    <a:lnTo>
                      <a:pt x="340" y="483"/>
                    </a:lnTo>
                    <a:lnTo>
                      <a:pt x="365" y="469"/>
                    </a:lnTo>
                    <a:lnTo>
                      <a:pt x="391" y="464"/>
                    </a:lnTo>
                    <a:lnTo>
                      <a:pt x="439" y="452"/>
                    </a:lnTo>
                    <a:lnTo>
                      <a:pt x="481" y="433"/>
                    </a:lnTo>
                    <a:lnTo>
                      <a:pt x="515" y="409"/>
                    </a:lnTo>
                    <a:lnTo>
                      <a:pt x="528" y="395"/>
                    </a:lnTo>
                    <a:lnTo>
                      <a:pt x="542" y="382"/>
                    </a:lnTo>
                    <a:lnTo>
                      <a:pt x="553" y="367"/>
                    </a:lnTo>
                    <a:lnTo>
                      <a:pt x="562" y="353"/>
                    </a:lnTo>
                    <a:lnTo>
                      <a:pt x="578" y="333"/>
                    </a:lnTo>
                    <a:lnTo>
                      <a:pt x="585" y="315"/>
                    </a:lnTo>
                    <a:lnTo>
                      <a:pt x="589" y="310"/>
                    </a:lnTo>
                    <a:lnTo>
                      <a:pt x="530" y="566"/>
                    </a:lnTo>
                    <a:lnTo>
                      <a:pt x="216" y="777"/>
                    </a:lnTo>
                    <a:lnTo>
                      <a:pt x="517" y="650"/>
                    </a:lnTo>
                    <a:lnTo>
                      <a:pt x="443" y="956"/>
                    </a:lnTo>
                    <a:lnTo>
                      <a:pt x="93" y="1036"/>
                    </a:lnTo>
                    <a:lnTo>
                      <a:pt x="433" y="1019"/>
                    </a:lnTo>
                    <a:lnTo>
                      <a:pt x="393" y="1222"/>
                    </a:lnTo>
                    <a:lnTo>
                      <a:pt x="148" y="1308"/>
                    </a:lnTo>
                    <a:lnTo>
                      <a:pt x="382" y="1277"/>
                    </a:lnTo>
                    <a:lnTo>
                      <a:pt x="361" y="1446"/>
                    </a:lnTo>
                    <a:lnTo>
                      <a:pt x="237" y="1540"/>
                    </a:lnTo>
                    <a:lnTo>
                      <a:pt x="370" y="1490"/>
                    </a:lnTo>
                    <a:lnTo>
                      <a:pt x="376" y="1718"/>
                    </a:lnTo>
                    <a:lnTo>
                      <a:pt x="403" y="1429"/>
                    </a:lnTo>
                    <a:lnTo>
                      <a:pt x="435" y="1211"/>
                    </a:lnTo>
                    <a:lnTo>
                      <a:pt x="572" y="1619"/>
                    </a:lnTo>
                    <a:lnTo>
                      <a:pt x="462" y="1131"/>
                    </a:lnTo>
                    <a:lnTo>
                      <a:pt x="502" y="967"/>
                    </a:lnTo>
                    <a:lnTo>
                      <a:pt x="696" y="1308"/>
                    </a:lnTo>
                    <a:lnTo>
                      <a:pt x="526" y="893"/>
                    </a:lnTo>
                    <a:lnTo>
                      <a:pt x="581" y="650"/>
                    </a:lnTo>
                    <a:lnTo>
                      <a:pt x="800" y="895"/>
                    </a:lnTo>
                    <a:lnTo>
                      <a:pt x="595" y="576"/>
                    </a:lnTo>
                    <a:lnTo>
                      <a:pt x="599" y="544"/>
                    </a:lnTo>
                    <a:lnTo>
                      <a:pt x="602" y="509"/>
                    </a:lnTo>
                    <a:lnTo>
                      <a:pt x="608" y="466"/>
                    </a:lnTo>
                    <a:lnTo>
                      <a:pt x="616" y="418"/>
                    </a:lnTo>
                    <a:lnTo>
                      <a:pt x="623" y="371"/>
                    </a:lnTo>
                    <a:lnTo>
                      <a:pt x="627" y="359"/>
                    </a:lnTo>
                    <a:lnTo>
                      <a:pt x="629" y="348"/>
                    </a:lnTo>
                    <a:lnTo>
                      <a:pt x="631" y="336"/>
                    </a:lnTo>
                    <a:lnTo>
                      <a:pt x="635" y="327"/>
                    </a:lnTo>
                    <a:lnTo>
                      <a:pt x="637" y="317"/>
                    </a:lnTo>
                    <a:lnTo>
                      <a:pt x="639" y="306"/>
                    </a:lnTo>
                    <a:lnTo>
                      <a:pt x="644" y="291"/>
                    </a:lnTo>
                    <a:lnTo>
                      <a:pt x="652" y="274"/>
                    </a:lnTo>
                    <a:lnTo>
                      <a:pt x="658" y="262"/>
                    </a:lnTo>
                    <a:lnTo>
                      <a:pt x="661" y="253"/>
                    </a:lnTo>
                    <a:lnTo>
                      <a:pt x="667" y="241"/>
                    </a:lnTo>
                    <a:lnTo>
                      <a:pt x="675" y="232"/>
                    </a:lnTo>
                    <a:lnTo>
                      <a:pt x="680" y="220"/>
                    </a:lnTo>
                    <a:lnTo>
                      <a:pt x="688" y="209"/>
                    </a:lnTo>
                    <a:lnTo>
                      <a:pt x="697" y="196"/>
                    </a:lnTo>
                    <a:lnTo>
                      <a:pt x="705" y="184"/>
                    </a:lnTo>
                    <a:lnTo>
                      <a:pt x="713" y="173"/>
                    </a:lnTo>
                    <a:lnTo>
                      <a:pt x="722" y="160"/>
                    </a:lnTo>
                    <a:lnTo>
                      <a:pt x="730" y="148"/>
                    </a:lnTo>
                    <a:lnTo>
                      <a:pt x="739" y="137"/>
                    </a:lnTo>
                    <a:lnTo>
                      <a:pt x="749" y="123"/>
                    </a:lnTo>
                    <a:lnTo>
                      <a:pt x="756" y="112"/>
                    </a:lnTo>
                    <a:lnTo>
                      <a:pt x="773" y="91"/>
                    </a:lnTo>
                    <a:lnTo>
                      <a:pt x="783" y="80"/>
                    </a:lnTo>
                    <a:lnTo>
                      <a:pt x="791" y="68"/>
                    </a:lnTo>
                    <a:lnTo>
                      <a:pt x="806" y="49"/>
                    </a:lnTo>
                    <a:lnTo>
                      <a:pt x="819" y="32"/>
                    </a:lnTo>
                    <a:lnTo>
                      <a:pt x="831" y="19"/>
                    </a:lnTo>
                    <a:lnTo>
                      <a:pt x="838" y="8"/>
                    </a:lnTo>
                    <a:lnTo>
                      <a:pt x="846" y="0"/>
                    </a:lnTo>
                    <a:lnTo>
                      <a:pt x="850" y="230"/>
                    </a:lnTo>
                    <a:lnTo>
                      <a:pt x="832" y="226"/>
                    </a:lnTo>
                    <a:lnTo>
                      <a:pt x="787" y="239"/>
                    </a:lnTo>
                    <a:lnTo>
                      <a:pt x="734" y="26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Freeform 7"/>
              <p:cNvSpPr>
                <a:spLocks/>
              </p:cNvSpPr>
              <p:nvPr/>
            </p:nvSpPr>
            <p:spPr bwMode="auto">
              <a:xfrm rot="-4460609">
                <a:off x="506" y="250"/>
                <a:ext cx="466" cy="230"/>
              </a:xfrm>
              <a:custGeom>
                <a:avLst/>
                <a:gdLst>
                  <a:gd name="T0" fmla="*/ 92 w 931"/>
                  <a:gd name="T1" fmla="*/ 156 h 460"/>
                  <a:gd name="T2" fmla="*/ 128 w 931"/>
                  <a:gd name="T3" fmla="*/ 137 h 460"/>
                  <a:gd name="T4" fmla="*/ 144 w 931"/>
                  <a:gd name="T5" fmla="*/ 117 h 460"/>
                  <a:gd name="T6" fmla="*/ 155 w 931"/>
                  <a:gd name="T7" fmla="*/ 97 h 460"/>
                  <a:gd name="T8" fmla="*/ 168 w 931"/>
                  <a:gd name="T9" fmla="*/ 73 h 460"/>
                  <a:gd name="T10" fmla="*/ 201 w 931"/>
                  <a:gd name="T11" fmla="*/ 42 h 460"/>
                  <a:gd name="T12" fmla="*/ 226 w 931"/>
                  <a:gd name="T13" fmla="*/ 35 h 460"/>
                  <a:gd name="T14" fmla="*/ 250 w 931"/>
                  <a:gd name="T15" fmla="*/ 35 h 460"/>
                  <a:gd name="T16" fmla="*/ 241 w 931"/>
                  <a:gd name="T17" fmla="*/ 48 h 460"/>
                  <a:gd name="T18" fmla="*/ 227 w 931"/>
                  <a:gd name="T19" fmla="*/ 69 h 460"/>
                  <a:gd name="T20" fmla="*/ 243 w 931"/>
                  <a:gd name="T21" fmla="*/ 87 h 460"/>
                  <a:gd name="T22" fmla="*/ 269 w 931"/>
                  <a:gd name="T23" fmla="*/ 66 h 460"/>
                  <a:gd name="T24" fmla="*/ 286 w 931"/>
                  <a:gd name="T25" fmla="*/ 35 h 460"/>
                  <a:gd name="T26" fmla="*/ 312 w 931"/>
                  <a:gd name="T27" fmla="*/ 14 h 460"/>
                  <a:gd name="T28" fmla="*/ 327 w 931"/>
                  <a:gd name="T29" fmla="*/ 39 h 460"/>
                  <a:gd name="T30" fmla="*/ 309 w 931"/>
                  <a:gd name="T31" fmla="*/ 69 h 460"/>
                  <a:gd name="T32" fmla="*/ 319 w 931"/>
                  <a:gd name="T33" fmla="*/ 79 h 460"/>
                  <a:gd name="T34" fmla="*/ 339 w 931"/>
                  <a:gd name="T35" fmla="*/ 57 h 460"/>
                  <a:gd name="T36" fmla="*/ 352 w 931"/>
                  <a:gd name="T37" fmla="*/ 44 h 460"/>
                  <a:gd name="T38" fmla="*/ 366 w 931"/>
                  <a:gd name="T39" fmla="*/ 27 h 460"/>
                  <a:gd name="T40" fmla="*/ 394 w 931"/>
                  <a:gd name="T41" fmla="*/ 3 h 460"/>
                  <a:gd name="T42" fmla="*/ 410 w 931"/>
                  <a:gd name="T43" fmla="*/ 29 h 460"/>
                  <a:gd name="T44" fmla="*/ 391 w 931"/>
                  <a:gd name="T45" fmla="*/ 50 h 460"/>
                  <a:gd name="T46" fmla="*/ 367 w 931"/>
                  <a:gd name="T47" fmla="*/ 70 h 460"/>
                  <a:gd name="T48" fmla="*/ 366 w 931"/>
                  <a:gd name="T49" fmla="*/ 78 h 460"/>
                  <a:gd name="T50" fmla="*/ 437 w 931"/>
                  <a:gd name="T51" fmla="*/ 38 h 460"/>
                  <a:gd name="T52" fmla="*/ 462 w 931"/>
                  <a:gd name="T53" fmla="*/ 50 h 460"/>
                  <a:gd name="T54" fmla="*/ 448 w 931"/>
                  <a:gd name="T55" fmla="*/ 74 h 460"/>
                  <a:gd name="T56" fmla="*/ 421 w 931"/>
                  <a:gd name="T57" fmla="*/ 81 h 460"/>
                  <a:gd name="T58" fmla="*/ 440 w 931"/>
                  <a:gd name="T59" fmla="*/ 121 h 460"/>
                  <a:gd name="T60" fmla="*/ 419 w 931"/>
                  <a:gd name="T61" fmla="*/ 119 h 460"/>
                  <a:gd name="T62" fmla="*/ 380 w 931"/>
                  <a:gd name="T63" fmla="*/ 102 h 460"/>
                  <a:gd name="T64" fmla="*/ 398 w 931"/>
                  <a:gd name="T65" fmla="*/ 161 h 460"/>
                  <a:gd name="T66" fmla="*/ 382 w 931"/>
                  <a:gd name="T67" fmla="*/ 171 h 460"/>
                  <a:gd name="T68" fmla="*/ 331 w 931"/>
                  <a:gd name="T69" fmla="*/ 134 h 460"/>
                  <a:gd name="T70" fmla="*/ 310 w 931"/>
                  <a:gd name="T71" fmla="*/ 146 h 460"/>
                  <a:gd name="T72" fmla="*/ 348 w 931"/>
                  <a:gd name="T73" fmla="*/ 182 h 460"/>
                  <a:gd name="T74" fmla="*/ 346 w 931"/>
                  <a:gd name="T75" fmla="*/ 222 h 460"/>
                  <a:gd name="T76" fmla="*/ 318 w 931"/>
                  <a:gd name="T77" fmla="*/ 223 h 460"/>
                  <a:gd name="T78" fmla="*/ 265 w 931"/>
                  <a:gd name="T79" fmla="*/ 163 h 460"/>
                  <a:gd name="T80" fmla="*/ 265 w 931"/>
                  <a:gd name="T81" fmla="*/ 185 h 460"/>
                  <a:gd name="T82" fmla="*/ 272 w 931"/>
                  <a:gd name="T83" fmla="*/ 223 h 460"/>
                  <a:gd name="T84" fmla="*/ 247 w 931"/>
                  <a:gd name="T85" fmla="*/ 228 h 460"/>
                  <a:gd name="T86" fmla="*/ 220 w 931"/>
                  <a:gd name="T87" fmla="*/ 230 h 460"/>
                  <a:gd name="T88" fmla="*/ 192 w 931"/>
                  <a:gd name="T89" fmla="*/ 226 h 460"/>
                  <a:gd name="T90" fmla="*/ 163 w 931"/>
                  <a:gd name="T91" fmla="*/ 209 h 460"/>
                  <a:gd name="T92" fmla="*/ 121 w 931"/>
                  <a:gd name="T93" fmla="*/ 185 h 460"/>
                  <a:gd name="T94" fmla="*/ 255 w 931"/>
                  <a:gd name="T95" fmla="*/ 208 h 460"/>
                  <a:gd name="T96" fmla="*/ 382 w 931"/>
                  <a:gd name="T97" fmla="*/ 156 h 460"/>
                  <a:gd name="T98" fmla="*/ 377 w 931"/>
                  <a:gd name="T99" fmla="*/ 84 h 460"/>
                  <a:gd name="T100" fmla="*/ 241 w 931"/>
                  <a:gd name="T101" fmla="*/ 124 h 460"/>
                  <a:gd name="T102" fmla="*/ 135 w 931"/>
                  <a:gd name="T103" fmla="*/ 161 h 460"/>
                  <a:gd name="T104" fmla="*/ 101 w 931"/>
                  <a:gd name="T105" fmla="*/ 172 h 460"/>
                  <a:gd name="T106" fmla="*/ 80 w 931"/>
                  <a:gd name="T107" fmla="*/ 175 h 460"/>
                  <a:gd name="T108" fmla="*/ 60 w 931"/>
                  <a:gd name="T109" fmla="*/ 174 h 460"/>
                  <a:gd name="T110" fmla="*/ 37 w 931"/>
                  <a:gd name="T111" fmla="*/ 172 h 460"/>
                  <a:gd name="T112" fmla="*/ 7 w 931"/>
                  <a:gd name="T113" fmla="*/ 167 h 460"/>
                  <a:gd name="T114" fmla="*/ 75 w 931"/>
                  <a:gd name="T115" fmla="*/ 157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31"/>
                  <a:gd name="T175" fmla="*/ 0 h 460"/>
                  <a:gd name="T176" fmla="*/ 931 w 931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31" h="460">
                    <a:moveTo>
                      <a:pt x="150" y="313"/>
                    </a:moveTo>
                    <a:lnTo>
                      <a:pt x="154" y="315"/>
                    </a:lnTo>
                    <a:lnTo>
                      <a:pt x="161" y="315"/>
                    </a:lnTo>
                    <a:lnTo>
                      <a:pt x="169" y="315"/>
                    </a:lnTo>
                    <a:lnTo>
                      <a:pt x="176" y="313"/>
                    </a:lnTo>
                    <a:lnTo>
                      <a:pt x="184" y="311"/>
                    </a:lnTo>
                    <a:lnTo>
                      <a:pt x="193" y="310"/>
                    </a:lnTo>
                    <a:lnTo>
                      <a:pt x="214" y="302"/>
                    </a:lnTo>
                    <a:lnTo>
                      <a:pt x="235" y="291"/>
                    </a:lnTo>
                    <a:lnTo>
                      <a:pt x="247" y="283"/>
                    </a:lnTo>
                    <a:lnTo>
                      <a:pt x="252" y="277"/>
                    </a:lnTo>
                    <a:lnTo>
                      <a:pt x="256" y="273"/>
                    </a:lnTo>
                    <a:lnTo>
                      <a:pt x="262" y="268"/>
                    </a:lnTo>
                    <a:lnTo>
                      <a:pt x="268" y="262"/>
                    </a:lnTo>
                    <a:lnTo>
                      <a:pt x="271" y="254"/>
                    </a:lnTo>
                    <a:lnTo>
                      <a:pt x="277" y="249"/>
                    </a:lnTo>
                    <a:lnTo>
                      <a:pt x="281" y="241"/>
                    </a:lnTo>
                    <a:lnTo>
                      <a:pt x="287" y="234"/>
                    </a:lnTo>
                    <a:lnTo>
                      <a:pt x="290" y="226"/>
                    </a:lnTo>
                    <a:lnTo>
                      <a:pt x="294" y="220"/>
                    </a:lnTo>
                    <a:lnTo>
                      <a:pt x="298" y="213"/>
                    </a:lnTo>
                    <a:lnTo>
                      <a:pt x="304" y="207"/>
                    </a:lnTo>
                    <a:lnTo>
                      <a:pt x="306" y="199"/>
                    </a:lnTo>
                    <a:lnTo>
                      <a:pt x="309" y="194"/>
                    </a:lnTo>
                    <a:lnTo>
                      <a:pt x="313" y="186"/>
                    </a:lnTo>
                    <a:lnTo>
                      <a:pt x="317" y="180"/>
                    </a:lnTo>
                    <a:lnTo>
                      <a:pt x="323" y="169"/>
                    </a:lnTo>
                    <a:lnTo>
                      <a:pt x="327" y="163"/>
                    </a:lnTo>
                    <a:lnTo>
                      <a:pt x="330" y="156"/>
                    </a:lnTo>
                    <a:lnTo>
                      <a:pt x="336" y="146"/>
                    </a:lnTo>
                    <a:lnTo>
                      <a:pt x="342" y="135"/>
                    </a:lnTo>
                    <a:lnTo>
                      <a:pt x="349" y="125"/>
                    </a:lnTo>
                    <a:lnTo>
                      <a:pt x="357" y="116"/>
                    </a:lnTo>
                    <a:lnTo>
                      <a:pt x="365" y="108"/>
                    </a:lnTo>
                    <a:lnTo>
                      <a:pt x="382" y="93"/>
                    </a:lnTo>
                    <a:lnTo>
                      <a:pt x="401" y="83"/>
                    </a:lnTo>
                    <a:lnTo>
                      <a:pt x="412" y="80"/>
                    </a:lnTo>
                    <a:lnTo>
                      <a:pt x="422" y="76"/>
                    </a:lnTo>
                    <a:lnTo>
                      <a:pt x="427" y="74"/>
                    </a:lnTo>
                    <a:lnTo>
                      <a:pt x="433" y="74"/>
                    </a:lnTo>
                    <a:lnTo>
                      <a:pt x="443" y="72"/>
                    </a:lnTo>
                    <a:lnTo>
                      <a:pt x="452" y="70"/>
                    </a:lnTo>
                    <a:lnTo>
                      <a:pt x="460" y="70"/>
                    </a:lnTo>
                    <a:lnTo>
                      <a:pt x="469" y="68"/>
                    </a:lnTo>
                    <a:lnTo>
                      <a:pt x="477" y="68"/>
                    </a:lnTo>
                    <a:lnTo>
                      <a:pt x="482" y="68"/>
                    </a:lnTo>
                    <a:lnTo>
                      <a:pt x="490" y="70"/>
                    </a:lnTo>
                    <a:lnTo>
                      <a:pt x="500" y="70"/>
                    </a:lnTo>
                    <a:lnTo>
                      <a:pt x="509" y="72"/>
                    </a:lnTo>
                    <a:lnTo>
                      <a:pt x="505" y="74"/>
                    </a:lnTo>
                    <a:lnTo>
                      <a:pt x="498" y="80"/>
                    </a:lnTo>
                    <a:lnTo>
                      <a:pt x="494" y="85"/>
                    </a:lnTo>
                    <a:lnTo>
                      <a:pt x="488" y="91"/>
                    </a:lnTo>
                    <a:lnTo>
                      <a:pt x="482" y="95"/>
                    </a:lnTo>
                    <a:lnTo>
                      <a:pt x="477" y="102"/>
                    </a:lnTo>
                    <a:lnTo>
                      <a:pt x="471" y="108"/>
                    </a:lnTo>
                    <a:lnTo>
                      <a:pt x="467" y="116"/>
                    </a:lnTo>
                    <a:lnTo>
                      <a:pt x="462" y="121"/>
                    </a:lnTo>
                    <a:lnTo>
                      <a:pt x="458" y="129"/>
                    </a:lnTo>
                    <a:lnTo>
                      <a:pt x="454" y="137"/>
                    </a:lnTo>
                    <a:lnTo>
                      <a:pt x="452" y="144"/>
                    </a:lnTo>
                    <a:lnTo>
                      <a:pt x="450" y="156"/>
                    </a:lnTo>
                    <a:lnTo>
                      <a:pt x="454" y="165"/>
                    </a:lnTo>
                    <a:lnTo>
                      <a:pt x="463" y="171"/>
                    </a:lnTo>
                    <a:lnTo>
                      <a:pt x="473" y="175"/>
                    </a:lnTo>
                    <a:lnTo>
                      <a:pt x="486" y="173"/>
                    </a:lnTo>
                    <a:lnTo>
                      <a:pt x="500" y="169"/>
                    </a:lnTo>
                    <a:lnTo>
                      <a:pt x="513" y="161"/>
                    </a:lnTo>
                    <a:lnTo>
                      <a:pt x="524" y="152"/>
                    </a:lnTo>
                    <a:lnTo>
                      <a:pt x="530" y="146"/>
                    </a:lnTo>
                    <a:lnTo>
                      <a:pt x="534" y="138"/>
                    </a:lnTo>
                    <a:lnTo>
                      <a:pt x="538" y="131"/>
                    </a:lnTo>
                    <a:lnTo>
                      <a:pt x="541" y="123"/>
                    </a:lnTo>
                    <a:lnTo>
                      <a:pt x="547" y="114"/>
                    </a:lnTo>
                    <a:lnTo>
                      <a:pt x="553" y="102"/>
                    </a:lnTo>
                    <a:lnTo>
                      <a:pt x="559" y="93"/>
                    </a:lnTo>
                    <a:lnTo>
                      <a:pt x="564" y="81"/>
                    </a:lnTo>
                    <a:lnTo>
                      <a:pt x="572" y="70"/>
                    </a:lnTo>
                    <a:lnTo>
                      <a:pt x="579" y="61"/>
                    </a:lnTo>
                    <a:lnTo>
                      <a:pt x="587" y="51"/>
                    </a:lnTo>
                    <a:lnTo>
                      <a:pt x="595" y="43"/>
                    </a:lnTo>
                    <a:lnTo>
                      <a:pt x="610" y="32"/>
                    </a:lnTo>
                    <a:lnTo>
                      <a:pt x="619" y="28"/>
                    </a:lnTo>
                    <a:lnTo>
                      <a:pt x="623" y="28"/>
                    </a:lnTo>
                    <a:lnTo>
                      <a:pt x="627" y="28"/>
                    </a:lnTo>
                    <a:lnTo>
                      <a:pt x="636" y="30"/>
                    </a:lnTo>
                    <a:lnTo>
                      <a:pt x="646" y="34"/>
                    </a:lnTo>
                    <a:lnTo>
                      <a:pt x="657" y="49"/>
                    </a:lnTo>
                    <a:lnTo>
                      <a:pt x="657" y="66"/>
                    </a:lnTo>
                    <a:lnTo>
                      <a:pt x="654" y="78"/>
                    </a:lnTo>
                    <a:lnTo>
                      <a:pt x="650" y="87"/>
                    </a:lnTo>
                    <a:lnTo>
                      <a:pt x="642" y="97"/>
                    </a:lnTo>
                    <a:lnTo>
                      <a:pt x="636" y="108"/>
                    </a:lnTo>
                    <a:lnTo>
                      <a:pt x="629" y="118"/>
                    </a:lnTo>
                    <a:lnTo>
                      <a:pt x="623" y="127"/>
                    </a:lnTo>
                    <a:lnTo>
                      <a:pt x="617" y="137"/>
                    </a:lnTo>
                    <a:lnTo>
                      <a:pt x="612" y="146"/>
                    </a:lnTo>
                    <a:lnTo>
                      <a:pt x="606" y="159"/>
                    </a:lnTo>
                    <a:lnTo>
                      <a:pt x="612" y="171"/>
                    </a:lnTo>
                    <a:lnTo>
                      <a:pt x="617" y="171"/>
                    </a:lnTo>
                    <a:lnTo>
                      <a:pt x="627" y="167"/>
                    </a:lnTo>
                    <a:lnTo>
                      <a:pt x="638" y="157"/>
                    </a:lnTo>
                    <a:lnTo>
                      <a:pt x="644" y="152"/>
                    </a:lnTo>
                    <a:lnTo>
                      <a:pt x="650" y="146"/>
                    </a:lnTo>
                    <a:lnTo>
                      <a:pt x="657" y="138"/>
                    </a:lnTo>
                    <a:lnTo>
                      <a:pt x="663" y="131"/>
                    </a:lnTo>
                    <a:lnTo>
                      <a:pt x="671" y="121"/>
                    </a:lnTo>
                    <a:lnTo>
                      <a:pt x="678" y="114"/>
                    </a:lnTo>
                    <a:lnTo>
                      <a:pt x="682" y="110"/>
                    </a:lnTo>
                    <a:lnTo>
                      <a:pt x="686" y="104"/>
                    </a:lnTo>
                    <a:lnTo>
                      <a:pt x="690" y="100"/>
                    </a:lnTo>
                    <a:lnTo>
                      <a:pt x="695" y="95"/>
                    </a:lnTo>
                    <a:lnTo>
                      <a:pt x="699" y="91"/>
                    </a:lnTo>
                    <a:lnTo>
                      <a:pt x="703" y="87"/>
                    </a:lnTo>
                    <a:lnTo>
                      <a:pt x="707" y="81"/>
                    </a:lnTo>
                    <a:lnTo>
                      <a:pt x="711" y="78"/>
                    </a:lnTo>
                    <a:lnTo>
                      <a:pt x="718" y="68"/>
                    </a:lnTo>
                    <a:lnTo>
                      <a:pt x="722" y="62"/>
                    </a:lnTo>
                    <a:lnTo>
                      <a:pt x="726" y="59"/>
                    </a:lnTo>
                    <a:lnTo>
                      <a:pt x="732" y="53"/>
                    </a:lnTo>
                    <a:lnTo>
                      <a:pt x="735" y="49"/>
                    </a:lnTo>
                    <a:lnTo>
                      <a:pt x="743" y="42"/>
                    </a:lnTo>
                    <a:lnTo>
                      <a:pt x="751" y="34"/>
                    </a:lnTo>
                    <a:lnTo>
                      <a:pt x="758" y="26"/>
                    </a:lnTo>
                    <a:lnTo>
                      <a:pt x="773" y="13"/>
                    </a:lnTo>
                    <a:lnTo>
                      <a:pt x="787" y="5"/>
                    </a:lnTo>
                    <a:lnTo>
                      <a:pt x="800" y="0"/>
                    </a:lnTo>
                    <a:lnTo>
                      <a:pt x="811" y="0"/>
                    </a:lnTo>
                    <a:lnTo>
                      <a:pt x="819" y="7"/>
                    </a:lnTo>
                    <a:lnTo>
                      <a:pt x="828" y="26"/>
                    </a:lnTo>
                    <a:lnTo>
                      <a:pt x="825" y="47"/>
                    </a:lnTo>
                    <a:lnTo>
                      <a:pt x="819" y="59"/>
                    </a:lnTo>
                    <a:lnTo>
                      <a:pt x="811" y="68"/>
                    </a:lnTo>
                    <a:lnTo>
                      <a:pt x="802" y="80"/>
                    </a:lnTo>
                    <a:lnTo>
                      <a:pt x="796" y="85"/>
                    </a:lnTo>
                    <a:lnTo>
                      <a:pt x="792" y="91"/>
                    </a:lnTo>
                    <a:lnTo>
                      <a:pt x="787" y="95"/>
                    </a:lnTo>
                    <a:lnTo>
                      <a:pt x="781" y="100"/>
                    </a:lnTo>
                    <a:lnTo>
                      <a:pt x="775" y="104"/>
                    </a:lnTo>
                    <a:lnTo>
                      <a:pt x="770" y="110"/>
                    </a:lnTo>
                    <a:lnTo>
                      <a:pt x="749" y="129"/>
                    </a:lnTo>
                    <a:lnTo>
                      <a:pt x="743" y="133"/>
                    </a:lnTo>
                    <a:lnTo>
                      <a:pt x="739" y="137"/>
                    </a:lnTo>
                    <a:lnTo>
                      <a:pt x="733" y="140"/>
                    </a:lnTo>
                    <a:lnTo>
                      <a:pt x="730" y="146"/>
                    </a:lnTo>
                    <a:lnTo>
                      <a:pt x="724" y="152"/>
                    </a:lnTo>
                    <a:lnTo>
                      <a:pt x="718" y="159"/>
                    </a:lnTo>
                    <a:lnTo>
                      <a:pt x="718" y="163"/>
                    </a:lnTo>
                    <a:lnTo>
                      <a:pt x="724" y="161"/>
                    </a:lnTo>
                    <a:lnTo>
                      <a:pt x="732" y="156"/>
                    </a:lnTo>
                    <a:lnTo>
                      <a:pt x="754" y="140"/>
                    </a:lnTo>
                    <a:lnTo>
                      <a:pt x="781" y="121"/>
                    </a:lnTo>
                    <a:lnTo>
                      <a:pt x="813" y="102"/>
                    </a:lnTo>
                    <a:lnTo>
                      <a:pt x="846" y="85"/>
                    </a:lnTo>
                    <a:lnTo>
                      <a:pt x="861" y="80"/>
                    </a:lnTo>
                    <a:lnTo>
                      <a:pt x="874" y="76"/>
                    </a:lnTo>
                    <a:lnTo>
                      <a:pt x="880" y="76"/>
                    </a:lnTo>
                    <a:lnTo>
                      <a:pt x="886" y="76"/>
                    </a:lnTo>
                    <a:lnTo>
                      <a:pt x="897" y="80"/>
                    </a:lnTo>
                    <a:lnTo>
                      <a:pt x="906" y="83"/>
                    </a:lnTo>
                    <a:lnTo>
                      <a:pt x="914" y="89"/>
                    </a:lnTo>
                    <a:lnTo>
                      <a:pt x="924" y="99"/>
                    </a:lnTo>
                    <a:lnTo>
                      <a:pt x="931" y="119"/>
                    </a:lnTo>
                    <a:lnTo>
                      <a:pt x="927" y="129"/>
                    </a:lnTo>
                    <a:lnTo>
                      <a:pt x="922" y="137"/>
                    </a:lnTo>
                    <a:lnTo>
                      <a:pt x="912" y="144"/>
                    </a:lnTo>
                    <a:lnTo>
                      <a:pt x="901" y="148"/>
                    </a:lnTo>
                    <a:lnTo>
                      <a:pt x="895" y="148"/>
                    </a:lnTo>
                    <a:lnTo>
                      <a:pt x="889" y="150"/>
                    </a:lnTo>
                    <a:lnTo>
                      <a:pt x="876" y="152"/>
                    </a:lnTo>
                    <a:lnTo>
                      <a:pt x="870" y="154"/>
                    </a:lnTo>
                    <a:lnTo>
                      <a:pt x="865" y="154"/>
                    </a:lnTo>
                    <a:lnTo>
                      <a:pt x="855" y="156"/>
                    </a:lnTo>
                    <a:lnTo>
                      <a:pt x="842" y="161"/>
                    </a:lnTo>
                    <a:lnTo>
                      <a:pt x="840" y="165"/>
                    </a:lnTo>
                    <a:lnTo>
                      <a:pt x="844" y="169"/>
                    </a:lnTo>
                    <a:lnTo>
                      <a:pt x="859" y="190"/>
                    </a:lnTo>
                    <a:lnTo>
                      <a:pt x="876" y="216"/>
                    </a:lnTo>
                    <a:lnTo>
                      <a:pt x="882" y="239"/>
                    </a:lnTo>
                    <a:lnTo>
                      <a:pt x="880" y="243"/>
                    </a:lnTo>
                    <a:lnTo>
                      <a:pt x="876" y="247"/>
                    </a:lnTo>
                    <a:lnTo>
                      <a:pt x="870" y="247"/>
                    </a:lnTo>
                    <a:lnTo>
                      <a:pt x="863" y="247"/>
                    </a:lnTo>
                    <a:lnTo>
                      <a:pt x="855" y="245"/>
                    </a:lnTo>
                    <a:lnTo>
                      <a:pt x="846" y="241"/>
                    </a:lnTo>
                    <a:lnTo>
                      <a:pt x="838" y="239"/>
                    </a:lnTo>
                    <a:lnTo>
                      <a:pt x="828" y="234"/>
                    </a:lnTo>
                    <a:lnTo>
                      <a:pt x="813" y="226"/>
                    </a:lnTo>
                    <a:lnTo>
                      <a:pt x="798" y="216"/>
                    </a:lnTo>
                    <a:lnTo>
                      <a:pt x="783" y="209"/>
                    </a:lnTo>
                    <a:lnTo>
                      <a:pt x="771" y="203"/>
                    </a:lnTo>
                    <a:lnTo>
                      <a:pt x="760" y="203"/>
                    </a:lnTo>
                    <a:lnTo>
                      <a:pt x="751" y="209"/>
                    </a:lnTo>
                    <a:lnTo>
                      <a:pt x="749" y="215"/>
                    </a:lnTo>
                    <a:lnTo>
                      <a:pt x="749" y="222"/>
                    </a:lnTo>
                    <a:lnTo>
                      <a:pt x="754" y="239"/>
                    </a:lnTo>
                    <a:lnTo>
                      <a:pt x="777" y="281"/>
                    </a:lnTo>
                    <a:lnTo>
                      <a:pt x="796" y="321"/>
                    </a:lnTo>
                    <a:lnTo>
                      <a:pt x="796" y="334"/>
                    </a:lnTo>
                    <a:lnTo>
                      <a:pt x="792" y="340"/>
                    </a:lnTo>
                    <a:lnTo>
                      <a:pt x="787" y="344"/>
                    </a:lnTo>
                    <a:lnTo>
                      <a:pt x="779" y="344"/>
                    </a:lnTo>
                    <a:lnTo>
                      <a:pt x="771" y="344"/>
                    </a:lnTo>
                    <a:lnTo>
                      <a:pt x="764" y="342"/>
                    </a:lnTo>
                    <a:lnTo>
                      <a:pt x="756" y="338"/>
                    </a:lnTo>
                    <a:lnTo>
                      <a:pt x="741" y="327"/>
                    </a:lnTo>
                    <a:lnTo>
                      <a:pt x="724" y="311"/>
                    </a:lnTo>
                    <a:lnTo>
                      <a:pt x="709" y="298"/>
                    </a:lnTo>
                    <a:lnTo>
                      <a:pt x="692" y="285"/>
                    </a:lnTo>
                    <a:lnTo>
                      <a:pt x="661" y="268"/>
                    </a:lnTo>
                    <a:lnTo>
                      <a:pt x="648" y="268"/>
                    </a:lnTo>
                    <a:lnTo>
                      <a:pt x="636" y="270"/>
                    </a:lnTo>
                    <a:lnTo>
                      <a:pt x="627" y="273"/>
                    </a:lnTo>
                    <a:lnTo>
                      <a:pt x="625" y="277"/>
                    </a:lnTo>
                    <a:lnTo>
                      <a:pt x="621" y="281"/>
                    </a:lnTo>
                    <a:lnTo>
                      <a:pt x="619" y="291"/>
                    </a:lnTo>
                    <a:lnTo>
                      <a:pt x="621" y="302"/>
                    </a:lnTo>
                    <a:lnTo>
                      <a:pt x="636" y="325"/>
                    </a:lnTo>
                    <a:lnTo>
                      <a:pt x="661" y="346"/>
                    </a:lnTo>
                    <a:lnTo>
                      <a:pt x="673" y="351"/>
                    </a:lnTo>
                    <a:lnTo>
                      <a:pt x="684" y="357"/>
                    </a:lnTo>
                    <a:lnTo>
                      <a:pt x="695" y="363"/>
                    </a:lnTo>
                    <a:lnTo>
                      <a:pt x="705" y="370"/>
                    </a:lnTo>
                    <a:lnTo>
                      <a:pt x="720" y="393"/>
                    </a:lnTo>
                    <a:lnTo>
                      <a:pt x="722" y="408"/>
                    </a:lnTo>
                    <a:lnTo>
                      <a:pt x="718" y="422"/>
                    </a:lnTo>
                    <a:lnTo>
                      <a:pt x="707" y="433"/>
                    </a:lnTo>
                    <a:lnTo>
                      <a:pt x="692" y="443"/>
                    </a:lnTo>
                    <a:lnTo>
                      <a:pt x="682" y="446"/>
                    </a:lnTo>
                    <a:lnTo>
                      <a:pt x="673" y="448"/>
                    </a:lnTo>
                    <a:lnTo>
                      <a:pt x="663" y="448"/>
                    </a:lnTo>
                    <a:lnTo>
                      <a:pt x="654" y="448"/>
                    </a:lnTo>
                    <a:lnTo>
                      <a:pt x="644" y="448"/>
                    </a:lnTo>
                    <a:lnTo>
                      <a:pt x="635" y="445"/>
                    </a:lnTo>
                    <a:lnTo>
                      <a:pt x="625" y="441"/>
                    </a:lnTo>
                    <a:lnTo>
                      <a:pt x="617" y="435"/>
                    </a:lnTo>
                    <a:lnTo>
                      <a:pt x="604" y="420"/>
                    </a:lnTo>
                    <a:lnTo>
                      <a:pt x="589" y="399"/>
                    </a:lnTo>
                    <a:lnTo>
                      <a:pt x="559" y="357"/>
                    </a:lnTo>
                    <a:lnTo>
                      <a:pt x="530" y="325"/>
                    </a:lnTo>
                    <a:lnTo>
                      <a:pt x="517" y="317"/>
                    </a:lnTo>
                    <a:lnTo>
                      <a:pt x="505" y="319"/>
                    </a:lnTo>
                    <a:lnTo>
                      <a:pt x="501" y="323"/>
                    </a:lnTo>
                    <a:lnTo>
                      <a:pt x="500" y="329"/>
                    </a:lnTo>
                    <a:lnTo>
                      <a:pt x="505" y="340"/>
                    </a:lnTo>
                    <a:lnTo>
                      <a:pt x="530" y="370"/>
                    </a:lnTo>
                    <a:lnTo>
                      <a:pt x="543" y="387"/>
                    </a:lnTo>
                    <a:lnTo>
                      <a:pt x="555" y="405"/>
                    </a:lnTo>
                    <a:lnTo>
                      <a:pt x="560" y="420"/>
                    </a:lnTo>
                    <a:lnTo>
                      <a:pt x="559" y="433"/>
                    </a:lnTo>
                    <a:lnTo>
                      <a:pt x="553" y="439"/>
                    </a:lnTo>
                    <a:lnTo>
                      <a:pt x="543" y="445"/>
                    </a:lnTo>
                    <a:lnTo>
                      <a:pt x="532" y="448"/>
                    </a:lnTo>
                    <a:lnTo>
                      <a:pt x="524" y="450"/>
                    </a:lnTo>
                    <a:lnTo>
                      <a:pt x="519" y="452"/>
                    </a:lnTo>
                    <a:lnTo>
                      <a:pt x="511" y="454"/>
                    </a:lnTo>
                    <a:lnTo>
                      <a:pt x="501" y="454"/>
                    </a:lnTo>
                    <a:lnTo>
                      <a:pt x="494" y="456"/>
                    </a:lnTo>
                    <a:lnTo>
                      <a:pt x="484" y="458"/>
                    </a:lnTo>
                    <a:lnTo>
                      <a:pt x="477" y="458"/>
                    </a:lnTo>
                    <a:lnTo>
                      <a:pt x="467" y="458"/>
                    </a:lnTo>
                    <a:lnTo>
                      <a:pt x="458" y="460"/>
                    </a:lnTo>
                    <a:lnTo>
                      <a:pt x="448" y="460"/>
                    </a:lnTo>
                    <a:lnTo>
                      <a:pt x="439" y="460"/>
                    </a:lnTo>
                    <a:lnTo>
                      <a:pt x="429" y="458"/>
                    </a:lnTo>
                    <a:lnTo>
                      <a:pt x="420" y="458"/>
                    </a:lnTo>
                    <a:lnTo>
                      <a:pt x="410" y="456"/>
                    </a:lnTo>
                    <a:lnTo>
                      <a:pt x="401" y="456"/>
                    </a:lnTo>
                    <a:lnTo>
                      <a:pt x="393" y="454"/>
                    </a:lnTo>
                    <a:lnTo>
                      <a:pt x="384" y="452"/>
                    </a:lnTo>
                    <a:lnTo>
                      <a:pt x="376" y="450"/>
                    </a:lnTo>
                    <a:lnTo>
                      <a:pt x="366" y="446"/>
                    </a:lnTo>
                    <a:lnTo>
                      <a:pt x="361" y="445"/>
                    </a:lnTo>
                    <a:lnTo>
                      <a:pt x="346" y="437"/>
                    </a:lnTo>
                    <a:lnTo>
                      <a:pt x="334" y="427"/>
                    </a:lnTo>
                    <a:lnTo>
                      <a:pt x="325" y="418"/>
                    </a:lnTo>
                    <a:lnTo>
                      <a:pt x="308" y="399"/>
                    </a:lnTo>
                    <a:lnTo>
                      <a:pt x="289" y="386"/>
                    </a:lnTo>
                    <a:lnTo>
                      <a:pt x="268" y="376"/>
                    </a:lnTo>
                    <a:lnTo>
                      <a:pt x="258" y="374"/>
                    </a:lnTo>
                    <a:lnTo>
                      <a:pt x="249" y="372"/>
                    </a:lnTo>
                    <a:lnTo>
                      <a:pt x="241" y="370"/>
                    </a:lnTo>
                    <a:lnTo>
                      <a:pt x="231" y="368"/>
                    </a:lnTo>
                    <a:lnTo>
                      <a:pt x="218" y="368"/>
                    </a:lnTo>
                    <a:lnTo>
                      <a:pt x="209" y="368"/>
                    </a:lnTo>
                    <a:lnTo>
                      <a:pt x="205" y="368"/>
                    </a:lnTo>
                    <a:lnTo>
                      <a:pt x="334" y="329"/>
                    </a:lnTo>
                    <a:lnTo>
                      <a:pt x="509" y="416"/>
                    </a:lnTo>
                    <a:lnTo>
                      <a:pt x="376" y="315"/>
                    </a:lnTo>
                    <a:lnTo>
                      <a:pt x="532" y="270"/>
                    </a:lnTo>
                    <a:lnTo>
                      <a:pt x="657" y="406"/>
                    </a:lnTo>
                    <a:lnTo>
                      <a:pt x="562" y="258"/>
                    </a:lnTo>
                    <a:lnTo>
                      <a:pt x="663" y="224"/>
                    </a:lnTo>
                    <a:lnTo>
                      <a:pt x="764" y="311"/>
                    </a:lnTo>
                    <a:lnTo>
                      <a:pt x="692" y="215"/>
                    </a:lnTo>
                    <a:lnTo>
                      <a:pt x="773" y="182"/>
                    </a:lnTo>
                    <a:lnTo>
                      <a:pt x="846" y="213"/>
                    </a:lnTo>
                    <a:lnTo>
                      <a:pt x="789" y="165"/>
                    </a:lnTo>
                    <a:lnTo>
                      <a:pt x="891" y="104"/>
                    </a:lnTo>
                    <a:lnTo>
                      <a:pt x="754" y="167"/>
                    </a:lnTo>
                    <a:lnTo>
                      <a:pt x="648" y="209"/>
                    </a:lnTo>
                    <a:lnTo>
                      <a:pt x="796" y="43"/>
                    </a:lnTo>
                    <a:lnTo>
                      <a:pt x="606" y="216"/>
                    </a:lnTo>
                    <a:lnTo>
                      <a:pt x="522" y="239"/>
                    </a:lnTo>
                    <a:lnTo>
                      <a:pt x="625" y="66"/>
                    </a:lnTo>
                    <a:lnTo>
                      <a:pt x="482" y="249"/>
                    </a:lnTo>
                    <a:lnTo>
                      <a:pt x="359" y="285"/>
                    </a:lnTo>
                    <a:lnTo>
                      <a:pt x="414" y="125"/>
                    </a:lnTo>
                    <a:lnTo>
                      <a:pt x="323" y="298"/>
                    </a:lnTo>
                    <a:lnTo>
                      <a:pt x="308" y="304"/>
                    </a:lnTo>
                    <a:lnTo>
                      <a:pt x="290" y="311"/>
                    </a:lnTo>
                    <a:lnTo>
                      <a:pt x="270" y="321"/>
                    </a:lnTo>
                    <a:lnTo>
                      <a:pt x="247" y="329"/>
                    </a:lnTo>
                    <a:lnTo>
                      <a:pt x="224" y="338"/>
                    </a:lnTo>
                    <a:lnTo>
                      <a:pt x="218" y="340"/>
                    </a:lnTo>
                    <a:lnTo>
                      <a:pt x="212" y="342"/>
                    </a:lnTo>
                    <a:lnTo>
                      <a:pt x="207" y="342"/>
                    </a:lnTo>
                    <a:lnTo>
                      <a:pt x="201" y="344"/>
                    </a:lnTo>
                    <a:lnTo>
                      <a:pt x="195" y="346"/>
                    </a:lnTo>
                    <a:lnTo>
                      <a:pt x="192" y="348"/>
                    </a:lnTo>
                    <a:lnTo>
                      <a:pt x="182" y="348"/>
                    </a:lnTo>
                    <a:lnTo>
                      <a:pt x="173" y="349"/>
                    </a:lnTo>
                    <a:lnTo>
                      <a:pt x="167" y="349"/>
                    </a:lnTo>
                    <a:lnTo>
                      <a:pt x="159" y="349"/>
                    </a:lnTo>
                    <a:lnTo>
                      <a:pt x="154" y="349"/>
                    </a:lnTo>
                    <a:lnTo>
                      <a:pt x="148" y="349"/>
                    </a:lnTo>
                    <a:lnTo>
                      <a:pt x="140" y="349"/>
                    </a:lnTo>
                    <a:lnTo>
                      <a:pt x="135" y="349"/>
                    </a:lnTo>
                    <a:lnTo>
                      <a:pt x="127" y="349"/>
                    </a:lnTo>
                    <a:lnTo>
                      <a:pt x="119" y="348"/>
                    </a:lnTo>
                    <a:lnTo>
                      <a:pt x="112" y="348"/>
                    </a:lnTo>
                    <a:lnTo>
                      <a:pt x="104" y="348"/>
                    </a:lnTo>
                    <a:lnTo>
                      <a:pt x="97" y="346"/>
                    </a:lnTo>
                    <a:lnTo>
                      <a:pt x="89" y="346"/>
                    </a:lnTo>
                    <a:lnTo>
                      <a:pt x="81" y="344"/>
                    </a:lnTo>
                    <a:lnTo>
                      <a:pt x="74" y="344"/>
                    </a:lnTo>
                    <a:lnTo>
                      <a:pt x="58" y="342"/>
                    </a:lnTo>
                    <a:lnTo>
                      <a:pt x="53" y="340"/>
                    </a:lnTo>
                    <a:lnTo>
                      <a:pt x="45" y="340"/>
                    </a:lnTo>
                    <a:lnTo>
                      <a:pt x="34" y="338"/>
                    </a:lnTo>
                    <a:lnTo>
                      <a:pt x="22" y="336"/>
                    </a:lnTo>
                    <a:lnTo>
                      <a:pt x="13" y="334"/>
                    </a:lnTo>
                    <a:lnTo>
                      <a:pt x="5" y="332"/>
                    </a:lnTo>
                    <a:lnTo>
                      <a:pt x="0" y="332"/>
                    </a:lnTo>
                    <a:lnTo>
                      <a:pt x="102" y="272"/>
                    </a:lnTo>
                    <a:lnTo>
                      <a:pt x="106" y="279"/>
                    </a:lnTo>
                    <a:lnTo>
                      <a:pt x="123" y="298"/>
                    </a:lnTo>
                    <a:lnTo>
                      <a:pt x="150" y="31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Freeform 8"/>
              <p:cNvSpPr>
                <a:spLocks/>
              </p:cNvSpPr>
              <p:nvPr/>
            </p:nvSpPr>
            <p:spPr bwMode="auto">
              <a:xfrm>
                <a:off x="672" y="432"/>
                <a:ext cx="465" cy="230"/>
              </a:xfrm>
              <a:custGeom>
                <a:avLst/>
                <a:gdLst>
                  <a:gd name="T0" fmla="*/ 92 w 929"/>
                  <a:gd name="T1" fmla="*/ 156 h 460"/>
                  <a:gd name="T2" fmla="*/ 128 w 929"/>
                  <a:gd name="T3" fmla="*/ 137 h 460"/>
                  <a:gd name="T4" fmla="*/ 143 w 929"/>
                  <a:gd name="T5" fmla="*/ 117 h 460"/>
                  <a:gd name="T6" fmla="*/ 155 w 929"/>
                  <a:gd name="T7" fmla="*/ 97 h 460"/>
                  <a:gd name="T8" fmla="*/ 168 w 929"/>
                  <a:gd name="T9" fmla="*/ 73 h 460"/>
                  <a:gd name="T10" fmla="*/ 201 w 929"/>
                  <a:gd name="T11" fmla="*/ 42 h 460"/>
                  <a:gd name="T12" fmla="*/ 225 w 929"/>
                  <a:gd name="T13" fmla="*/ 36 h 460"/>
                  <a:gd name="T14" fmla="*/ 249 w 929"/>
                  <a:gd name="T15" fmla="*/ 35 h 460"/>
                  <a:gd name="T16" fmla="*/ 241 w 929"/>
                  <a:gd name="T17" fmla="*/ 49 h 460"/>
                  <a:gd name="T18" fmla="*/ 227 w 929"/>
                  <a:gd name="T19" fmla="*/ 69 h 460"/>
                  <a:gd name="T20" fmla="*/ 242 w 929"/>
                  <a:gd name="T21" fmla="*/ 87 h 460"/>
                  <a:gd name="T22" fmla="*/ 269 w 929"/>
                  <a:gd name="T23" fmla="*/ 67 h 460"/>
                  <a:gd name="T24" fmla="*/ 286 w 929"/>
                  <a:gd name="T25" fmla="*/ 36 h 460"/>
                  <a:gd name="T26" fmla="*/ 312 w 929"/>
                  <a:gd name="T27" fmla="*/ 14 h 460"/>
                  <a:gd name="T28" fmla="*/ 327 w 929"/>
                  <a:gd name="T29" fmla="*/ 39 h 460"/>
                  <a:gd name="T30" fmla="*/ 308 w 929"/>
                  <a:gd name="T31" fmla="*/ 69 h 460"/>
                  <a:gd name="T32" fmla="*/ 318 w 929"/>
                  <a:gd name="T33" fmla="*/ 80 h 460"/>
                  <a:gd name="T34" fmla="*/ 339 w 929"/>
                  <a:gd name="T35" fmla="*/ 57 h 460"/>
                  <a:gd name="T36" fmla="*/ 351 w 929"/>
                  <a:gd name="T37" fmla="*/ 44 h 460"/>
                  <a:gd name="T38" fmla="*/ 365 w 929"/>
                  <a:gd name="T39" fmla="*/ 28 h 460"/>
                  <a:gd name="T40" fmla="*/ 394 w 929"/>
                  <a:gd name="T41" fmla="*/ 3 h 460"/>
                  <a:gd name="T42" fmla="*/ 409 w 929"/>
                  <a:gd name="T43" fmla="*/ 29 h 460"/>
                  <a:gd name="T44" fmla="*/ 391 w 929"/>
                  <a:gd name="T45" fmla="*/ 51 h 460"/>
                  <a:gd name="T46" fmla="*/ 367 w 929"/>
                  <a:gd name="T47" fmla="*/ 72 h 460"/>
                  <a:gd name="T48" fmla="*/ 366 w 929"/>
                  <a:gd name="T49" fmla="*/ 78 h 460"/>
                  <a:gd name="T50" fmla="*/ 437 w 929"/>
                  <a:gd name="T51" fmla="*/ 38 h 460"/>
                  <a:gd name="T52" fmla="*/ 462 w 929"/>
                  <a:gd name="T53" fmla="*/ 50 h 460"/>
                  <a:gd name="T54" fmla="*/ 448 w 929"/>
                  <a:gd name="T55" fmla="*/ 75 h 460"/>
                  <a:gd name="T56" fmla="*/ 421 w 929"/>
                  <a:gd name="T57" fmla="*/ 81 h 460"/>
                  <a:gd name="T58" fmla="*/ 440 w 929"/>
                  <a:gd name="T59" fmla="*/ 121 h 460"/>
                  <a:gd name="T60" fmla="*/ 418 w 929"/>
                  <a:gd name="T61" fmla="*/ 120 h 460"/>
                  <a:gd name="T62" fmla="*/ 380 w 929"/>
                  <a:gd name="T63" fmla="*/ 102 h 460"/>
                  <a:gd name="T64" fmla="*/ 397 w 929"/>
                  <a:gd name="T65" fmla="*/ 161 h 460"/>
                  <a:gd name="T66" fmla="*/ 382 w 929"/>
                  <a:gd name="T67" fmla="*/ 171 h 460"/>
                  <a:gd name="T68" fmla="*/ 331 w 929"/>
                  <a:gd name="T69" fmla="*/ 134 h 460"/>
                  <a:gd name="T70" fmla="*/ 310 w 929"/>
                  <a:gd name="T71" fmla="*/ 146 h 460"/>
                  <a:gd name="T72" fmla="*/ 347 w 929"/>
                  <a:gd name="T73" fmla="*/ 182 h 460"/>
                  <a:gd name="T74" fmla="*/ 345 w 929"/>
                  <a:gd name="T75" fmla="*/ 222 h 460"/>
                  <a:gd name="T76" fmla="*/ 318 w 929"/>
                  <a:gd name="T77" fmla="*/ 223 h 460"/>
                  <a:gd name="T78" fmla="*/ 264 w 929"/>
                  <a:gd name="T79" fmla="*/ 163 h 460"/>
                  <a:gd name="T80" fmla="*/ 264 w 929"/>
                  <a:gd name="T81" fmla="*/ 187 h 460"/>
                  <a:gd name="T82" fmla="*/ 271 w 929"/>
                  <a:gd name="T83" fmla="*/ 223 h 460"/>
                  <a:gd name="T84" fmla="*/ 247 w 929"/>
                  <a:gd name="T85" fmla="*/ 228 h 460"/>
                  <a:gd name="T86" fmla="*/ 220 w 929"/>
                  <a:gd name="T87" fmla="*/ 230 h 460"/>
                  <a:gd name="T88" fmla="*/ 192 w 929"/>
                  <a:gd name="T89" fmla="*/ 227 h 460"/>
                  <a:gd name="T90" fmla="*/ 162 w 929"/>
                  <a:gd name="T91" fmla="*/ 209 h 460"/>
                  <a:gd name="T92" fmla="*/ 120 w 929"/>
                  <a:gd name="T93" fmla="*/ 186 h 460"/>
                  <a:gd name="T94" fmla="*/ 255 w 929"/>
                  <a:gd name="T95" fmla="*/ 209 h 460"/>
                  <a:gd name="T96" fmla="*/ 382 w 929"/>
                  <a:gd name="T97" fmla="*/ 157 h 460"/>
                  <a:gd name="T98" fmla="*/ 377 w 929"/>
                  <a:gd name="T99" fmla="*/ 84 h 460"/>
                  <a:gd name="T100" fmla="*/ 241 w 929"/>
                  <a:gd name="T101" fmla="*/ 124 h 460"/>
                  <a:gd name="T102" fmla="*/ 134 w 929"/>
                  <a:gd name="T103" fmla="*/ 161 h 460"/>
                  <a:gd name="T104" fmla="*/ 101 w 929"/>
                  <a:gd name="T105" fmla="*/ 172 h 460"/>
                  <a:gd name="T106" fmla="*/ 80 w 929"/>
                  <a:gd name="T107" fmla="*/ 176 h 460"/>
                  <a:gd name="T108" fmla="*/ 59 w 929"/>
                  <a:gd name="T109" fmla="*/ 175 h 460"/>
                  <a:gd name="T110" fmla="*/ 37 w 929"/>
                  <a:gd name="T111" fmla="*/ 172 h 460"/>
                  <a:gd name="T112" fmla="*/ 7 w 929"/>
                  <a:gd name="T113" fmla="*/ 168 h 460"/>
                  <a:gd name="T114" fmla="*/ 74 w 929"/>
                  <a:gd name="T115" fmla="*/ 158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29"/>
                  <a:gd name="T175" fmla="*/ 0 h 460"/>
                  <a:gd name="T176" fmla="*/ 929 w 929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29" h="460">
                    <a:moveTo>
                      <a:pt x="148" y="316"/>
                    </a:moveTo>
                    <a:lnTo>
                      <a:pt x="152" y="316"/>
                    </a:lnTo>
                    <a:lnTo>
                      <a:pt x="161" y="316"/>
                    </a:lnTo>
                    <a:lnTo>
                      <a:pt x="167" y="316"/>
                    </a:lnTo>
                    <a:lnTo>
                      <a:pt x="174" y="314"/>
                    </a:lnTo>
                    <a:lnTo>
                      <a:pt x="184" y="312"/>
                    </a:lnTo>
                    <a:lnTo>
                      <a:pt x="193" y="310"/>
                    </a:lnTo>
                    <a:lnTo>
                      <a:pt x="212" y="304"/>
                    </a:lnTo>
                    <a:lnTo>
                      <a:pt x="235" y="291"/>
                    </a:lnTo>
                    <a:lnTo>
                      <a:pt x="245" y="283"/>
                    </a:lnTo>
                    <a:lnTo>
                      <a:pt x="251" y="278"/>
                    </a:lnTo>
                    <a:lnTo>
                      <a:pt x="256" y="274"/>
                    </a:lnTo>
                    <a:lnTo>
                      <a:pt x="262" y="268"/>
                    </a:lnTo>
                    <a:lnTo>
                      <a:pt x="266" y="262"/>
                    </a:lnTo>
                    <a:lnTo>
                      <a:pt x="271" y="257"/>
                    </a:lnTo>
                    <a:lnTo>
                      <a:pt x="277" y="249"/>
                    </a:lnTo>
                    <a:lnTo>
                      <a:pt x="281" y="242"/>
                    </a:lnTo>
                    <a:lnTo>
                      <a:pt x="285" y="234"/>
                    </a:lnTo>
                    <a:lnTo>
                      <a:pt x="290" y="228"/>
                    </a:lnTo>
                    <a:lnTo>
                      <a:pt x="294" y="221"/>
                    </a:lnTo>
                    <a:lnTo>
                      <a:pt x="298" y="213"/>
                    </a:lnTo>
                    <a:lnTo>
                      <a:pt x="302" y="207"/>
                    </a:lnTo>
                    <a:lnTo>
                      <a:pt x="306" y="200"/>
                    </a:lnTo>
                    <a:lnTo>
                      <a:pt x="309" y="194"/>
                    </a:lnTo>
                    <a:lnTo>
                      <a:pt x="313" y="188"/>
                    </a:lnTo>
                    <a:lnTo>
                      <a:pt x="315" y="181"/>
                    </a:lnTo>
                    <a:lnTo>
                      <a:pt x="323" y="169"/>
                    </a:lnTo>
                    <a:lnTo>
                      <a:pt x="327" y="164"/>
                    </a:lnTo>
                    <a:lnTo>
                      <a:pt x="328" y="158"/>
                    </a:lnTo>
                    <a:lnTo>
                      <a:pt x="336" y="146"/>
                    </a:lnTo>
                    <a:lnTo>
                      <a:pt x="342" y="135"/>
                    </a:lnTo>
                    <a:lnTo>
                      <a:pt x="349" y="126"/>
                    </a:lnTo>
                    <a:lnTo>
                      <a:pt x="355" y="116"/>
                    </a:lnTo>
                    <a:lnTo>
                      <a:pt x="363" y="108"/>
                    </a:lnTo>
                    <a:lnTo>
                      <a:pt x="380" y="93"/>
                    </a:lnTo>
                    <a:lnTo>
                      <a:pt x="401" y="84"/>
                    </a:lnTo>
                    <a:lnTo>
                      <a:pt x="410" y="80"/>
                    </a:lnTo>
                    <a:lnTo>
                      <a:pt x="422" y="76"/>
                    </a:lnTo>
                    <a:lnTo>
                      <a:pt x="427" y="76"/>
                    </a:lnTo>
                    <a:lnTo>
                      <a:pt x="431" y="74"/>
                    </a:lnTo>
                    <a:lnTo>
                      <a:pt x="441" y="72"/>
                    </a:lnTo>
                    <a:lnTo>
                      <a:pt x="450" y="72"/>
                    </a:lnTo>
                    <a:lnTo>
                      <a:pt x="460" y="70"/>
                    </a:lnTo>
                    <a:lnTo>
                      <a:pt x="467" y="70"/>
                    </a:lnTo>
                    <a:lnTo>
                      <a:pt x="475" y="70"/>
                    </a:lnTo>
                    <a:lnTo>
                      <a:pt x="482" y="70"/>
                    </a:lnTo>
                    <a:lnTo>
                      <a:pt x="488" y="70"/>
                    </a:lnTo>
                    <a:lnTo>
                      <a:pt x="498" y="70"/>
                    </a:lnTo>
                    <a:lnTo>
                      <a:pt x="507" y="72"/>
                    </a:lnTo>
                    <a:lnTo>
                      <a:pt x="505" y="74"/>
                    </a:lnTo>
                    <a:lnTo>
                      <a:pt x="498" y="82"/>
                    </a:lnTo>
                    <a:lnTo>
                      <a:pt x="494" y="86"/>
                    </a:lnTo>
                    <a:lnTo>
                      <a:pt x="488" y="91"/>
                    </a:lnTo>
                    <a:lnTo>
                      <a:pt x="482" y="97"/>
                    </a:lnTo>
                    <a:lnTo>
                      <a:pt x="477" y="103"/>
                    </a:lnTo>
                    <a:lnTo>
                      <a:pt x="471" y="108"/>
                    </a:lnTo>
                    <a:lnTo>
                      <a:pt x="465" y="116"/>
                    </a:lnTo>
                    <a:lnTo>
                      <a:pt x="462" y="124"/>
                    </a:lnTo>
                    <a:lnTo>
                      <a:pt x="458" y="129"/>
                    </a:lnTo>
                    <a:lnTo>
                      <a:pt x="454" y="137"/>
                    </a:lnTo>
                    <a:lnTo>
                      <a:pt x="450" y="145"/>
                    </a:lnTo>
                    <a:lnTo>
                      <a:pt x="450" y="156"/>
                    </a:lnTo>
                    <a:lnTo>
                      <a:pt x="454" y="167"/>
                    </a:lnTo>
                    <a:lnTo>
                      <a:pt x="462" y="173"/>
                    </a:lnTo>
                    <a:lnTo>
                      <a:pt x="473" y="175"/>
                    </a:lnTo>
                    <a:lnTo>
                      <a:pt x="484" y="173"/>
                    </a:lnTo>
                    <a:lnTo>
                      <a:pt x="498" y="169"/>
                    </a:lnTo>
                    <a:lnTo>
                      <a:pt x="511" y="162"/>
                    </a:lnTo>
                    <a:lnTo>
                      <a:pt x="524" y="152"/>
                    </a:lnTo>
                    <a:lnTo>
                      <a:pt x="528" y="146"/>
                    </a:lnTo>
                    <a:lnTo>
                      <a:pt x="532" y="139"/>
                    </a:lnTo>
                    <a:lnTo>
                      <a:pt x="538" y="133"/>
                    </a:lnTo>
                    <a:lnTo>
                      <a:pt x="541" y="124"/>
                    </a:lnTo>
                    <a:lnTo>
                      <a:pt x="547" y="114"/>
                    </a:lnTo>
                    <a:lnTo>
                      <a:pt x="551" y="103"/>
                    </a:lnTo>
                    <a:lnTo>
                      <a:pt x="559" y="93"/>
                    </a:lnTo>
                    <a:lnTo>
                      <a:pt x="564" y="82"/>
                    </a:lnTo>
                    <a:lnTo>
                      <a:pt x="572" y="72"/>
                    </a:lnTo>
                    <a:lnTo>
                      <a:pt x="578" y="61"/>
                    </a:lnTo>
                    <a:lnTo>
                      <a:pt x="585" y="51"/>
                    </a:lnTo>
                    <a:lnTo>
                      <a:pt x="593" y="44"/>
                    </a:lnTo>
                    <a:lnTo>
                      <a:pt x="610" y="32"/>
                    </a:lnTo>
                    <a:lnTo>
                      <a:pt x="617" y="29"/>
                    </a:lnTo>
                    <a:lnTo>
                      <a:pt x="623" y="29"/>
                    </a:lnTo>
                    <a:lnTo>
                      <a:pt x="627" y="29"/>
                    </a:lnTo>
                    <a:lnTo>
                      <a:pt x="636" y="31"/>
                    </a:lnTo>
                    <a:lnTo>
                      <a:pt x="646" y="34"/>
                    </a:lnTo>
                    <a:lnTo>
                      <a:pt x="657" y="50"/>
                    </a:lnTo>
                    <a:lnTo>
                      <a:pt x="657" y="69"/>
                    </a:lnTo>
                    <a:lnTo>
                      <a:pt x="654" y="78"/>
                    </a:lnTo>
                    <a:lnTo>
                      <a:pt x="648" y="88"/>
                    </a:lnTo>
                    <a:lnTo>
                      <a:pt x="642" y="99"/>
                    </a:lnTo>
                    <a:lnTo>
                      <a:pt x="635" y="108"/>
                    </a:lnTo>
                    <a:lnTo>
                      <a:pt x="629" y="118"/>
                    </a:lnTo>
                    <a:lnTo>
                      <a:pt x="621" y="127"/>
                    </a:lnTo>
                    <a:lnTo>
                      <a:pt x="616" y="137"/>
                    </a:lnTo>
                    <a:lnTo>
                      <a:pt x="612" y="146"/>
                    </a:lnTo>
                    <a:lnTo>
                      <a:pt x="606" y="162"/>
                    </a:lnTo>
                    <a:lnTo>
                      <a:pt x="610" y="171"/>
                    </a:lnTo>
                    <a:lnTo>
                      <a:pt x="617" y="171"/>
                    </a:lnTo>
                    <a:lnTo>
                      <a:pt x="625" y="167"/>
                    </a:lnTo>
                    <a:lnTo>
                      <a:pt x="636" y="160"/>
                    </a:lnTo>
                    <a:lnTo>
                      <a:pt x="642" y="154"/>
                    </a:lnTo>
                    <a:lnTo>
                      <a:pt x="650" y="146"/>
                    </a:lnTo>
                    <a:lnTo>
                      <a:pt x="655" y="139"/>
                    </a:lnTo>
                    <a:lnTo>
                      <a:pt x="663" y="131"/>
                    </a:lnTo>
                    <a:lnTo>
                      <a:pt x="671" y="124"/>
                    </a:lnTo>
                    <a:lnTo>
                      <a:pt x="678" y="114"/>
                    </a:lnTo>
                    <a:lnTo>
                      <a:pt x="682" y="110"/>
                    </a:lnTo>
                    <a:lnTo>
                      <a:pt x="686" y="105"/>
                    </a:lnTo>
                    <a:lnTo>
                      <a:pt x="690" y="101"/>
                    </a:lnTo>
                    <a:lnTo>
                      <a:pt x="694" y="97"/>
                    </a:lnTo>
                    <a:lnTo>
                      <a:pt x="697" y="91"/>
                    </a:lnTo>
                    <a:lnTo>
                      <a:pt x="701" y="88"/>
                    </a:lnTo>
                    <a:lnTo>
                      <a:pt x="705" y="82"/>
                    </a:lnTo>
                    <a:lnTo>
                      <a:pt x="709" y="78"/>
                    </a:lnTo>
                    <a:lnTo>
                      <a:pt x="718" y="69"/>
                    </a:lnTo>
                    <a:lnTo>
                      <a:pt x="722" y="63"/>
                    </a:lnTo>
                    <a:lnTo>
                      <a:pt x="726" y="59"/>
                    </a:lnTo>
                    <a:lnTo>
                      <a:pt x="730" y="55"/>
                    </a:lnTo>
                    <a:lnTo>
                      <a:pt x="733" y="50"/>
                    </a:lnTo>
                    <a:lnTo>
                      <a:pt x="741" y="42"/>
                    </a:lnTo>
                    <a:lnTo>
                      <a:pt x="751" y="34"/>
                    </a:lnTo>
                    <a:lnTo>
                      <a:pt x="758" y="27"/>
                    </a:lnTo>
                    <a:lnTo>
                      <a:pt x="771" y="13"/>
                    </a:lnTo>
                    <a:lnTo>
                      <a:pt x="787" y="6"/>
                    </a:lnTo>
                    <a:lnTo>
                      <a:pt x="798" y="0"/>
                    </a:lnTo>
                    <a:lnTo>
                      <a:pt x="809" y="2"/>
                    </a:lnTo>
                    <a:lnTo>
                      <a:pt x="819" y="8"/>
                    </a:lnTo>
                    <a:lnTo>
                      <a:pt x="827" y="29"/>
                    </a:lnTo>
                    <a:lnTo>
                      <a:pt x="823" y="48"/>
                    </a:lnTo>
                    <a:lnTo>
                      <a:pt x="817" y="59"/>
                    </a:lnTo>
                    <a:lnTo>
                      <a:pt x="809" y="70"/>
                    </a:lnTo>
                    <a:lnTo>
                      <a:pt x="802" y="80"/>
                    </a:lnTo>
                    <a:lnTo>
                      <a:pt x="796" y="86"/>
                    </a:lnTo>
                    <a:lnTo>
                      <a:pt x="790" y="91"/>
                    </a:lnTo>
                    <a:lnTo>
                      <a:pt x="785" y="95"/>
                    </a:lnTo>
                    <a:lnTo>
                      <a:pt x="781" y="101"/>
                    </a:lnTo>
                    <a:lnTo>
                      <a:pt x="775" y="107"/>
                    </a:lnTo>
                    <a:lnTo>
                      <a:pt x="770" y="110"/>
                    </a:lnTo>
                    <a:lnTo>
                      <a:pt x="747" y="129"/>
                    </a:lnTo>
                    <a:lnTo>
                      <a:pt x="743" y="133"/>
                    </a:lnTo>
                    <a:lnTo>
                      <a:pt x="737" y="139"/>
                    </a:lnTo>
                    <a:lnTo>
                      <a:pt x="733" y="143"/>
                    </a:lnTo>
                    <a:lnTo>
                      <a:pt x="730" y="146"/>
                    </a:lnTo>
                    <a:lnTo>
                      <a:pt x="722" y="152"/>
                    </a:lnTo>
                    <a:lnTo>
                      <a:pt x="718" y="160"/>
                    </a:lnTo>
                    <a:lnTo>
                      <a:pt x="718" y="164"/>
                    </a:lnTo>
                    <a:lnTo>
                      <a:pt x="724" y="162"/>
                    </a:lnTo>
                    <a:lnTo>
                      <a:pt x="732" y="156"/>
                    </a:lnTo>
                    <a:lnTo>
                      <a:pt x="752" y="141"/>
                    </a:lnTo>
                    <a:lnTo>
                      <a:pt x="781" y="122"/>
                    </a:lnTo>
                    <a:lnTo>
                      <a:pt x="813" y="103"/>
                    </a:lnTo>
                    <a:lnTo>
                      <a:pt x="844" y="86"/>
                    </a:lnTo>
                    <a:lnTo>
                      <a:pt x="859" y="80"/>
                    </a:lnTo>
                    <a:lnTo>
                      <a:pt x="874" y="76"/>
                    </a:lnTo>
                    <a:lnTo>
                      <a:pt x="880" y="76"/>
                    </a:lnTo>
                    <a:lnTo>
                      <a:pt x="886" y="76"/>
                    </a:lnTo>
                    <a:lnTo>
                      <a:pt x="897" y="80"/>
                    </a:lnTo>
                    <a:lnTo>
                      <a:pt x="905" y="84"/>
                    </a:lnTo>
                    <a:lnTo>
                      <a:pt x="912" y="89"/>
                    </a:lnTo>
                    <a:lnTo>
                      <a:pt x="924" y="99"/>
                    </a:lnTo>
                    <a:lnTo>
                      <a:pt x="929" y="120"/>
                    </a:lnTo>
                    <a:lnTo>
                      <a:pt x="927" y="129"/>
                    </a:lnTo>
                    <a:lnTo>
                      <a:pt x="922" y="137"/>
                    </a:lnTo>
                    <a:lnTo>
                      <a:pt x="912" y="145"/>
                    </a:lnTo>
                    <a:lnTo>
                      <a:pt x="901" y="148"/>
                    </a:lnTo>
                    <a:lnTo>
                      <a:pt x="895" y="150"/>
                    </a:lnTo>
                    <a:lnTo>
                      <a:pt x="889" y="150"/>
                    </a:lnTo>
                    <a:lnTo>
                      <a:pt x="876" y="152"/>
                    </a:lnTo>
                    <a:lnTo>
                      <a:pt x="870" y="154"/>
                    </a:lnTo>
                    <a:lnTo>
                      <a:pt x="865" y="154"/>
                    </a:lnTo>
                    <a:lnTo>
                      <a:pt x="855" y="156"/>
                    </a:lnTo>
                    <a:lnTo>
                      <a:pt x="842" y="162"/>
                    </a:lnTo>
                    <a:lnTo>
                      <a:pt x="840" y="165"/>
                    </a:lnTo>
                    <a:lnTo>
                      <a:pt x="842" y="171"/>
                    </a:lnTo>
                    <a:lnTo>
                      <a:pt x="857" y="190"/>
                    </a:lnTo>
                    <a:lnTo>
                      <a:pt x="874" y="219"/>
                    </a:lnTo>
                    <a:lnTo>
                      <a:pt x="882" y="242"/>
                    </a:lnTo>
                    <a:lnTo>
                      <a:pt x="880" y="243"/>
                    </a:lnTo>
                    <a:lnTo>
                      <a:pt x="876" y="247"/>
                    </a:lnTo>
                    <a:lnTo>
                      <a:pt x="870" y="247"/>
                    </a:lnTo>
                    <a:lnTo>
                      <a:pt x="863" y="247"/>
                    </a:lnTo>
                    <a:lnTo>
                      <a:pt x="853" y="245"/>
                    </a:lnTo>
                    <a:lnTo>
                      <a:pt x="846" y="242"/>
                    </a:lnTo>
                    <a:lnTo>
                      <a:pt x="836" y="240"/>
                    </a:lnTo>
                    <a:lnTo>
                      <a:pt x="828" y="234"/>
                    </a:lnTo>
                    <a:lnTo>
                      <a:pt x="811" y="226"/>
                    </a:lnTo>
                    <a:lnTo>
                      <a:pt x="796" y="217"/>
                    </a:lnTo>
                    <a:lnTo>
                      <a:pt x="783" y="209"/>
                    </a:lnTo>
                    <a:lnTo>
                      <a:pt x="770" y="204"/>
                    </a:lnTo>
                    <a:lnTo>
                      <a:pt x="760" y="204"/>
                    </a:lnTo>
                    <a:lnTo>
                      <a:pt x="751" y="209"/>
                    </a:lnTo>
                    <a:lnTo>
                      <a:pt x="749" y="215"/>
                    </a:lnTo>
                    <a:lnTo>
                      <a:pt x="749" y="223"/>
                    </a:lnTo>
                    <a:lnTo>
                      <a:pt x="752" y="240"/>
                    </a:lnTo>
                    <a:lnTo>
                      <a:pt x="775" y="281"/>
                    </a:lnTo>
                    <a:lnTo>
                      <a:pt x="794" y="321"/>
                    </a:lnTo>
                    <a:lnTo>
                      <a:pt x="794" y="337"/>
                    </a:lnTo>
                    <a:lnTo>
                      <a:pt x="792" y="340"/>
                    </a:lnTo>
                    <a:lnTo>
                      <a:pt x="787" y="344"/>
                    </a:lnTo>
                    <a:lnTo>
                      <a:pt x="779" y="346"/>
                    </a:lnTo>
                    <a:lnTo>
                      <a:pt x="771" y="346"/>
                    </a:lnTo>
                    <a:lnTo>
                      <a:pt x="764" y="342"/>
                    </a:lnTo>
                    <a:lnTo>
                      <a:pt x="754" y="338"/>
                    </a:lnTo>
                    <a:lnTo>
                      <a:pt x="739" y="327"/>
                    </a:lnTo>
                    <a:lnTo>
                      <a:pt x="724" y="314"/>
                    </a:lnTo>
                    <a:lnTo>
                      <a:pt x="707" y="299"/>
                    </a:lnTo>
                    <a:lnTo>
                      <a:pt x="692" y="285"/>
                    </a:lnTo>
                    <a:lnTo>
                      <a:pt x="661" y="268"/>
                    </a:lnTo>
                    <a:lnTo>
                      <a:pt x="646" y="268"/>
                    </a:lnTo>
                    <a:lnTo>
                      <a:pt x="635" y="270"/>
                    </a:lnTo>
                    <a:lnTo>
                      <a:pt x="625" y="276"/>
                    </a:lnTo>
                    <a:lnTo>
                      <a:pt x="623" y="278"/>
                    </a:lnTo>
                    <a:lnTo>
                      <a:pt x="621" y="283"/>
                    </a:lnTo>
                    <a:lnTo>
                      <a:pt x="619" y="291"/>
                    </a:lnTo>
                    <a:lnTo>
                      <a:pt x="621" y="302"/>
                    </a:lnTo>
                    <a:lnTo>
                      <a:pt x="636" y="327"/>
                    </a:lnTo>
                    <a:lnTo>
                      <a:pt x="659" y="346"/>
                    </a:lnTo>
                    <a:lnTo>
                      <a:pt x="673" y="352"/>
                    </a:lnTo>
                    <a:lnTo>
                      <a:pt x="682" y="357"/>
                    </a:lnTo>
                    <a:lnTo>
                      <a:pt x="694" y="363"/>
                    </a:lnTo>
                    <a:lnTo>
                      <a:pt x="703" y="371"/>
                    </a:lnTo>
                    <a:lnTo>
                      <a:pt x="720" y="394"/>
                    </a:lnTo>
                    <a:lnTo>
                      <a:pt x="722" y="409"/>
                    </a:lnTo>
                    <a:lnTo>
                      <a:pt x="716" y="422"/>
                    </a:lnTo>
                    <a:lnTo>
                      <a:pt x="705" y="434"/>
                    </a:lnTo>
                    <a:lnTo>
                      <a:pt x="690" y="443"/>
                    </a:lnTo>
                    <a:lnTo>
                      <a:pt x="680" y="447"/>
                    </a:lnTo>
                    <a:lnTo>
                      <a:pt x="671" y="449"/>
                    </a:lnTo>
                    <a:lnTo>
                      <a:pt x="661" y="451"/>
                    </a:lnTo>
                    <a:lnTo>
                      <a:pt x="652" y="451"/>
                    </a:lnTo>
                    <a:lnTo>
                      <a:pt x="642" y="449"/>
                    </a:lnTo>
                    <a:lnTo>
                      <a:pt x="635" y="445"/>
                    </a:lnTo>
                    <a:lnTo>
                      <a:pt x="625" y="441"/>
                    </a:lnTo>
                    <a:lnTo>
                      <a:pt x="617" y="435"/>
                    </a:lnTo>
                    <a:lnTo>
                      <a:pt x="602" y="420"/>
                    </a:lnTo>
                    <a:lnTo>
                      <a:pt x="587" y="399"/>
                    </a:lnTo>
                    <a:lnTo>
                      <a:pt x="557" y="357"/>
                    </a:lnTo>
                    <a:lnTo>
                      <a:pt x="528" y="325"/>
                    </a:lnTo>
                    <a:lnTo>
                      <a:pt x="517" y="318"/>
                    </a:lnTo>
                    <a:lnTo>
                      <a:pt x="505" y="319"/>
                    </a:lnTo>
                    <a:lnTo>
                      <a:pt x="501" y="323"/>
                    </a:lnTo>
                    <a:lnTo>
                      <a:pt x="500" y="329"/>
                    </a:lnTo>
                    <a:lnTo>
                      <a:pt x="503" y="340"/>
                    </a:lnTo>
                    <a:lnTo>
                      <a:pt x="528" y="373"/>
                    </a:lnTo>
                    <a:lnTo>
                      <a:pt x="543" y="388"/>
                    </a:lnTo>
                    <a:lnTo>
                      <a:pt x="555" y="405"/>
                    </a:lnTo>
                    <a:lnTo>
                      <a:pt x="560" y="420"/>
                    </a:lnTo>
                    <a:lnTo>
                      <a:pt x="557" y="434"/>
                    </a:lnTo>
                    <a:lnTo>
                      <a:pt x="551" y="439"/>
                    </a:lnTo>
                    <a:lnTo>
                      <a:pt x="541" y="445"/>
                    </a:lnTo>
                    <a:lnTo>
                      <a:pt x="530" y="449"/>
                    </a:lnTo>
                    <a:lnTo>
                      <a:pt x="524" y="451"/>
                    </a:lnTo>
                    <a:lnTo>
                      <a:pt x="517" y="453"/>
                    </a:lnTo>
                    <a:lnTo>
                      <a:pt x="509" y="454"/>
                    </a:lnTo>
                    <a:lnTo>
                      <a:pt x="501" y="456"/>
                    </a:lnTo>
                    <a:lnTo>
                      <a:pt x="494" y="456"/>
                    </a:lnTo>
                    <a:lnTo>
                      <a:pt x="484" y="458"/>
                    </a:lnTo>
                    <a:lnTo>
                      <a:pt x="475" y="458"/>
                    </a:lnTo>
                    <a:lnTo>
                      <a:pt x="465" y="460"/>
                    </a:lnTo>
                    <a:lnTo>
                      <a:pt x="458" y="460"/>
                    </a:lnTo>
                    <a:lnTo>
                      <a:pt x="448" y="460"/>
                    </a:lnTo>
                    <a:lnTo>
                      <a:pt x="439" y="460"/>
                    </a:lnTo>
                    <a:lnTo>
                      <a:pt x="429" y="458"/>
                    </a:lnTo>
                    <a:lnTo>
                      <a:pt x="420" y="458"/>
                    </a:lnTo>
                    <a:lnTo>
                      <a:pt x="410" y="458"/>
                    </a:lnTo>
                    <a:lnTo>
                      <a:pt x="401" y="456"/>
                    </a:lnTo>
                    <a:lnTo>
                      <a:pt x="391" y="454"/>
                    </a:lnTo>
                    <a:lnTo>
                      <a:pt x="384" y="453"/>
                    </a:lnTo>
                    <a:lnTo>
                      <a:pt x="374" y="451"/>
                    </a:lnTo>
                    <a:lnTo>
                      <a:pt x="366" y="447"/>
                    </a:lnTo>
                    <a:lnTo>
                      <a:pt x="359" y="445"/>
                    </a:lnTo>
                    <a:lnTo>
                      <a:pt x="346" y="437"/>
                    </a:lnTo>
                    <a:lnTo>
                      <a:pt x="332" y="430"/>
                    </a:lnTo>
                    <a:lnTo>
                      <a:pt x="323" y="418"/>
                    </a:lnTo>
                    <a:lnTo>
                      <a:pt x="306" y="399"/>
                    </a:lnTo>
                    <a:lnTo>
                      <a:pt x="287" y="386"/>
                    </a:lnTo>
                    <a:lnTo>
                      <a:pt x="268" y="378"/>
                    </a:lnTo>
                    <a:lnTo>
                      <a:pt x="258" y="375"/>
                    </a:lnTo>
                    <a:lnTo>
                      <a:pt x="249" y="373"/>
                    </a:lnTo>
                    <a:lnTo>
                      <a:pt x="239" y="371"/>
                    </a:lnTo>
                    <a:lnTo>
                      <a:pt x="232" y="369"/>
                    </a:lnTo>
                    <a:lnTo>
                      <a:pt x="216" y="369"/>
                    </a:lnTo>
                    <a:lnTo>
                      <a:pt x="207" y="369"/>
                    </a:lnTo>
                    <a:lnTo>
                      <a:pt x="205" y="369"/>
                    </a:lnTo>
                    <a:lnTo>
                      <a:pt x="334" y="331"/>
                    </a:lnTo>
                    <a:lnTo>
                      <a:pt x="509" y="418"/>
                    </a:lnTo>
                    <a:lnTo>
                      <a:pt x="374" y="316"/>
                    </a:lnTo>
                    <a:lnTo>
                      <a:pt x="530" y="270"/>
                    </a:lnTo>
                    <a:lnTo>
                      <a:pt x="655" y="409"/>
                    </a:lnTo>
                    <a:lnTo>
                      <a:pt x="562" y="259"/>
                    </a:lnTo>
                    <a:lnTo>
                      <a:pt x="663" y="224"/>
                    </a:lnTo>
                    <a:lnTo>
                      <a:pt x="764" y="314"/>
                    </a:lnTo>
                    <a:lnTo>
                      <a:pt x="692" y="215"/>
                    </a:lnTo>
                    <a:lnTo>
                      <a:pt x="771" y="183"/>
                    </a:lnTo>
                    <a:lnTo>
                      <a:pt x="846" y="215"/>
                    </a:lnTo>
                    <a:lnTo>
                      <a:pt x="789" y="167"/>
                    </a:lnTo>
                    <a:lnTo>
                      <a:pt x="889" y="107"/>
                    </a:lnTo>
                    <a:lnTo>
                      <a:pt x="754" y="167"/>
                    </a:lnTo>
                    <a:lnTo>
                      <a:pt x="646" y="209"/>
                    </a:lnTo>
                    <a:lnTo>
                      <a:pt x="794" y="44"/>
                    </a:lnTo>
                    <a:lnTo>
                      <a:pt x="604" y="217"/>
                    </a:lnTo>
                    <a:lnTo>
                      <a:pt x="520" y="242"/>
                    </a:lnTo>
                    <a:lnTo>
                      <a:pt x="623" y="67"/>
                    </a:lnTo>
                    <a:lnTo>
                      <a:pt x="481" y="249"/>
                    </a:lnTo>
                    <a:lnTo>
                      <a:pt x="359" y="287"/>
                    </a:lnTo>
                    <a:lnTo>
                      <a:pt x="412" y="126"/>
                    </a:lnTo>
                    <a:lnTo>
                      <a:pt x="321" y="299"/>
                    </a:lnTo>
                    <a:lnTo>
                      <a:pt x="306" y="306"/>
                    </a:lnTo>
                    <a:lnTo>
                      <a:pt x="289" y="312"/>
                    </a:lnTo>
                    <a:lnTo>
                      <a:pt x="268" y="321"/>
                    </a:lnTo>
                    <a:lnTo>
                      <a:pt x="245" y="329"/>
                    </a:lnTo>
                    <a:lnTo>
                      <a:pt x="222" y="338"/>
                    </a:lnTo>
                    <a:lnTo>
                      <a:pt x="216" y="340"/>
                    </a:lnTo>
                    <a:lnTo>
                      <a:pt x="211" y="342"/>
                    </a:lnTo>
                    <a:lnTo>
                      <a:pt x="205" y="342"/>
                    </a:lnTo>
                    <a:lnTo>
                      <a:pt x="201" y="344"/>
                    </a:lnTo>
                    <a:lnTo>
                      <a:pt x="195" y="346"/>
                    </a:lnTo>
                    <a:lnTo>
                      <a:pt x="190" y="348"/>
                    </a:lnTo>
                    <a:lnTo>
                      <a:pt x="180" y="350"/>
                    </a:lnTo>
                    <a:lnTo>
                      <a:pt x="171" y="350"/>
                    </a:lnTo>
                    <a:lnTo>
                      <a:pt x="165" y="352"/>
                    </a:lnTo>
                    <a:lnTo>
                      <a:pt x="159" y="352"/>
                    </a:lnTo>
                    <a:lnTo>
                      <a:pt x="154" y="352"/>
                    </a:lnTo>
                    <a:lnTo>
                      <a:pt x="148" y="352"/>
                    </a:lnTo>
                    <a:lnTo>
                      <a:pt x="140" y="352"/>
                    </a:lnTo>
                    <a:lnTo>
                      <a:pt x="133" y="350"/>
                    </a:lnTo>
                    <a:lnTo>
                      <a:pt x="125" y="350"/>
                    </a:lnTo>
                    <a:lnTo>
                      <a:pt x="117" y="350"/>
                    </a:lnTo>
                    <a:lnTo>
                      <a:pt x="112" y="348"/>
                    </a:lnTo>
                    <a:lnTo>
                      <a:pt x="104" y="348"/>
                    </a:lnTo>
                    <a:lnTo>
                      <a:pt x="97" y="346"/>
                    </a:lnTo>
                    <a:lnTo>
                      <a:pt x="87" y="346"/>
                    </a:lnTo>
                    <a:lnTo>
                      <a:pt x="79" y="344"/>
                    </a:lnTo>
                    <a:lnTo>
                      <a:pt x="74" y="344"/>
                    </a:lnTo>
                    <a:lnTo>
                      <a:pt x="58" y="342"/>
                    </a:lnTo>
                    <a:lnTo>
                      <a:pt x="51" y="340"/>
                    </a:lnTo>
                    <a:lnTo>
                      <a:pt x="45" y="340"/>
                    </a:lnTo>
                    <a:lnTo>
                      <a:pt x="32" y="338"/>
                    </a:lnTo>
                    <a:lnTo>
                      <a:pt x="20" y="337"/>
                    </a:lnTo>
                    <a:lnTo>
                      <a:pt x="13" y="335"/>
                    </a:lnTo>
                    <a:lnTo>
                      <a:pt x="5" y="335"/>
                    </a:lnTo>
                    <a:lnTo>
                      <a:pt x="0" y="333"/>
                    </a:lnTo>
                    <a:lnTo>
                      <a:pt x="102" y="272"/>
                    </a:lnTo>
                    <a:lnTo>
                      <a:pt x="104" y="281"/>
                    </a:lnTo>
                    <a:lnTo>
                      <a:pt x="121" y="299"/>
                    </a:lnTo>
                    <a:lnTo>
                      <a:pt x="148" y="31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Freeform 9"/>
              <p:cNvSpPr>
                <a:spLocks/>
              </p:cNvSpPr>
              <p:nvPr/>
            </p:nvSpPr>
            <p:spPr bwMode="auto">
              <a:xfrm rot="4272610">
                <a:off x="555" y="672"/>
                <a:ext cx="464" cy="230"/>
              </a:xfrm>
              <a:custGeom>
                <a:avLst/>
                <a:gdLst>
                  <a:gd name="T0" fmla="*/ 92 w 930"/>
                  <a:gd name="T1" fmla="*/ 157 h 460"/>
                  <a:gd name="T2" fmla="*/ 127 w 930"/>
                  <a:gd name="T3" fmla="*/ 137 h 460"/>
                  <a:gd name="T4" fmla="*/ 142 w 930"/>
                  <a:gd name="T5" fmla="*/ 118 h 460"/>
                  <a:gd name="T6" fmla="*/ 155 w 930"/>
                  <a:gd name="T7" fmla="*/ 97 h 460"/>
                  <a:gd name="T8" fmla="*/ 168 w 930"/>
                  <a:gd name="T9" fmla="*/ 74 h 460"/>
                  <a:gd name="T10" fmla="*/ 200 w 930"/>
                  <a:gd name="T11" fmla="*/ 42 h 460"/>
                  <a:gd name="T12" fmla="*/ 225 w 930"/>
                  <a:gd name="T13" fmla="*/ 37 h 460"/>
                  <a:gd name="T14" fmla="*/ 248 w 930"/>
                  <a:gd name="T15" fmla="*/ 37 h 460"/>
                  <a:gd name="T16" fmla="*/ 240 w 930"/>
                  <a:gd name="T17" fmla="*/ 49 h 460"/>
                  <a:gd name="T18" fmla="*/ 226 w 930"/>
                  <a:gd name="T19" fmla="*/ 69 h 460"/>
                  <a:gd name="T20" fmla="*/ 242 w 930"/>
                  <a:gd name="T21" fmla="*/ 87 h 460"/>
                  <a:gd name="T22" fmla="*/ 267 w 930"/>
                  <a:gd name="T23" fmla="*/ 67 h 460"/>
                  <a:gd name="T24" fmla="*/ 285 w 930"/>
                  <a:gd name="T25" fmla="*/ 37 h 460"/>
                  <a:gd name="T26" fmla="*/ 310 w 930"/>
                  <a:gd name="T27" fmla="*/ 14 h 460"/>
                  <a:gd name="T28" fmla="*/ 326 w 930"/>
                  <a:gd name="T29" fmla="*/ 39 h 460"/>
                  <a:gd name="T30" fmla="*/ 307 w 930"/>
                  <a:gd name="T31" fmla="*/ 69 h 460"/>
                  <a:gd name="T32" fmla="*/ 318 w 930"/>
                  <a:gd name="T33" fmla="*/ 80 h 460"/>
                  <a:gd name="T34" fmla="*/ 338 w 930"/>
                  <a:gd name="T35" fmla="*/ 58 h 460"/>
                  <a:gd name="T36" fmla="*/ 350 w 930"/>
                  <a:gd name="T37" fmla="*/ 44 h 460"/>
                  <a:gd name="T38" fmla="*/ 364 w 930"/>
                  <a:gd name="T39" fmla="*/ 28 h 460"/>
                  <a:gd name="T40" fmla="*/ 393 w 930"/>
                  <a:gd name="T41" fmla="*/ 3 h 460"/>
                  <a:gd name="T42" fmla="*/ 408 w 930"/>
                  <a:gd name="T43" fmla="*/ 29 h 460"/>
                  <a:gd name="T44" fmla="*/ 389 w 930"/>
                  <a:gd name="T45" fmla="*/ 51 h 460"/>
                  <a:gd name="T46" fmla="*/ 365 w 930"/>
                  <a:gd name="T47" fmla="*/ 72 h 460"/>
                  <a:gd name="T48" fmla="*/ 364 w 930"/>
                  <a:gd name="T49" fmla="*/ 79 h 460"/>
                  <a:gd name="T50" fmla="*/ 436 w 930"/>
                  <a:gd name="T51" fmla="*/ 39 h 460"/>
                  <a:gd name="T52" fmla="*/ 460 w 930"/>
                  <a:gd name="T53" fmla="*/ 51 h 460"/>
                  <a:gd name="T54" fmla="*/ 446 w 930"/>
                  <a:gd name="T55" fmla="*/ 76 h 460"/>
                  <a:gd name="T56" fmla="*/ 420 w 930"/>
                  <a:gd name="T57" fmla="*/ 81 h 460"/>
                  <a:gd name="T58" fmla="*/ 439 w 930"/>
                  <a:gd name="T59" fmla="*/ 123 h 460"/>
                  <a:gd name="T60" fmla="*/ 418 w 930"/>
                  <a:gd name="T61" fmla="*/ 120 h 460"/>
                  <a:gd name="T62" fmla="*/ 379 w 930"/>
                  <a:gd name="T63" fmla="*/ 102 h 460"/>
                  <a:gd name="T64" fmla="*/ 397 w 930"/>
                  <a:gd name="T65" fmla="*/ 161 h 460"/>
                  <a:gd name="T66" fmla="*/ 381 w 930"/>
                  <a:gd name="T67" fmla="*/ 172 h 460"/>
                  <a:gd name="T68" fmla="*/ 329 w 930"/>
                  <a:gd name="T69" fmla="*/ 134 h 460"/>
                  <a:gd name="T70" fmla="*/ 308 w 930"/>
                  <a:gd name="T71" fmla="*/ 146 h 460"/>
                  <a:gd name="T72" fmla="*/ 346 w 930"/>
                  <a:gd name="T73" fmla="*/ 183 h 460"/>
                  <a:gd name="T74" fmla="*/ 344 w 930"/>
                  <a:gd name="T75" fmla="*/ 222 h 460"/>
                  <a:gd name="T76" fmla="*/ 316 w 930"/>
                  <a:gd name="T77" fmla="*/ 224 h 460"/>
                  <a:gd name="T78" fmla="*/ 264 w 930"/>
                  <a:gd name="T79" fmla="*/ 163 h 460"/>
                  <a:gd name="T80" fmla="*/ 264 w 930"/>
                  <a:gd name="T81" fmla="*/ 187 h 460"/>
                  <a:gd name="T82" fmla="*/ 270 w 930"/>
                  <a:gd name="T83" fmla="*/ 223 h 460"/>
                  <a:gd name="T84" fmla="*/ 246 w 930"/>
                  <a:gd name="T85" fmla="*/ 230 h 460"/>
                  <a:gd name="T86" fmla="*/ 219 w 930"/>
                  <a:gd name="T87" fmla="*/ 230 h 460"/>
                  <a:gd name="T88" fmla="*/ 191 w 930"/>
                  <a:gd name="T89" fmla="*/ 227 h 460"/>
                  <a:gd name="T90" fmla="*/ 161 w 930"/>
                  <a:gd name="T91" fmla="*/ 210 h 460"/>
                  <a:gd name="T92" fmla="*/ 120 w 930"/>
                  <a:gd name="T93" fmla="*/ 186 h 460"/>
                  <a:gd name="T94" fmla="*/ 253 w 930"/>
                  <a:gd name="T95" fmla="*/ 210 h 460"/>
                  <a:gd name="T96" fmla="*/ 381 w 930"/>
                  <a:gd name="T97" fmla="*/ 157 h 460"/>
                  <a:gd name="T98" fmla="*/ 376 w 930"/>
                  <a:gd name="T99" fmla="*/ 85 h 460"/>
                  <a:gd name="T100" fmla="*/ 240 w 930"/>
                  <a:gd name="T101" fmla="*/ 124 h 460"/>
                  <a:gd name="T102" fmla="*/ 134 w 930"/>
                  <a:gd name="T103" fmla="*/ 161 h 460"/>
                  <a:gd name="T104" fmla="*/ 100 w 930"/>
                  <a:gd name="T105" fmla="*/ 173 h 460"/>
                  <a:gd name="T106" fmla="*/ 80 w 930"/>
                  <a:gd name="T107" fmla="*/ 176 h 460"/>
                  <a:gd name="T108" fmla="*/ 59 w 930"/>
                  <a:gd name="T109" fmla="*/ 175 h 460"/>
                  <a:gd name="T110" fmla="*/ 36 w 930"/>
                  <a:gd name="T111" fmla="*/ 173 h 460"/>
                  <a:gd name="T112" fmla="*/ 6 w 930"/>
                  <a:gd name="T113" fmla="*/ 169 h 460"/>
                  <a:gd name="T114" fmla="*/ 74 w 930"/>
                  <a:gd name="T115" fmla="*/ 158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30"/>
                  <a:gd name="T175" fmla="*/ 0 h 460"/>
                  <a:gd name="T176" fmla="*/ 930 w 930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30" h="460">
                    <a:moveTo>
                      <a:pt x="149" y="316"/>
                    </a:moveTo>
                    <a:lnTo>
                      <a:pt x="152" y="316"/>
                    </a:lnTo>
                    <a:lnTo>
                      <a:pt x="162" y="316"/>
                    </a:lnTo>
                    <a:lnTo>
                      <a:pt x="168" y="316"/>
                    </a:lnTo>
                    <a:lnTo>
                      <a:pt x="175" y="316"/>
                    </a:lnTo>
                    <a:lnTo>
                      <a:pt x="185" y="314"/>
                    </a:lnTo>
                    <a:lnTo>
                      <a:pt x="192" y="312"/>
                    </a:lnTo>
                    <a:lnTo>
                      <a:pt x="213" y="305"/>
                    </a:lnTo>
                    <a:lnTo>
                      <a:pt x="234" y="291"/>
                    </a:lnTo>
                    <a:lnTo>
                      <a:pt x="246" y="284"/>
                    </a:lnTo>
                    <a:lnTo>
                      <a:pt x="251" y="280"/>
                    </a:lnTo>
                    <a:lnTo>
                      <a:pt x="255" y="274"/>
                    </a:lnTo>
                    <a:lnTo>
                      <a:pt x="261" y="268"/>
                    </a:lnTo>
                    <a:lnTo>
                      <a:pt x="266" y="263"/>
                    </a:lnTo>
                    <a:lnTo>
                      <a:pt x="272" y="257"/>
                    </a:lnTo>
                    <a:lnTo>
                      <a:pt x="276" y="249"/>
                    </a:lnTo>
                    <a:lnTo>
                      <a:pt x="282" y="242"/>
                    </a:lnTo>
                    <a:lnTo>
                      <a:pt x="285" y="236"/>
                    </a:lnTo>
                    <a:lnTo>
                      <a:pt x="289" y="229"/>
                    </a:lnTo>
                    <a:lnTo>
                      <a:pt x="293" y="221"/>
                    </a:lnTo>
                    <a:lnTo>
                      <a:pt x="299" y="215"/>
                    </a:lnTo>
                    <a:lnTo>
                      <a:pt x="303" y="208"/>
                    </a:lnTo>
                    <a:lnTo>
                      <a:pt x="306" y="202"/>
                    </a:lnTo>
                    <a:lnTo>
                      <a:pt x="310" y="194"/>
                    </a:lnTo>
                    <a:lnTo>
                      <a:pt x="312" y="189"/>
                    </a:lnTo>
                    <a:lnTo>
                      <a:pt x="316" y="183"/>
                    </a:lnTo>
                    <a:lnTo>
                      <a:pt x="323" y="170"/>
                    </a:lnTo>
                    <a:lnTo>
                      <a:pt x="325" y="164"/>
                    </a:lnTo>
                    <a:lnTo>
                      <a:pt x="329" y="158"/>
                    </a:lnTo>
                    <a:lnTo>
                      <a:pt x="337" y="147"/>
                    </a:lnTo>
                    <a:lnTo>
                      <a:pt x="342" y="135"/>
                    </a:lnTo>
                    <a:lnTo>
                      <a:pt x="348" y="126"/>
                    </a:lnTo>
                    <a:lnTo>
                      <a:pt x="356" y="118"/>
                    </a:lnTo>
                    <a:lnTo>
                      <a:pt x="363" y="109"/>
                    </a:lnTo>
                    <a:lnTo>
                      <a:pt x="381" y="96"/>
                    </a:lnTo>
                    <a:lnTo>
                      <a:pt x="400" y="84"/>
                    </a:lnTo>
                    <a:lnTo>
                      <a:pt x="411" y="80"/>
                    </a:lnTo>
                    <a:lnTo>
                      <a:pt x="422" y="78"/>
                    </a:lnTo>
                    <a:lnTo>
                      <a:pt x="426" y="77"/>
                    </a:lnTo>
                    <a:lnTo>
                      <a:pt x="432" y="75"/>
                    </a:lnTo>
                    <a:lnTo>
                      <a:pt x="441" y="75"/>
                    </a:lnTo>
                    <a:lnTo>
                      <a:pt x="451" y="73"/>
                    </a:lnTo>
                    <a:lnTo>
                      <a:pt x="460" y="71"/>
                    </a:lnTo>
                    <a:lnTo>
                      <a:pt x="468" y="71"/>
                    </a:lnTo>
                    <a:lnTo>
                      <a:pt x="476" y="71"/>
                    </a:lnTo>
                    <a:lnTo>
                      <a:pt x="483" y="71"/>
                    </a:lnTo>
                    <a:lnTo>
                      <a:pt x="489" y="71"/>
                    </a:lnTo>
                    <a:lnTo>
                      <a:pt x="498" y="73"/>
                    </a:lnTo>
                    <a:lnTo>
                      <a:pt x="508" y="73"/>
                    </a:lnTo>
                    <a:lnTo>
                      <a:pt x="504" y="75"/>
                    </a:lnTo>
                    <a:lnTo>
                      <a:pt x="498" y="82"/>
                    </a:lnTo>
                    <a:lnTo>
                      <a:pt x="493" y="86"/>
                    </a:lnTo>
                    <a:lnTo>
                      <a:pt x="487" y="92"/>
                    </a:lnTo>
                    <a:lnTo>
                      <a:pt x="481" y="97"/>
                    </a:lnTo>
                    <a:lnTo>
                      <a:pt x="477" y="103"/>
                    </a:lnTo>
                    <a:lnTo>
                      <a:pt x="472" y="111"/>
                    </a:lnTo>
                    <a:lnTo>
                      <a:pt x="466" y="116"/>
                    </a:lnTo>
                    <a:lnTo>
                      <a:pt x="460" y="124"/>
                    </a:lnTo>
                    <a:lnTo>
                      <a:pt x="457" y="132"/>
                    </a:lnTo>
                    <a:lnTo>
                      <a:pt x="453" y="137"/>
                    </a:lnTo>
                    <a:lnTo>
                      <a:pt x="451" y="145"/>
                    </a:lnTo>
                    <a:lnTo>
                      <a:pt x="451" y="158"/>
                    </a:lnTo>
                    <a:lnTo>
                      <a:pt x="455" y="168"/>
                    </a:lnTo>
                    <a:lnTo>
                      <a:pt x="462" y="173"/>
                    </a:lnTo>
                    <a:lnTo>
                      <a:pt x="472" y="175"/>
                    </a:lnTo>
                    <a:lnTo>
                      <a:pt x="485" y="173"/>
                    </a:lnTo>
                    <a:lnTo>
                      <a:pt x="498" y="170"/>
                    </a:lnTo>
                    <a:lnTo>
                      <a:pt x="512" y="162"/>
                    </a:lnTo>
                    <a:lnTo>
                      <a:pt x="523" y="153"/>
                    </a:lnTo>
                    <a:lnTo>
                      <a:pt x="529" y="147"/>
                    </a:lnTo>
                    <a:lnTo>
                      <a:pt x="533" y="141"/>
                    </a:lnTo>
                    <a:lnTo>
                      <a:pt x="536" y="134"/>
                    </a:lnTo>
                    <a:lnTo>
                      <a:pt x="542" y="124"/>
                    </a:lnTo>
                    <a:lnTo>
                      <a:pt x="546" y="115"/>
                    </a:lnTo>
                    <a:lnTo>
                      <a:pt x="552" y="105"/>
                    </a:lnTo>
                    <a:lnTo>
                      <a:pt x="557" y="94"/>
                    </a:lnTo>
                    <a:lnTo>
                      <a:pt x="565" y="82"/>
                    </a:lnTo>
                    <a:lnTo>
                      <a:pt x="571" y="73"/>
                    </a:lnTo>
                    <a:lnTo>
                      <a:pt x="578" y="61"/>
                    </a:lnTo>
                    <a:lnTo>
                      <a:pt x="586" y="52"/>
                    </a:lnTo>
                    <a:lnTo>
                      <a:pt x="593" y="44"/>
                    </a:lnTo>
                    <a:lnTo>
                      <a:pt x="611" y="33"/>
                    </a:lnTo>
                    <a:lnTo>
                      <a:pt x="618" y="31"/>
                    </a:lnTo>
                    <a:lnTo>
                      <a:pt x="622" y="29"/>
                    </a:lnTo>
                    <a:lnTo>
                      <a:pt x="628" y="29"/>
                    </a:lnTo>
                    <a:lnTo>
                      <a:pt x="635" y="31"/>
                    </a:lnTo>
                    <a:lnTo>
                      <a:pt x="645" y="37"/>
                    </a:lnTo>
                    <a:lnTo>
                      <a:pt x="656" y="50"/>
                    </a:lnTo>
                    <a:lnTo>
                      <a:pt x="656" y="69"/>
                    </a:lnTo>
                    <a:lnTo>
                      <a:pt x="654" y="78"/>
                    </a:lnTo>
                    <a:lnTo>
                      <a:pt x="649" y="88"/>
                    </a:lnTo>
                    <a:lnTo>
                      <a:pt x="643" y="99"/>
                    </a:lnTo>
                    <a:lnTo>
                      <a:pt x="635" y="109"/>
                    </a:lnTo>
                    <a:lnTo>
                      <a:pt x="628" y="118"/>
                    </a:lnTo>
                    <a:lnTo>
                      <a:pt x="622" y="130"/>
                    </a:lnTo>
                    <a:lnTo>
                      <a:pt x="616" y="137"/>
                    </a:lnTo>
                    <a:lnTo>
                      <a:pt x="611" y="147"/>
                    </a:lnTo>
                    <a:lnTo>
                      <a:pt x="607" y="162"/>
                    </a:lnTo>
                    <a:lnTo>
                      <a:pt x="611" y="172"/>
                    </a:lnTo>
                    <a:lnTo>
                      <a:pt x="618" y="173"/>
                    </a:lnTo>
                    <a:lnTo>
                      <a:pt x="626" y="168"/>
                    </a:lnTo>
                    <a:lnTo>
                      <a:pt x="637" y="160"/>
                    </a:lnTo>
                    <a:lnTo>
                      <a:pt x="643" y="154"/>
                    </a:lnTo>
                    <a:lnTo>
                      <a:pt x="649" y="147"/>
                    </a:lnTo>
                    <a:lnTo>
                      <a:pt x="656" y="141"/>
                    </a:lnTo>
                    <a:lnTo>
                      <a:pt x="664" y="132"/>
                    </a:lnTo>
                    <a:lnTo>
                      <a:pt x="670" y="124"/>
                    </a:lnTo>
                    <a:lnTo>
                      <a:pt x="677" y="115"/>
                    </a:lnTo>
                    <a:lnTo>
                      <a:pt x="681" y="111"/>
                    </a:lnTo>
                    <a:lnTo>
                      <a:pt x="685" y="105"/>
                    </a:lnTo>
                    <a:lnTo>
                      <a:pt x="690" y="101"/>
                    </a:lnTo>
                    <a:lnTo>
                      <a:pt x="694" y="97"/>
                    </a:lnTo>
                    <a:lnTo>
                      <a:pt x="698" y="92"/>
                    </a:lnTo>
                    <a:lnTo>
                      <a:pt x="702" y="88"/>
                    </a:lnTo>
                    <a:lnTo>
                      <a:pt x="706" y="82"/>
                    </a:lnTo>
                    <a:lnTo>
                      <a:pt x="709" y="78"/>
                    </a:lnTo>
                    <a:lnTo>
                      <a:pt x="717" y="69"/>
                    </a:lnTo>
                    <a:lnTo>
                      <a:pt x="723" y="65"/>
                    </a:lnTo>
                    <a:lnTo>
                      <a:pt x="727" y="59"/>
                    </a:lnTo>
                    <a:lnTo>
                      <a:pt x="730" y="56"/>
                    </a:lnTo>
                    <a:lnTo>
                      <a:pt x="734" y="52"/>
                    </a:lnTo>
                    <a:lnTo>
                      <a:pt x="742" y="42"/>
                    </a:lnTo>
                    <a:lnTo>
                      <a:pt x="749" y="35"/>
                    </a:lnTo>
                    <a:lnTo>
                      <a:pt x="757" y="27"/>
                    </a:lnTo>
                    <a:lnTo>
                      <a:pt x="772" y="16"/>
                    </a:lnTo>
                    <a:lnTo>
                      <a:pt x="787" y="6"/>
                    </a:lnTo>
                    <a:lnTo>
                      <a:pt x="799" y="0"/>
                    </a:lnTo>
                    <a:lnTo>
                      <a:pt x="810" y="2"/>
                    </a:lnTo>
                    <a:lnTo>
                      <a:pt x="820" y="8"/>
                    </a:lnTo>
                    <a:lnTo>
                      <a:pt x="827" y="29"/>
                    </a:lnTo>
                    <a:lnTo>
                      <a:pt x="824" y="50"/>
                    </a:lnTo>
                    <a:lnTo>
                      <a:pt x="818" y="59"/>
                    </a:lnTo>
                    <a:lnTo>
                      <a:pt x="810" y="71"/>
                    </a:lnTo>
                    <a:lnTo>
                      <a:pt x="801" y="80"/>
                    </a:lnTo>
                    <a:lnTo>
                      <a:pt x="795" y="86"/>
                    </a:lnTo>
                    <a:lnTo>
                      <a:pt x="791" y="92"/>
                    </a:lnTo>
                    <a:lnTo>
                      <a:pt x="785" y="97"/>
                    </a:lnTo>
                    <a:lnTo>
                      <a:pt x="780" y="101"/>
                    </a:lnTo>
                    <a:lnTo>
                      <a:pt x="774" y="107"/>
                    </a:lnTo>
                    <a:lnTo>
                      <a:pt x="768" y="111"/>
                    </a:lnTo>
                    <a:lnTo>
                      <a:pt x="747" y="130"/>
                    </a:lnTo>
                    <a:lnTo>
                      <a:pt x="742" y="134"/>
                    </a:lnTo>
                    <a:lnTo>
                      <a:pt x="738" y="139"/>
                    </a:lnTo>
                    <a:lnTo>
                      <a:pt x="732" y="143"/>
                    </a:lnTo>
                    <a:lnTo>
                      <a:pt x="730" y="147"/>
                    </a:lnTo>
                    <a:lnTo>
                      <a:pt x="723" y="154"/>
                    </a:lnTo>
                    <a:lnTo>
                      <a:pt x="719" y="160"/>
                    </a:lnTo>
                    <a:lnTo>
                      <a:pt x="719" y="164"/>
                    </a:lnTo>
                    <a:lnTo>
                      <a:pt x="723" y="162"/>
                    </a:lnTo>
                    <a:lnTo>
                      <a:pt x="730" y="158"/>
                    </a:lnTo>
                    <a:lnTo>
                      <a:pt x="753" y="143"/>
                    </a:lnTo>
                    <a:lnTo>
                      <a:pt x="782" y="122"/>
                    </a:lnTo>
                    <a:lnTo>
                      <a:pt x="812" y="103"/>
                    </a:lnTo>
                    <a:lnTo>
                      <a:pt x="844" y="88"/>
                    </a:lnTo>
                    <a:lnTo>
                      <a:pt x="860" y="80"/>
                    </a:lnTo>
                    <a:lnTo>
                      <a:pt x="873" y="78"/>
                    </a:lnTo>
                    <a:lnTo>
                      <a:pt x="881" y="78"/>
                    </a:lnTo>
                    <a:lnTo>
                      <a:pt x="886" y="78"/>
                    </a:lnTo>
                    <a:lnTo>
                      <a:pt x="896" y="80"/>
                    </a:lnTo>
                    <a:lnTo>
                      <a:pt x="905" y="86"/>
                    </a:lnTo>
                    <a:lnTo>
                      <a:pt x="913" y="90"/>
                    </a:lnTo>
                    <a:lnTo>
                      <a:pt x="922" y="101"/>
                    </a:lnTo>
                    <a:lnTo>
                      <a:pt x="930" y="120"/>
                    </a:lnTo>
                    <a:lnTo>
                      <a:pt x="926" y="130"/>
                    </a:lnTo>
                    <a:lnTo>
                      <a:pt x="920" y="139"/>
                    </a:lnTo>
                    <a:lnTo>
                      <a:pt x="911" y="145"/>
                    </a:lnTo>
                    <a:lnTo>
                      <a:pt x="901" y="149"/>
                    </a:lnTo>
                    <a:lnTo>
                      <a:pt x="894" y="151"/>
                    </a:lnTo>
                    <a:lnTo>
                      <a:pt x="888" y="151"/>
                    </a:lnTo>
                    <a:lnTo>
                      <a:pt x="877" y="153"/>
                    </a:lnTo>
                    <a:lnTo>
                      <a:pt x="871" y="154"/>
                    </a:lnTo>
                    <a:lnTo>
                      <a:pt x="865" y="154"/>
                    </a:lnTo>
                    <a:lnTo>
                      <a:pt x="854" y="156"/>
                    </a:lnTo>
                    <a:lnTo>
                      <a:pt x="841" y="162"/>
                    </a:lnTo>
                    <a:lnTo>
                      <a:pt x="841" y="166"/>
                    </a:lnTo>
                    <a:lnTo>
                      <a:pt x="843" y="172"/>
                    </a:lnTo>
                    <a:lnTo>
                      <a:pt x="858" y="191"/>
                    </a:lnTo>
                    <a:lnTo>
                      <a:pt x="875" y="219"/>
                    </a:lnTo>
                    <a:lnTo>
                      <a:pt x="881" y="242"/>
                    </a:lnTo>
                    <a:lnTo>
                      <a:pt x="879" y="246"/>
                    </a:lnTo>
                    <a:lnTo>
                      <a:pt x="877" y="248"/>
                    </a:lnTo>
                    <a:lnTo>
                      <a:pt x="871" y="249"/>
                    </a:lnTo>
                    <a:lnTo>
                      <a:pt x="862" y="248"/>
                    </a:lnTo>
                    <a:lnTo>
                      <a:pt x="854" y="246"/>
                    </a:lnTo>
                    <a:lnTo>
                      <a:pt x="844" y="244"/>
                    </a:lnTo>
                    <a:lnTo>
                      <a:pt x="837" y="240"/>
                    </a:lnTo>
                    <a:lnTo>
                      <a:pt x="827" y="236"/>
                    </a:lnTo>
                    <a:lnTo>
                      <a:pt x="812" y="227"/>
                    </a:lnTo>
                    <a:lnTo>
                      <a:pt x="797" y="217"/>
                    </a:lnTo>
                    <a:lnTo>
                      <a:pt x="784" y="210"/>
                    </a:lnTo>
                    <a:lnTo>
                      <a:pt x="770" y="206"/>
                    </a:lnTo>
                    <a:lnTo>
                      <a:pt x="759" y="204"/>
                    </a:lnTo>
                    <a:lnTo>
                      <a:pt x="751" y="210"/>
                    </a:lnTo>
                    <a:lnTo>
                      <a:pt x="747" y="215"/>
                    </a:lnTo>
                    <a:lnTo>
                      <a:pt x="747" y="223"/>
                    </a:lnTo>
                    <a:lnTo>
                      <a:pt x="753" y="240"/>
                    </a:lnTo>
                    <a:lnTo>
                      <a:pt x="776" y="282"/>
                    </a:lnTo>
                    <a:lnTo>
                      <a:pt x="795" y="322"/>
                    </a:lnTo>
                    <a:lnTo>
                      <a:pt x="795" y="337"/>
                    </a:lnTo>
                    <a:lnTo>
                      <a:pt x="793" y="343"/>
                    </a:lnTo>
                    <a:lnTo>
                      <a:pt x="787" y="345"/>
                    </a:lnTo>
                    <a:lnTo>
                      <a:pt x="778" y="346"/>
                    </a:lnTo>
                    <a:lnTo>
                      <a:pt x="770" y="346"/>
                    </a:lnTo>
                    <a:lnTo>
                      <a:pt x="763" y="343"/>
                    </a:lnTo>
                    <a:lnTo>
                      <a:pt x="755" y="339"/>
                    </a:lnTo>
                    <a:lnTo>
                      <a:pt x="740" y="327"/>
                    </a:lnTo>
                    <a:lnTo>
                      <a:pt x="725" y="314"/>
                    </a:lnTo>
                    <a:lnTo>
                      <a:pt x="708" y="299"/>
                    </a:lnTo>
                    <a:lnTo>
                      <a:pt x="692" y="286"/>
                    </a:lnTo>
                    <a:lnTo>
                      <a:pt x="660" y="268"/>
                    </a:lnTo>
                    <a:lnTo>
                      <a:pt x="647" y="268"/>
                    </a:lnTo>
                    <a:lnTo>
                      <a:pt x="635" y="270"/>
                    </a:lnTo>
                    <a:lnTo>
                      <a:pt x="626" y="276"/>
                    </a:lnTo>
                    <a:lnTo>
                      <a:pt x="624" y="280"/>
                    </a:lnTo>
                    <a:lnTo>
                      <a:pt x="622" y="284"/>
                    </a:lnTo>
                    <a:lnTo>
                      <a:pt x="618" y="291"/>
                    </a:lnTo>
                    <a:lnTo>
                      <a:pt x="620" y="303"/>
                    </a:lnTo>
                    <a:lnTo>
                      <a:pt x="637" y="327"/>
                    </a:lnTo>
                    <a:lnTo>
                      <a:pt x="660" y="346"/>
                    </a:lnTo>
                    <a:lnTo>
                      <a:pt x="673" y="352"/>
                    </a:lnTo>
                    <a:lnTo>
                      <a:pt x="683" y="358"/>
                    </a:lnTo>
                    <a:lnTo>
                      <a:pt x="694" y="365"/>
                    </a:lnTo>
                    <a:lnTo>
                      <a:pt x="704" y="371"/>
                    </a:lnTo>
                    <a:lnTo>
                      <a:pt x="719" y="394"/>
                    </a:lnTo>
                    <a:lnTo>
                      <a:pt x="723" y="409"/>
                    </a:lnTo>
                    <a:lnTo>
                      <a:pt x="717" y="424"/>
                    </a:lnTo>
                    <a:lnTo>
                      <a:pt x="706" y="436"/>
                    </a:lnTo>
                    <a:lnTo>
                      <a:pt x="690" y="443"/>
                    </a:lnTo>
                    <a:lnTo>
                      <a:pt x="681" y="447"/>
                    </a:lnTo>
                    <a:lnTo>
                      <a:pt x="671" y="449"/>
                    </a:lnTo>
                    <a:lnTo>
                      <a:pt x="662" y="451"/>
                    </a:lnTo>
                    <a:lnTo>
                      <a:pt x="652" y="451"/>
                    </a:lnTo>
                    <a:lnTo>
                      <a:pt x="643" y="449"/>
                    </a:lnTo>
                    <a:lnTo>
                      <a:pt x="633" y="447"/>
                    </a:lnTo>
                    <a:lnTo>
                      <a:pt x="626" y="443"/>
                    </a:lnTo>
                    <a:lnTo>
                      <a:pt x="618" y="436"/>
                    </a:lnTo>
                    <a:lnTo>
                      <a:pt x="603" y="421"/>
                    </a:lnTo>
                    <a:lnTo>
                      <a:pt x="588" y="402"/>
                    </a:lnTo>
                    <a:lnTo>
                      <a:pt x="557" y="358"/>
                    </a:lnTo>
                    <a:lnTo>
                      <a:pt x="529" y="326"/>
                    </a:lnTo>
                    <a:lnTo>
                      <a:pt x="516" y="318"/>
                    </a:lnTo>
                    <a:lnTo>
                      <a:pt x="504" y="320"/>
                    </a:lnTo>
                    <a:lnTo>
                      <a:pt x="500" y="324"/>
                    </a:lnTo>
                    <a:lnTo>
                      <a:pt x="500" y="329"/>
                    </a:lnTo>
                    <a:lnTo>
                      <a:pt x="504" y="341"/>
                    </a:lnTo>
                    <a:lnTo>
                      <a:pt x="529" y="373"/>
                    </a:lnTo>
                    <a:lnTo>
                      <a:pt x="544" y="390"/>
                    </a:lnTo>
                    <a:lnTo>
                      <a:pt x="555" y="405"/>
                    </a:lnTo>
                    <a:lnTo>
                      <a:pt x="561" y="421"/>
                    </a:lnTo>
                    <a:lnTo>
                      <a:pt x="557" y="434"/>
                    </a:lnTo>
                    <a:lnTo>
                      <a:pt x="552" y="440"/>
                    </a:lnTo>
                    <a:lnTo>
                      <a:pt x="542" y="445"/>
                    </a:lnTo>
                    <a:lnTo>
                      <a:pt x="531" y="449"/>
                    </a:lnTo>
                    <a:lnTo>
                      <a:pt x="525" y="451"/>
                    </a:lnTo>
                    <a:lnTo>
                      <a:pt x="517" y="453"/>
                    </a:lnTo>
                    <a:lnTo>
                      <a:pt x="510" y="455"/>
                    </a:lnTo>
                    <a:lnTo>
                      <a:pt x="502" y="457"/>
                    </a:lnTo>
                    <a:lnTo>
                      <a:pt x="493" y="459"/>
                    </a:lnTo>
                    <a:lnTo>
                      <a:pt x="485" y="459"/>
                    </a:lnTo>
                    <a:lnTo>
                      <a:pt x="476" y="460"/>
                    </a:lnTo>
                    <a:lnTo>
                      <a:pt x="466" y="460"/>
                    </a:lnTo>
                    <a:lnTo>
                      <a:pt x="457" y="460"/>
                    </a:lnTo>
                    <a:lnTo>
                      <a:pt x="447" y="460"/>
                    </a:lnTo>
                    <a:lnTo>
                      <a:pt x="438" y="460"/>
                    </a:lnTo>
                    <a:lnTo>
                      <a:pt x="428" y="460"/>
                    </a:lnTo>
                    <a:lnTo>
                      <a:pt x="419" y="459"/>
                    </a:lnTo>
                    <a:lnTo>
                      <a:pt x="411" y="459"/>
                    </a:lnTo>
                    <a:lnTo>
                      <a:pt x="401" y="457"/>
                    </a:lnTo>
                    <a:lnTo>
                      <a:pt x="392" y="455"/>
                    </a:lnTo>
                    <a:lnTo>
                      <a:pt x="382" y="453"/>
                    </a:lnTo>
                    <a:lnTo>
                      <a:pt x="375" y="451"/>
                    </a:lnTo>
                    <a:lnTo>
                      <a:pt x="367" y="449"/>
                    </a:lnTo>
                    <a:lnTo>
                      <a:pt x="360" y="445"/>
                    </a:lnTo>
                    <a:lnTo>
                      <a:pt x="344" y="438"/>
                    </a:lnTo>
                    <a:lnTo>
                      <a:pt x="333" y="430"/>
                    </a:lnTo>
                    <a:lnTo>
                      <a:pt x="323" y="419"/>
                    </a:lnTo>
                    <a:lnTo>
                      <a:pt x="306" y="402"/>
                    </a:lnTo>
                    <a:lnTo>
                      <a:pt x="287" y="386"/>
                    </a:lnTo>
                    <a:lnTo>
                      <a:pt x="266" y="379"/>
                    </a:lnTo>
                    <a:lnTo>
                      <a:pt x="257" y="375"/>
                    </a:lnTo>
                    <a:lnTo>
                      <a:pt x="247" y="373"/>
                    </a:lnTo>
                    <a:lnTo>
                      <a:pt x="240" y="371"/>
                    </a:lnTo>
                    <a:lnTo>
                      <a:pt x="230" y="371"/>
                    </a:lnTo>
                    <a:lnTo>
                      <a:pt x="217" y="369"/>
                    </a:lnTo>
                    <a:lnTo>
                      <a:pt x="208" y="369"/>
                    </a:lnTo>
                    <a:lnTo>
                      <a:pt x="204" y="369"/>
                    </a:lnTo>
                    <a:lnTo>
                      <a:pt x="335" y="331"/>
                    </a:lnTo>
                    <a:lnTo>
                      <a:pt x="508" y="419"/>
                    </a:lnTo>
                    <a:lnTo>
                      <a:pt x="375" y="316"/>
                    </a:lnTo>
                    <a:lnTo>
                      <a:pt x="531" y="272"/>
                    </a:lnTo>
                    <a:lnTo>
                      <a:pt x="656" y="409"/>
                    </a:lnTo>
                    <a:lnTo>
                      <a:pt x="561" y="259"/>
                    </a:lnTo>
                    <a:lnTo>
                      <a:pt x="664" y="227"/>
                    </a:lnTo>
                    <a:lnTo>
                      <a:pt x="763" y="314"/>
                    </a:lnTo>
                    <a:lnTo>
                      <a:pt x="690" y="217"/>
                    </a:lnTo>
                    <a:lnTo>
                      <a:pt x="772" y="183"/>
                    </a:lnTo>
                    <a:lnTo>
                      <a:pt x="844" y="215"/>
                    </a:lnTo>
                    <a:lnTo>
                      <a:pt x="789" y="168"/>
                    </a:lnTo>
                    <a:lnTo>
                      <a:pt x="890" y="107"/>
                    </a:lnTo>
                    <a:lnTo>
                      <a:pt x="753" y="170"/>
                    </a:lnTo>
                    <a:lnTo>
                      <a:pt x="647" y="210"/>
                    </a:lnTo>
                    <a:lnTo>
                      <a:pt x="795" y="44"/>
                    </a:lnTo>
                    <a:lnTo>
                      <a:pt x="605" y="219"/>
                    </a:lnTo>
                    <a:lnTo>
                      <a:pt x="521" y="242"/>
                    </a:lnTo>
                    <a:lnTo>
                      <a:pt x="624" y="69"/>
                    </a:lnTo>
                    <a:lnTo>
                      <a:pt x="481" y="249"/>
                    </a:lnTo>
                    <a:lnTo>
                      <a:pt x="358" y="287"/>
                    </a:lnTo>
                    <a:lnTo>
                      <a:pt x="413" y="126"/>
                    </a:lnTo>
                    <a:lnTo>
                      <a:pt x="322" y="299"/>
                    </a:lnTo>
                    <a:lnTo>
                      <a:pt x="306" y="307"/>
                    </a:lnTo>
                    <a:lnTo>
                      <a:pt x="289" y="312"/>
                    </a:lnTo>
                    <a:lnTo>
                      <a:pt x="268" y="322"/>
                    </a:lnTo>
                    <a:lnTo>
                      <a:pt x="246" y="331"/>
                    </a:lnTo>
                    <a:lnTo>
                      <a:pt x="223" y="339"/>
                    </a:lnTo>
                    <a:lnTo>
                      <a:pt x="217" y="341"/>
                    </a:lnTo>
                    <a:lnTo>
                      <a:pt x="211" y="343"/>
                    </a:lnTo>
                    <a:lnTo>
                      <a:pt x="206" y="345"/>
                    </a:lnTo>
                    <a:lnTo>
                      <a:pt x="200" y="346"/>
                    </a:lnTo>
                    <a:lnTo>
                      <a:pt x="194" y="348"/>
                    </a:lnTo>
                    <a:lnTo>
                      <a:pt x="190" y="348"/>
                    </a:lnTo>
                    <a:lnTo>
                      <a:pt x="181" y="350"/>
                    </a:lnTo>
                    <a:lnTo>
                      <a:pt x="171" y="352"/>
                    </a:lnTo>
                    <a:lnTo>
                      <a:pt x="166" y="352"/>
                    </a:lnTo>
                    <a:lnTo>
                      <a:pt x="160" y="352"/>
                    </a:lnTo>
                    <a:lnTo>
                      <a:pt x="154" y="352"/>
                    </a:lnTo>
                    <a:lnTo>
                      <a:pt x="147" y="352"/>
                    </a:lnTo>
                    <a:lnTo>
                      <a:pt x="141" y="352"/>
                    </a:lnTo>
                    <a:lnTo>
                      <a:pt x="133" y="350"/>
                    </a:lnTo>
                    <a:lnTo>
                      <a:pt x="126" y="350"/>
                    </a:lnTo>
                    <a:lnTo>
                      <a:pt x="118" y="350"/>
                    </a:lnTo>
                    <a:lnTo>
                      <a:pt x="111" y="348"/>
                    </a:lnTo>
                    <a:lnTo>
                      <a:pt x="103" y="348"/>
                    </a:lnTo>
                    <a:lnTo>
                      <a:pt x="95" y="348"/>
                    </a:lnTo>
                    <a:lnTo>
                      <a:pt x="88" y="346"/>
                    </a:lnTo>
                    <a:lnTo>
                      <a:pt x="80" y="346"/>
                    </a:lnTo>
                    <a:lnTo>
                      <a:pt x="73" y="345"/>
                    </a:lnTo>
                    <a:lnTo>
                      <a:pt x="59" y="343"/>
                    </a:lnTo>
                    <a:lnTo>
                      <a:pt x="52" y="343"/>
                    </a:lnTo>
                    <a:lnTo>
                      <a:pt x="44" y="341"/>
                    </a:lnTo>
                    <a:lnTo>
                      <a:pt x="33" y="339"/>
                    </a:lnTo>
                    <a:lnTo>
                      <a:pt x="21" y="337"/>
                    </a:lnTo>
                    <a:lnTo>
                      <a:pt x="12" y="337"/>
                    </a:lnTo>
                    <a:lnTo>
                      <a:pt x="6" y="335"/>
                    </a:lnTo>
                    <a:lnTo>
                      <a:pt x="0" y="333"/>
                    </a:lnTo>
                    <a:lnTo>
                      <a:pt x="103" y="274"/>
                    </a:lnTo>
                    <a:lnTo>
                      <a:pt x="105" y="282"/>
                    </a:lnTo>
                    <a:lnTo>
                      <a:pt x="122" y="299"/>
                    </a:lnTo>
                    <a:lnTo>
                      <a:pt x="149" y="31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Freeform 10"/>
              <p:cNvSpPr>
                <a:spLocks/>
              </p:cNvSpPr>
              <p:nvPr/>
            </p:nvSpPr>
            <p:spPr bwMode="auto">
              <a:xfrm rot="-6204866">
                <a:off x="1527" y="-513"/>
                <a:ext cx="360" cy="1770"/>
              </a:xfrm>
              <a:custGeom>
                <a:avLst/>
                <a:gdLst>
                  <a:gd name="T0" fmla="*/ 286 w 884"/>
                  <a:gd name="T1" fmla="*/ 329 h 1781"/>
                  <a:gd name="T2" fmla="*/ 285 w 884"/>
                  <a:gd name="T3" fmla="*/ 485 h 1781"/>
                  <a:gd name="T4" fmla="*/ 300 w 884"/>
                  <a:gd name="T5" fmla="*/ 572 h 1781"/>
                  <a:gd name="T6" fmla="*/ 319 w 884"/>
                  <a:gd name="T7" fmla="*/ 652 h 1781"/>
                  <a:gd name="T8" fmla="*/ 341 w 884"/>
                  <a:gd name="T9" fmla="*/ 740 h 1781"/>
                  <a:gd name="T10" fmla="*/ 359 w 884"/>
                  <a:gd name="T11" fmla="*/ 908 h 1781"/>
                  <a:gd name="T12" fmla="*/ 348 w 884"/>
                  <a:gd name="T13" fmla="*/ 1005 h 1781"/>
                  <a:gd name="T14" fmla="*/ 330 w 884"/>
                  <a:gd name="T15" fmla="*/ 1086 h 1781"/>
                  <a:gd name="T16" fmla="*/ 319 w 884"/>
                  <a:gd name="T17" fmla="*/ 1034 h 1781"/>
                  <a:gd name="T18" fmla="*/ 302 w 884"/>
                  <a:gd name="T19" fmla="*/ 946 h 1781"/>
                  <a:gd name="T20" fmla="*/ 265 w 884"/>
                  <a:gd name="T21" fmla="*/ 965 h 1781"/>
                  <a:gd name="T22" fmla="*/ 272 w 884"/>
                  <a:gd name="T23" fmla="*/ 1092 h 1781"/>
                  <a:gd name="T24" fmla="*/ 301 w 884"/>
                  <a:gd name="T25" fmla="*/ 1207 h 1781"/>
                  <a:gd name="T26" fmla="*/ 311 w 884"/>
                  <a:gd name="T27" fmla="*/ 1334 h 1781"/>
                  <a:gd name="T28" fmla="*/ 265 w 884"/>
                  <a:gd name="T29" fmla="*/ 1340 h 1781"/>
                  <a:gd name="T30" fmla="*/ 238 w 884"/>
                  <a:gd name="T31" fmla="*/ 1220 h 1781"/>
                  <a:gd name="T32" fmla="*/ 215 w 884"/>
                  <a:gd name="T33" fmla="*/ 1233 h 1781"/>
                  <a:gd name="T34" fmla="*/ 230 w 884"/>
                  <a:gd name="T35" fmla="*/ 1345 h 1781"/>
                  <a:gd name="T36" fmla="*/ 240 w 884"/>
                  <a:gd name="T37" fmla="*/ 1411 h 1781"/>
                  <a:gd name="T38" fmla="*/ 251 w 884"/>
                  <a:gd name="T39" fmla="*/ 1489 h 1781"/>
                  <a:gd name="T40" fmla="*/ 262 w 884"/>
                  <a:gd name="T41" fmla="*/ 1630 h 1781"/>
                  <a:gd name="T42" fmla="*/ 213 w 884"/>
                  <a:gd name="T43" fmla="*/ 1632 h 1781"/>
                  <a:gd name="T44" fmla="*/ 200 w 884"/>
                  <a:gd name="T45" fmla="*/ 1529 h 1781"/>
                  <a:gd name="T46" fmla="*/ 190 w 884"/>
                  <a:gd name="T47" fmla="*/ 1411 h 1781"/>
                  <a:gd name="T48" fmla="*/ 180 w 884"/>
                  <a:gd name="T49" fmla="*/ 1394 h 1781"/>
                  <a:gd name="T50" fmla="*/ 180 w 884"/>
                  <a:gd name="T51" fmla="*/ 1707 h 1781"/>
                  <a:gd name="T52" fmla="*/ 145 w 884"/>
                  <a:gd name="T53" fmla="*/ 1770 h 1781"/>
                  <a:gd name="T54" fmla="*/ 121 w 884"/>
                  <a:gd name="T55" fmla="*/ 1676 h 1781"/>
                  <a:gd name="T56" fmla="*/ 135 w 884"/>
                  <a:gd name="T57" fmla="*/ 1573 h 1781"/>
                  <a:gd name="T58" fmla="*/ 63 w 884"/>
                  <a:gd name="T59" fmla="*/ 1558 h 1781"/>
                  <a:gd name="T60" fmla="*/ 83 w 884"/>
                  <a:gd name="T61" fmla="*/ 1493 h 1781"/>
                  <a:gd name="T62" fmla="*/ 137 w 884"/>
                  <a:gd name="T63" fmla="*/ 1396 h 1781"/>
                  <a:gd name="T64" fmla="*/ 42 w 884"/>
                  <a:gd name="T65" fmla="*/ 1345 h 1781"/>
                  <a:gd name="T66" fmla="*/ 40 w 884"/>
                  <a:gd name="T67" fmla="*/ 1271 h 1781"/>
                  <a:gd name="T68" fmla="*/ 132 w 884"/>
                  <a:gd name="T69" fmla="*/ 1170 h 1781"/>
                  <a:gd name="T70" fmla="*/ 132 w 884"/>
                  <a:gd name="T71" fmla="*/ 1078 h 1781"/>
                  <a:gd name="T72" fmla="*/ 53 w 884"/>
                  <a:gd name="T73" fmla="*/ 1135 h 1781"/>
                  <a:gd name="T74" fmla="*/ 0 w 884"/>
                  <a:gd name="T75" fmla="*/ 1052 h 1781"/>
                  <a:gd name="T76" fmla="*/ 20 w 884"/>
                  <a:gd name="T77" fmla="*/ 956 h 1781"/>
                  <a:gd name="T78" fmla="*/ 144 w 884"/>
                  <a:gd name="T79" fmla="*/ 895 h 1781"/>
                  <a:gd name="T80" fmla="*/ 111 w 884"/>
                  <a:gd name="T81" fmla="*/ 850 h 1781"/>
                  <a:gd name="T82" fmla="*/ 56 w 884"/>
                  <a:gd name="T83" fmla="*/ 805 h 1781"/>
                  <a:gd name="T84" fmla="*/ 67 w 884"/>
                  <a:gd name="T85" fmla="*/ 709 h 1781"/>
                  <a:gd name="T86" fmla="*/ 87 w 884"/>
                  <a:gd name="T87" fmla="*/ 614 h 1781"/>
                  <a:gd name="T88" fmla="*/ 113 w 884"/>
                  <a:gd name="T89" fmla="*/ 529 h 1781"/>
                  <a:gd name="T90" fmla="*/ 159 w 884"/>
                  <a:gd name="T91" fmla="*/ 461 h 1781"/>
                  <a:gd name="T92" fmla="*/ 225 w 884"/>
                  <a:gd name="T93" fmla="*/ 365 h 1781"/>
                  <a:gd name="T94" fmla="*/ 88 w 884"/>
                  <a:gd name="T95" fmla="*/ 772 h 1781"/>
                  <a:gd name="T96" fmla="*/ 60 w 884"/>
                  <a:gd name="T97" fmla="*/ 1300 h 1781"/>
                  <a:gd name="T98" fmla="*/ 164 w 884"/>
                  <a:gd name="T99" fmla="*/ 1420 h 1781"/>
                  <a:gd name="T100" fmla="*/ 214 w 884"/>
                  <a:gd name="T101" fmla="*/ 887 h 1781"/>
                  <a:gd name="T102" fmla="*/ 248 w 884"/>
                  <a:gd name="T103" fmla="*/ 463 h 1781"/>
                  <a:gd name="T104" fmla="*/ 259 w 884"/>
                  <a:gd name="T105" fmla="*/ 325 h 1781"/>
                  <a:gd name="T106" fmla="*/ 269 w 884"/>
                  <a:gd name="T107" fmla="*/ 251 h 1781"/>
                  <a:gd name="T108" fmla="*/ 287 w 884"/>
                  <a:gd name="T109" fmla="*/ 183 h 1781"/>
                  <a:gd name="T110" fmla="*/ 308 w 884"/>
                  <a:gd name="T111" fmla="*/ 111 h 1781"/>
                  <a:gd name="T112" fmla="*/ 338 w 884"/>
                  <a:gd name="T113" fmla="*/ 19 h 1781"/>
                  <a:gd name="T114" fmla="*/ 299 w 884"/>
                  <a:gd name="T115" fmla="*/ 266 h 1781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884"/>
                  <a:gd name="T175" fmla="*/ 0 h 1781"/>
                  <a:gd name="T176" fmla="*/ 884 w 884"/>
                  <a:gd name="T177" fmla="*/ 1781 h 1781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884" h="1781">
                    <a:moveTo>
                      <a:pt x="734" y="268"/>
                    </a:moveTo>
                    <a:lnTo>
                      <a:pt x="730" y="274"/>
                    </a:lnTo>
                    <a:lnTo>
                      <a:pt x="720" y="289"/>
                    </a:lnTo>
                    <a:lnTo>
                      <a:pt x="715" y="300"/>
                    </a:lnTo>
                    <a:lnTo>
                      <a:pt x="709" y="314"/>
                    </a:lnTo>
                    <a:lnTo>
                      <a:pt x="703" y="331"/>
                    </a:lnTo>
                    <a:lnTo>
                      <a:pt x="697" y="348"/>
                    </a:lnTo>
                    <a:lnTo>
                      <a:pt x="692" y="390"/>
                    </a:lnTo>
                    <a:lnTo>
                      <a:pt x="692" y="437"/>
                    </a:lnTo>
                    <a:lnTo>
                      <a:pt x="694" y="462"/>
                    </a:lnTo>
                    <a:lnTo>
                      <a:pt x="697" y="475"/>
                    </a:lnTo>
                    <a:lnTo>
                      <a:pt x="699" y="488"/>
                    </a:lnTo>
                    <a:lnTo>
                      <a:pt x="705" y="504"/>
                    </a:lnTo>
                    <a:lnTo>
                      <a:pt x="709" y="519"/>
                    </a:lnTo>
                    <a:lnTo>
                      <a:pt x="715" y="532"/>
                    </a:lnTo>
                    <a:lnTo>
                      <a:pt x="722" y="547"/>
                    </a:lnTo>
                    <a:lnTo>
                      <a:pt x="730" y="563"/>
                    </a:lnTo>
                    <a:lnTo>
                      <a:pt x="737" y="576"/>
                    </a:lnTo>
                    <a:lnTo>
                      <a:pt x="745" y="591"/>
                    </a:lnTo>
                    <a:lnTo>
                      <a:pt x="753" y="602"/>
                    </a:lnTo>
                    <a:lnTo>
                      <a:pt x="760" y="618"/>
                    </a:lnTo>
                    <a:lnTo>
                      <a:pt x="768" y="631"/>
                    </a:lnTo>
                    <a:lnTo>
                      <a:pt x="777" y="642"/>
                    </a:lnTo>
                    <a:lnTo>
                      <a:pt x="783" y="656"/>
                    </a:lnTo>
                    <a:lnTo>
                      <a:pt x="791" y="667"/>
                    </a:lnTo>
                    <a:lnTo>
                      <a:pt x="798" y="679"/>
                    </a:lnTo>
                    <a:lnTo>
                      <a:pt x="813" y="701"/>
                    </a:lnTo>
                    <a:lnTo>
                      <a:pt x="819" y="713"/>
                    </a:lnTo>
                    <a:lnTo>
                      <a:pt x="827" y="724"/>
                    </a:lnTo>
                    <a:lnTo>
                      <a:pt x="838" y="745"/>
                    </a:lnTo>
                    <a:lnTo>
                      <a:pt x="851" y="766"/>
                    </a:lnTo>
                    <a:lnTo>
                      <a:pt x="861" y="787"/>
                    </a:lnTo>
                    <a:lnTo>
                      <a:pt x="869" y="808"/>
                    </a:lnTo>
                    <a:lnTo>
                      <a:pt x="876" y="829"/>
                    </a:lnTo>
                    <a:lnTo>
                      <a:pt x="884" y="871"/>
                    </a:lnTo>
                    <a:lnTo>
                      <a:pt x="882" y="914"/>
                    </a:lnTo>
                    <a:lnTo>
                      <a:pt x="878" y="935"/>
                    </a:lnTo>
                    <a:lnTo>
                      <a:pt x="872" y="956"/>
                    </a:lnTo>
                    <a:lnTo>
                      <a:pt x="870" y="966"/>
                    </a:lnTo>
                    <a:lnTo>
                      <a:pt x="869" y="975"/>
                    </a:lnTo>
                    <a:lnTo>
                      <a:pt x="861" y="994"/>
                    </a:lnTo>
                    <a:lnTo>
                      <a:pt x="855" y="1011"/>
                    </a:lnTo>
                    <a:lnTo>
                      <a:pt x="848" y="1026"/>
                    </a:lnTo>
                    <a:lnTo>
                      <a:pt x="840" y="1042"/>
                    </a:lnTo>
                    <a:lnTo>
                      <a:pt x="834" y="1055"/>
                    </a:lnTo>
                    <a:lnTo>
                      <a:pt x="827" y="1066"/>
                    </a:lnTo>
                    <a:lnTo>
                      <a:pt x="821" y="1076"/>
                    </a:lnTo>
                    <a:lnTo>
                      <a:pt x="810" y="1093"/>
                    </a:lnTo>
                    <a:lnTo>
                      <a:pt x="798" y="1106"/>
                    </a:lnTo>
                    <a:lnTo>
                      <a:pt x="796" y="1099"/>
                    </a:lnTo>
                    <a:lnTo>
                      <a:pt x="794" y="1081"/>
                    </a:lnTo>
                    <a:lnTo>
                      <a:pt x="791" y="1070"/>
                    </a:lnTo>
                    <a:lnTo>
                      <a:pt x="787" y="1055"/>
                    </a:lnTo>
                    <a:lnTo>
                      <a:pt x="783" y="1040"/>
                    </a:lnTo>
                    <a:lnTo>
                      <a:pt x="777" y="1024"/>
                    </a:lnTo>
                    <a:lnTo>
                      <a:pt x="772" y="1009"/>
                    </a:lnTo>
                    <a:lnTo>
                      <a:pt x="764" y="994"/>
                    </a:lnTo>
                    <a:lnTo>
                      <a:pt x="758" y="979"/>
                    </a:lnTo>
                    <a:lnTo>
                      <a:pt x="751" y="966"/>
                    </a:lnTo>
                    <a:lnTo>
                      <a:pt x="741" y="952"/>
                    </a:lnTo>
                    <a:lnTo>
                      <a:pt x="732" y="943"/>
                    </a:lnTo>
                    <a:lnTo>
                      <a:pt x="711" y="928"/>
                    </a:lnTo>
                    <a:lnTo>
                      <a:pt x="692" y="926"/>
                    </a:lnTo>
                    <a:lnTo>
                      <a:pt x="675" y="933"/>
                    </a:lnTo>
                    <a:lnTo>
                      <a:pt x="659" y="950"/>
                    </a:lnTo>
                    <a:lnTo>
                      <a:pt x="650" y="971"/>
                    </a:lnTo>
                    <a:lnTo>
                      <a:pt x="644" y="998"/>
                    </a:lnTo>
                    <a:lnTo>
                      <a:pt x="644" y="1028"/>
                    </a:lnTo>
                    <a:lnTo>
                      <a:pt x="650" y="1057"/>
                    </a:lnTo>
                    <a:lnTo>
                      <a:pt x="654" y="1070"/>
                    </a:lnTo>
                    <a:lnTo>
                      <a:pt x="661" y="1083"/>
                    </a:lnTo>
                    <a:lnTo>
                      <a:pt x="669" y="1099"/>
                    </a:lnTo>
                    <a:lnTo>
                      <a:pt x="680" y="1114"/>
                    </a:lnTo>
                    <a:lnTo>
                      <a:pt x="692" y="1131"/>
                    </a:lnTo>
                    <a:lnTo>
                      <a:pt x="703" y="1152"/>
                    </a:lnTo>
                    <a:lnTo>
                      <a:pt x="715" y="1173"/>
                    </a:lnTo>
                    <a:lnTo>
                      <a:pt x="728" y="1194"/>
                    </a:lnTo>
                    <a:lnTo>
                      <a:pt x="739" y="1215"/>
                    </a:lnTo>
                    <a:lnTo>
                      <a:pt x="751" y="1235"/>
                    </a:lnTo>
                    <a:lnTo>
                      <a:pt x="758" y="1258"/>
                    </a:lnTo>
                    <a:lnTo>
                      <a:pt x="764" y="1277"/>
                    </a:lnTo>
                    <a:lnTo>
                      <a:pt x="770" y="1317"/>
                    </a:lnTo>
                    <a:lnTo>
                      <a:pt x="766" y="1334"/>
                    </a:lnTo>
                    <a:lnTo>
                      <a:pt x="764" y="1342"/>
                    </a:lnTo>
                    <a:lnTo>
                      <a:pt x="758" y="1350"/>
                    </a:lnTo>
                    <a:lnTo>
                      <a:pt x="747" y="1363"/>
                    </a:lnTo>
                    <a:lnTo>
                      <a:pt x="730" y="1374"/>
                    </a:lnTo>
                    <a:lnTo>
                      <a:pt x="694" y="1380"/>
                    </a:lnTo>
                    <a:lnTo>
                      <a:pt x="663" y="1363"/>
                    </a:lnTo>
                    <a:lnTo>
                      <a:pt x="650" y="1348"/>
                    </a:lnTo>
                    <a:lnTo>
                      <a:pt x="639" y="1329"/>
                    </a:lnTo>
                    <a:lnTo>
                      <a:pt x="627" y="1310"/>
                    </a:lnTo>
                    <a:lnTo>
                      <a:pt x="616" y="1289"/>
                    </a:lnTo>
                    <a:lnTo>
                      <a:pt x="606" y="1266"/>
                    </a:lnTo>
                    <a:lnTo>
                      <a:pt x="595" y="1245"/>
                    </a:lnTo>
                    <a:lnTo>
                      <a:pt x="585" y="1228"/>
                    </a:lnTo>
                    <a:lnTo>
                      <a:pt x="576" y="1211"/>
                    </a:lnTo>
                    <a:lnTo>
                      <a:pt x="555" y="1188"/>
                    </a:lnTo>
                    <a:lnTo>
                      <a:pt x="534" y="1186"/>
                    </a:lnTo>
                    <a:lnTo>
                      <a:pt x="526" y="1196"/>
                    </a:lnTo>
                    <a:lnTo>
                      <a:pt x="524" y="1215"/>
                    </a:lnTo>
                    <a:lnTo>
                      <a:pt x="528" y="1241"/>
                    </a:lnTo>
                    <a:lnTo>
                      <a:pt x="532" y="1256"/>
                    </a:lnTo>
                    <a:lnTo>
                      <a:pt x="538" y="1273"/>
                    </a:lnTo>
                    <a:lnTo>
                      <a:pt x="543" y="1292"/>
                    </a:lnTo>
                    <a:lnTo>
                      <a:pt x="549" y="1311"/>
                    </a:lnTo>
                    <a:lnTo>
                      <a:pt x="557" y="1332"/>
                    </a:lnTo>
                    <a:lnTo>
                      <a:pt x="564" y="1353"/>
                    </a:lnTo>
                    <a:lnTo>
                      <a:pt x="568" y="1365"/>
                    </a:lnTo>
                    <a:lnTo>
                      <a:pt x="572" y="1374"/>
                    </a:lnTo>
                    <a:lnTo>
                      <a:pt x="576" y="1386"/>
                    </a:lnTo>
                    <a:lnTo>
                      <a:pt x="580" y="1397"/>
                    </a:lnTo>
                    <a:lnTo>
                      <a:pt x="585" y="1408"/>
                    </a:lnTo>
                    <a:lnTo>
                      <a:pt x="589" y="1420"/>
                    </a:lnTo>
                    <a:lnTo>
                      <a:pt x="593" y="1431"/>
                    </a:lnTo>
                    <a:lnTo>
                      <a:pt x="597" y="1443"/>
                    </a:lnTo>
                    <a:lnTo>
                      <a:pt x="604" y="1465"/>
                    </a:lnTo>
                    <a:lnTo>
                      <a:pt x="608" y="1477"/>
                    </a:lnTo>
                    <a:lnTo>
                      <a:pt x="612" y="1488"/>
                    </a:lnTo>
                    <a:lnTo>
                      <a:pt x="616" y="1498"/>
                    </a:lnTo>
                    <a:lnTo>
                      <a:pt x="620" y="1509"/>
                    </a:lnTo>
                    <a:lnTo>
                      <a:pt x="625" y="1530"/>
                    </a:lnTo>
                    <a:lnTo>
                      <a:pt x="631" y="1551"/>
                    </a:lnTo>
                    <a:lnTo>
                      <a:pt x="637" y="1572"/>
                    </a:lnTo>
                    <a:lnTo>
                      <a:pt x="644" y="1608"/>
                    </a:lnTo>
                    <a:lnTo>
                      <a:pt x="644" y="1640"/>
                    </a:lnTo>
                    <a:lnTo>
                      <a:pt x="640" y="1667"/>
                    </a:lnTo>
                    <a:lnTo>
                      <a:pt x="629" y="1684"/>
                    </a:lnTo>
                    <a:lnTo>
                      <a:pt x="610" y="1694"/>
                    </a:lnTo>
                    <a:lnTo>
                      <a:pt x="568" y="1688"/>
                    </a:lnTo>
                    <a:lnTo>
                      <a:pt x="538" y="1663"/>
                    </a:lnTo>
                    <a:lnTo>
                      <a:pt x="524" y="1642"/>
                    </a:lnTo>
                    <a:lnTo>
                      <a:pt x="513" y="1619"/>
                    </a:lnTo>
                    <a:lnTo>
                      <a:pt x="504" y="1593"/>
                    </a:lnTo>
                    <a:lnTo>
                      <a:pt x="502" y="1580"/>
                    </a:lnTo>
                    <a:lnTo>
                      <a:pt x="496" y="1566"/>
                    </a:lnTo>
                    <a:lnTo>
                      <a:pt x="494" y="1553"/>
                    </a:lnTo>
                    <a:lnTo>
                      <a:pt x="490" y="1538"/>
                    </a:lnTo>
                    <a:lnTo>
                      <a:pt x="486" y="1524"/>
                    </a:lnTo>
                    <a:lnTo>
                      <a:pt x="485" y="1511"/>
                    </a:lnTo>
                    <a:lnTo>
                      <a:pt x="473" y="1456"/>
                    </a:lnTo>
                    <a:lnTo>
                      <a:pt x="471" y="1443"/>
                    </a:lnTo>
                    <a:lnTo>
                      <a:pt x="467" y="1431"/>
                    </a:lnTo>
                    <a:lnTo>
                      <a:pt x="466" y="1420"/>
                    </a:lnTo>
                    <a:lnTo>
                      <a:pt x="464" y="1410"/>
                    </a:lnTo>
                    <a:lnTo>
                      <a:pt x="456" y="1391"/>
                    </a:lnTo>
                    <a:lnTo>
                      <a:pt x="450" y="1378"/>
                    </a:lnTo>
                    <a:lnTo>
                      <a:pt x="443" y="1374"/>
                    </a:lnTo>
                    <a:lnTo>
                      <a:pt x="443" y="1384"/>
                    </a:lnTo>
                    <a:lnTo>
                      <a:pt x="443" y="1403"/>
                    </a:lnTo>
                    <a:lnTo>
                      <a:pt x="446" y="1454"/>
                    </a:lnTo>
                    <a:lnTo>
                      <a:pt x="454" y="1521"/>
                    </a:lnTo>
                    <a:lnTo>
                      <a:pt x="456" y="1593"/>
                    </a:lnTo>
                    <a:lnTo>
                      <a:pt x="454" y="1661"/>
                    </a:lnTo>
                    <a:lnTo>
                      <a:pt x="448" y="1692"/>
                    </a:lnTo>
                    <a:lnTo>
                      <a:pt x="441" y="1718"/>
                    </a:lnTo>
                    <a:lnTo>
                      <a:pt x="435" y="1730"/>
                    </a:lnTo>
                    <a:lnTo>
                      <a:pt x="429" y="1739"/>
                    </a:lnTo>
                    <a:lnTo>
                      <a:pt x="414" y="1754"/>
                    </a:lnTo>
                    <a:lnTo>
                      <a:pt x="399" y="1766"/>
                    </a:lnTo>
                    <a:lnTo>
                      <a:pt x="382" y="1773"/>
                    </a:lnTo>
                    <a:lnTo>
                      <a:pt x="355" y="1781"/>
                    </a:lnTo>
                    <a:lnTo>
                      <a:pt x="313" y="1771"/>
                    </a:lnTo>
                    <a:lnTo>
                      <a:pt x="300" y="1758"/>
                    </a:lnTo>
                    <a:lnTo>
                      <a:pt x="292" y="1741"/>
                    </a:lnTo>
                    <a:lnTo>
                      <a:pt x="291" y="1720"/>
                    </a:lnTo>
                    <a:lnTo>
                      <a:pt x="294" y="1697"/>
                    </a:lnTo>
                    <a:lnTo>
                      <a:pt x="298" y="1686"/>
                    </a:lnTo>
                    <a:lnTo>
                      <a:pt x="302" y="1675"/>
                    </a:lnTo>
                    <a:lnTo>
                      <a:pt x="312" y="1652"/>
                    </a:lnTo>
                    <a:lnTo>
                      <a:pt x="315" y="1640"/>
                    </a:lnTo>
                    <a:lnTo>
                      <a:pt x="319" y="1631"/>
                    </a:lnTo>
                    <a:lnTo>
                      <a:pt x="327" y="1612"/>
                    </a:lnTo>
                    <a:lnTo>
                      <a:pt x="331" y="1583"/>
                    </a:lnTo>
                    <a:lnTo>
                      <a:pt x="325" y="1578"/>
                    </a:lnTo>
                    <a:lnTo>
                      <a:pt x="313" y="1578"/>
                    </a:lnTo>
                    <a:lnTo>
                      <a:pt x="266" y="1583"/>
                    </a:lnTo>
                    <a:lnTo>
                      <a:pt x="201" y="1587"/>
                    </a:lnTo>
                    <a:lnTo>
                      <a:pt x="158" y="1576"/>
                    </a:lnTo>
                    <a:lnTo>
                      <a:pt x="154" y="1568"/>
                    </a:lnTo>
                    <a:lnTo>
                      <a:pt x="154" y="1561"/>
                    </a:lnTo>
                    <a:lnTo>
                      <a:pt x="156" y="1549"/>
                    </a:lnTo>
                    <a:lnTo>
                      <a:pt x="165" y="1538"/>
                    </a:lnTo>
                    <a:lnTo>
                      <a:pt x="177" y="1524"/>
                    </a:lnTo>
                    <a:lnTo>
                      <a:pt x="190" y="1513"/>
                    </a:lnTo>
                    <a:lnTo>
                      <a:pt x="203" y="1502"/>
                    </a:lnTo>
                    <a:lnTo>
                      <a:pt x="218" y="1492"/>
                    </a:lnTo>
                    <a:lnTo>
                      <a:pt x="249" y="1473"/>
                    </a:lnTo>
                    <a:lnTo>
                      <a:pt x="279" y="1456"/>
                    </a:lnTo>
                    <a:lnTo>
                      <a:pt x="306" y="1441"/>
                    </a:lnTo>
                    <a:lnTo>
                      <a:pt x="325" y="1424"/>
                    </a:lnTo>
                    <a:lnTo>
                      <a:pt x="336" y="1405"/>
                    </a:lnTo>
                    <a:lnTo>
                      <a:pt x="334" y="1384"/>
                    </a:lnTo>
                    <a:lnTo>
                      <a:pt x="329" y="1376"/>
                    </a:lnTo>
                    <a:lnTo>
                      <a:pt x="317" y="1369"/>
                    </a:lnTo>
                    <a:lnTo>
                      <a:pt x="283" y="1361"/>
                    </a:lnTo>
                    <a:lnTo>
                      <a:pt x="190" y="1359"/>
                    </a:lnTo>
                    <a:lnTo>
                      <a:pt x="104" y="1353"/>
                    </a:lnTo>
                    <a:lnTo>
                      <a:pt x="80" y="1340"/>
                    </a:lnTo>
                    <a:lnTo>
                      <a:pt x="74" y="1331"/>
                    </a:lnTo>
                    <a:lnTo>
                      <a:pt x="74" y="1317"/>
                    </a:lnTo>
                    <a:lnTo>
                      <a:pt x="80" y="1302"/>
                    </a:lnTo>
                    <a:lnTo>
                      <a:pt x="87" y="1289"/>
                    </a:lnTo>
                    <a:lnTo>
                      <a:pt x="99" y="1279"/>
                    </a:lnTo>
                    <a:lnTo>
                      <a:pt x="114" y="1270"/>
                    </a:lnTo>
                    <a:lnTo>
                      <a:pt x="148" y="1254"/>
                    </a:lnTo>
                    <a:lnTo>
                      <a:pt x="186" y="1241"/>
                    </a:lnTo>
                    <a:lnTo>
                      <a:pt x="228" y="1228"/>
                    </a:lnTo>
                    <a:lnTo>
                      <a:pt x="266" y="1215"/>
                    </a:lnTo>
                    <a:lnTo>
                      <a:pt x="323" y="1177"/>
                    </a:lnTo>
                    <a:lnTo>
                      <a:pt x="336" y="1154"/>
                    </a:lnTo>
                    <a:lnTo>
                      <a:pt x="344" y="1131"/>
                    </a:lnTo>
                    <a:lnTo>
                      <a:pt x="344" y="1112"/>
                    </a:lnTo>
                    <a:lnTo>
                      <a:pt x="340" y="1104"/>
                    </a:lnTo>
                    <a:lnTo>
                      <a:pt x="336" y="1097"/>
                    </a:lnTo>
                    <a:lnTo>
                      <a:pt x="323" y="1085"/>
                    </a:lnTo>
                    <a:lnTo>
                      <a:pt x="304" y="1078"/>
                    </a:lnTo>
                    <a:lnTo>
                      <a:pt x="249" y="1081"/>
                    </a:lnTo>
                    <a:lnTo>
                      <a:pt x="192" y="1102"/>
                    </a:lnTo>
                    <a:lnTo>
                      <a:pt x="171" y="1116"/>
                    </a:lnTo>
                    <a:lnTo>
                      <a:pt x="150" y="1129"/>
                    </a:lnTo>
                    <a:lnTo>
                      <a:pt x="129" y="1142"/>
                    </a:lnTo>
                    <a:lnTo>
                      <a:pt x="108" y="1152"/>
                    </a:lnTo>
                    <a:lnTo>
                      <a:pt x="55" y="1156"/>
                    </a:lnTo>
                    <a:lnTo>
                      <a:pt x="26" y="1146"/>
                    </a:lnTo>
                    <a:lnTo>
                      <a:pt x="9" y="1123"/>
                    </a:lnTo>
                    <a:lnTo>
                      <a:pt x="0" y="1093"/>
                    </a:lnTo>
                    <a:lnTo>
                      <a:pt x="0" y="1059"/>
                    </a:lnTo>
                    <a:lnTo>
                      <a:pt x="4" y="1040"/>
                    </a:lnTo>
                    <a:lnTo>
                      <a:pt x="7" y="1023"/>
                    </a:lnTo>
                    <a:lnTo>
                      <a:pt x="15" y="1005"/>
                    </a:lnTo>
                    <a:lnTo>
                      <a:pt x="24" y="988"/>
                    </a:lnTo>
                    <a:lnTo>
                      <a:pt x="36" y="975"/>
                    </a:lnTo>
                    <a:lnTo>
                      <a:pt x="49" y="962"/>
                    </a:lnTo>
                    <a:lnTo>
                      <a:pt x="64" y="952"/>
                    </a:lnTo>
                    <a:lnTo>
                      <a:pt x="81" y="945"/>
                    </a:lnTo>
                    <a:lnTo>
                      <a:pt x="121" y="935"/>
                    </a:lnTo>
                    <a:lnTo>
                      <a:pt x="171" y="928"/>
                    </a:lnTo>
                    <a:lnTo>
                      <a:pt x="272" y="918"/>
                    </a:lnTo>
                    <a:lnTo>
                      <a:pt x="353" y="901"/>
                    </a:lnTo>
                    <a:lnTo>
                      <a:pt x="378" y="886"/>
                    </a:lnTo>
                    <a:lnTo>
                      <a:pt x="386" y="865"/>
                    </a:lnTo>
                    <a:lnTo>
                      <a:pt x="382" y="855"/>
                    </a:lnTo>
                    <a:lnTo>
                      <a:pt x="376" y="848"/>
                    </a:lnTo>
                    <a:lnTo>
                      <a:pt x="351" y="844"/>
                    </a:lnTo>
                    <a:lnTo>
                      <a:pt x="273" y="855"/>
                    </a:lnTo>
                    <a:lnTo>
                      <a:pt x="232" y="865"/>
                    </a:lnTo>
                    <a:lnTo>
                      <a:pt x="194" y="869"/>
                    </a:lnTo>
                    <a:lnTo>
                      <a:pt x="161" y="863"/>
                    </a:lnTo>
                    <a:lnTo>
                      <a:pt x="142" y="844"/>
                    </a:lnTo>
                    <a:lnTo>
                      <a:pt x="138" y="829"/>
                    </a:lnTo>
                    <a:lnTo>
                      <a:pt x="138" y="810"/>
                    </a:lnTo>
                    <a:lnTo>
                      <a:pt x="142" y="785"/>
                    </a:lnTo>
                    <a:lnTo>
                      <a:pt x="146" y="772"/>
                    </a:lnTo>
                    <a:lnTo>
                      <a:pt x="150" y="758"/>
                    </a:lnTo>
                    <a:lnTo>
                      <a:pt x="154" y="743"/>
                    </a:lnTo>
                    <a:lnTo>
                      <a:pt x="159" y="730"/>
                    </a:lnTo>
                    <a:lnTo>
                      <a:pt x="165" y="713"/>
                    </a:lnTo>
                    <a:lnTo>
                      <a:pt x="171" y="698"/>
                    </a:lnTo>
                    <a:lnTo>
                      <a:pt x="178" y="682"/>
                    </a:lnTo>
                    <a:lnTo>
                      <a:pt x="186" y="667"/>
                    </a:lnTo>
                    <a:lnTo>
                      <a:pt x="196" y="650"/>
                    </a:lnTo>
                    <a:lnTo>
                      <a:pt x="203" y="635"/>
                    </a:lnTo>
                    <a:lnTo>
                      <a:pt x="213" y="618"/>
                    </a:lnTo>
                    <a:lnTo>
                      <a:pt x="222" y="602"/>
                    </a:lnTo>
                    <a:lnTo>
                      <a:pt x="234" y="587"/>
                    </a:lnTo>
                    <a:lnTo>
                      <a:pt x="243" y="572"/>
                    </a:lnTo>
                    <a:lnTo>
                      <a:pt x="254" y="559"/>
                    </a:lnTo>
                    <a:lnTo>
                      <a:pt x="266" y="545"/>
                    </a:lnTo>
                    <a:lnTo>
                      <a:pt x="277" y="532"/>
                    </a:lnTo>
                    <a:lnTo>
                      <a:pt x="291" y="521"/>
                    </a:lnTo>
                    <a:lnTo>
                      <a:pt x="302" y="509"/>
                    </a:lnTo>
                    <a:lnTo>
                      <a:pt x="313" y="500"/>
                    </a:lnTo>
                    <a:lnTo>
                      <a:pt x="340" y="483"/>
                    </a:lnTo>
                    <a:lnTo>
                      <a:pt x="365" y="469"/>
                    </a:lnTo>
                    <a:lnTo>
                      <a:pt x="391" y="464"/>
                    </a:lnTo>
                    <a:lnTo>
                      <a:pt x="439" y="452"/>
                    </a:lnTo>
                    <a:lnTo>
                      <a:pt x="481" y="433"/>
                    </a:lnTo>
                    <a:lnTo>
                      <a:pt x="515" y="409"/>
                    </a:lnTo>
                    <a:lnTo>
                      <a:pt x="528" y="395"/>
                    </a:lnTo>
                    <a:lnTo>
                      <a:pt x="542" y="382"/>
                    </a:lnTo>
                    <a:lnTo>
                      <a:pt x="553" y="367"/>
                    </a:lnTo>
                    <a:lnTo>
                      <a:pt x="562" y="353"/>
                    </a:lnTo>
                    <a:lnTo>
                      <a:pt x="578" y="333"/>
                    </a:lnTo>
                    <a:lnTo>
                      <a:pt x="585" y="315"/>
                    </a:lnTo>
                    <a:lnTo>
                      <a:pt x="589" y="310"/>
                    </a:lnTo>
                    <a:lnTo>
                      <a:pt x="530" y="566"/>
                    </a:lnTo>
                    <a:lnTo>
                      <a:pt x="216" y="777"/>
                    </a:lnTo>
                    <a:lnTo>
                      <a:pt x="517" y="650"/>
                    </a:lnTo>
                    <a:lnTo>
                      <a:pt x="443" y="956"/>
                    </a:lnTo>
                    <a:lnTo>
                      <a:pt x="93" y="1036"/>
                    </a:lnTo>
                    <a:lnTo>
                      <a:pt x="433" y="1019"/>
                    </a:lnTo>
                    <a:lnTo>
                      <a:pt x="393" y="1222"/>
                    </a:lnTo>
                    <a:lnTo>
                      <a:pt x="148" y="1308"/>
                    </a:lnTo>
                    <a:lnTo>
                      <a:pt x="382" y="1277"/>
                    </a:lnTo>
                    <a:lnTo>
                      <a:pt x="361" y="1446"/>
                    </a:lnTo>
                    <a:lnTo>
                      <a:pt x="237" y="1540"/>
                    </a:lnTo>
                    <a:lnTo>
                      <a:pt x="370" y="1490"/>
                    </a:lnTo>
                    <a:lnTo>
                      <a:pt x="376" y="1718"/>
                    </a:lnTo>
                    <a:lnTo>
                      <a:pt x="403" y="1429"/>
                    </a:lnTo>
                    <a:lnTo>
                      <a:pt x="435" y="1211"/>
                    </a:lnTo>
                    <a:lnTo>
                      <a:pt x="572" y="1619"/>
                    </a:lnTo>
                    <a:lnTo>
                      <a:pt x="462" y="1131"/>
                    </a:lnTo>
                    <a:lnTo>
                      <a:pt x="502" y="967"/>
                    </a:lnTo>
                    <a:lnTo>
                      <a:pt x="696" y="1308"/>
                    </a:lnTo>
                    <a:lnTo>
                      <a:pt x="526" y="893"/>
                    </a:lnTo>
                    <a:lnTo>
                      <a:pt x="581" y="650"/>
                    </a:lnTo>
                    <a:lnTo>
                      <a:pt x="800" y="895"/>
                    </a:lnTo>
                    <a:lnTo>
                      <a:pt x="595" y="576"/>
                    </a:lnTo>
                    <a:lnTo>
                      <a:pt x="599" y="544"/>
                    </a:lnTo>
                    <a:lnTo>
                      <a:pt x="602" y="509"/>
                    </a:lnTo>
                    <a:lnTo>
                      <a:pt x="608" y="466"/>
                    </a:lnTo>
                    <a:lnTo>
                      <a:pt x="616" y="418"/>
                    </a:lnTo>
                    <a:lnTo>
                      <a:pt x="623" y="371"/>
                    </a:lnTo>
                    <a:lnTo>
                      <a:pt x="627" y="359"/>
                    </a:lnTo>
                    <a:lnTo>
                      <a:pt x="629" y="348"/>
                    </a:lnTo>
                    <a:lnTo>
                      <a:pt x="631" y="336"/>
                    </a:lnTo>
                    <a:lnTo>
                      <a:pt x="635" y="327"/>
                    </a:lnTo>
                    <a:lnTo>
                      <a:pt x="637" y="317"/>
                    </a:lnTo>
                    <a:lnTo>
                      <a:pt x="639" y="306"/>
                    </a:lnTo>
                    <a:lnTo>
                      <a:pt x="644" y="291"/>
                    </a:lnTo>
                    <a:lnTo>
                      <a:pt x="652" y="274"/>
                    </a:lnTo>
                    <a:lnTo>
                      <a:pt x="658" y="262"/>
                    </a:lnTo>
                    <a:lnTo>
                      <a:pt x="661" y="253"/>
                    </a:lnTo>
                    <a:lnTo>
                      <a:pt x="667" y="241"/>
                    </a:lnTo>
                    <a:lnTo>
                      <a:pt x="675" y="232"/>
                    </a:lnTo>
                    <a:lnTo>
                      <a:pt x="680" y="220"/>
                    </a:lnTo>
                    <a:lnTo>
                      <a:pt x="688" y="209"/>
                    </a:lnTo>
                    <a:lnTo>
                      <a:pt x="697" y="196"/>
                    </a:lnTo>
                    <a:lnTo>
                      <a:pt x="705" y="184"/>
                    </a:lnTo>
                    <a:lnTo>
                      <a:pt x="713" y="173"/>
                    </a:lnTo>
                    <a:lnTo>
                      <a:pt x="722" y="160"/>
                    </a:lnTo>
                    <a:lnTo>
                      <a:pt x="730" y="148"/>
                    </a:lnTo>
                    <a:lnTo>
                      <a:pt x="739" y="137"/>
                    </a:lnTo>
                    <a:lnTo>
                      <a:pt x="749" y="123"/>
                    </a:lnTo>
                    <a:lnTo>
                      <a:pt x="756" y="112"/>
                    </a:lnTo>
                    <a:lnTo>
                      <a:pt x="773" y="91"/>
                    </a:lnTo>
                    <a:lnTo>
                      <a:pt x="783" y="80"/>
                    </a:lnTo>
                    <a:lnTo>
                      <a:pt x="791" y="68"/>
                    </a:lnTo>
                    <a:lnTo>
                      <a:pt x="806" y="49"/>
                    </a:lnTo>
                    <a:lnTo>
                      <a:pt x="819" y="32"/>
                    </a:lnTo>
                    <a:lnTo>
                      <a:pt x="831" y="19"/>
                    </a:lnTo>
                    <a:lnTo>
                      <a:pt x="838" y="8"/>
                    </a:lnTo>
                    <a:lnTo>
                      <a:pt x="846" y="0"/>
                    </a:lnTo>
                    <a:lnTo>
                      <a:pt x="850" y="230"/>
                    </a:lnTo>
                    <a:lnTo>
                      <a:pt x="832" y="226"/>
                    </a:lnTo>
                    <a:lnTo>
                      <a:pt x="787" y="239"/>
                    </a:lnTo>
                    <a:lnTo>
                      <a:pt x="734" y="26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197" name="Group 11"/>
            <p:cNvGrpSpPr>
              <a:grpSpLocks/>
            </p:cNvGrpSpPr>
            <p:nvPr/>
          </p:nvGrpSpPr>
          <p:grpSpPr bwMode="auto">
            <a:xfrm rot="10687337">
              <a:off x="3168" y="1728"/>
              <a:ext cx="2352" cy="2412"/>
              <a:chOff x="240" y="132"/>
              <a:chExt cx="2352" cy="2412"/>
            </a:xfrm>
          </p:grpSpPr>
          <p:sp>
            <p:nvSpPr>
              <p:cNvPr id="8198" name="Freeform 12"/>
              <p:cNvSpPr>
                <a:spLocks/>
              </p:cNvSpPr>
              <p:nvPr/>
            </p:nvSpPr>
            <p:spPr bwMode="auto">
              <a:xfrm rot="-3872960">
                <a:off x="404" y="144"/>
                <a:ext cx="228" cy="459"/>
              </a:xfrm>
              <a:custGeom>
                <a:avLst/>
                <a:gdLst>
                  <a:gd name="T0" fmla="*/ 47 w 456"/>
                  <a:gd name="T1" fmla="*/ 374 h 919"/>
                  <a:gd name="T2" fmla="*/ 48 w 456"/>
                  <a:gd name="T3" fmla="*/ 333 h 919"/>
                  <a:gd name="T4" fmla="*/ 38 w 456"/>
                  <a:gd name="T5" fmla="*/ 311 h 919"/>
                  <a:gd name="T6" fmla="*/ 26 w 456"/>
                  <a:gd name="T7" fmla="*/ 290 h 919"/>
                  <a:gd name="T8" fmla="*/ 12 w 456"/>
                  <a:gd name="T9" fmla="*/ 267 h 919"/>
                  <a:gd name="T10" fmla="*/ 1 w 456"/>
                  <a:gd name="T11" fmla="*/ 223 h 919"/>
                  <a:gd name="T12" fmla="*/ 7 w 456"/>
                  <a:gd name="T13" fmla="*/ 198 h 919"/>
                  <a:gd name="T14" fmla="*/ 19 w 456"/>
                  <a:gd name="T15" fmla="*/ 178 h 919"/>
                  <a:gd name="T16" fmla="*/ 27 w 456"/>
                  <a:gd name="T17" fmla="*/ 191 h 919"/>
                  <a:gd name="T18" fmla="*/ 37 w 456"/>
                  <a:gd name="T19" fmla="*/ 214 h 919"/>
                  <a:gd name="T20" fmla="*/ 61 w 456"/>
                  <a:gd name="T21" fmla="*/ 208 h 919"/>
                  <a:gd name="T22" fmla="*/ 55 w 456"/>
                  <a:gd name="T23" fmla="*/ 176 h 919"/>
                  <a:gd name="T24" fmla="*/ 37 w 456"/>
                  <a:gd name="T25" fmla="*/ 145 h 919"/>
                  <a:gd name="T26" fmla="*/ 31 w 456"/>
                  <a:gd name="T27" fmla="*/ 113 h 919"/>
                  <a:gd name="T28" fmla="*/ 60 w 456"/>
                  <a:gd name="T29" fmla="*/ 112 h 919"/>
                  <a:gd name="T30" fmla="*/ 77 w 456"/>
                  <a:gd name="T31" fmla="*/ 143 h 919"/>
                  <a:gd name="T32" fmla="*/ 91 w 456"/>
                  <a:gd name="T33" fmla="*/ 139 h 919"/>
                  <a:gd name="T34" fmla="*/ 83 w 456"/>
                  <a:gd name="T35" fmla="*/ 110 h 919"/>
                  <a:gd name="T36" fmla="*/ 76 w 456"/>
                  <a:gd name="T37" fmla="*/ 93 h 919"/>
                  <a:gd name="T38" fmla="*/ 70 w 456"/>
                  <a:gd name="T39" fmla="*/ 72 h 919"/>
                  <a:gd name="T40" fmla="*/ 61 w 456"/>
                  <a:gd name="T41" fmla="*/ 36 h 919"/>
                  <a:gd name="T42" fmla="*/ 93 w 456"/>
                  <a:gd name="T43" fmla="*/ 35 h 919"/>
                  <a:gd name="T44" fmla="*/ 102 w 456"/>
                  <a:gd name="T45" fmla="*/ 62 h 919"/>
                  <a:gd name="T46" fmla="*/ 109 w 456"/>
                  <a:gd name="T47" fmla="*/ 92 h 919"/>
                  <a:gd name="T48" fmla="*/ 114 w 456"/>
                  <a:gd name="T49" fmla="*/ 97 h 919"/>
                  <a:gd name="T50" fmla="*/ 114 w 456"/>
                  <a:gd name="T51" fmla="*/ 16 h 919"/>
                  <a:gd name="T52" fmla="*/ 137 w 456"/>
                  <a:gd name="T53" fmla="*/ 0 h 919"/>
                  <a:gd name="T54" fmla="*/ 151 w 456"/>
                  <a:gd name="T55" fmla="*/ 25 h 919"/>
                  <a:gd name="T56" fmla="*/ 143 w 456"/>
                  <a:gd name="T57" fmla="*/ 50 h 919"/>
                  <a:gd name="T58" fmla="*/ 188 w 456"/>
                  <a:gd name="T59" fmla="*/ 54 h 919"/>
                  <a:gd name="T60" fmla="*/ 176 w 456"/>
                  <a:gd name="T61" fmla="*/ 71 h 919"/>
                  <a:gd name="T62" fmla="*/ 142 w 456"/>
                  <a:gd name="T63" fmla="*/ 97 h 919"/>
                  <a:gd name="T64" fmla="*/ 202 w 456"/>
                  <a:gd name="T65" fmla="*/ 110 h 919"/>
                  <a:gd name="T66" fmla="*/ 203 w 456"/>
                  <a:gd name="T67" fmla="*/ 129 h 919"/>
                  <a:gd name="T68" fmla="*/ 145 w 456"/>
                  <a:gd name="T69" fmla="*/ 156 h 919"/>
                  <a:gd name="T70" fmla="*/ 145 w 456"/>
                  <a:gd name="T71" fmla="*/ 180 h 919"/>
                  <a:gd name="T72" fmla="*/ 195 w 456"/>
                  <a:gd name="T73" fmla="*/ 164 h 919"/>
                  <a:gd name="T74" fmla="*/ 228 w 456"/>
                  <a:gd name="T75" fmla="*/ 186 h 919"/>
                  <a:gd name="T76" fmla="*/ 216 w 456"/>
                  <a:gd name="T77" fmla="*/ 211 h 919"/>
                  <a:gd name="T78" fmla="*/ 137 w 456"/>
                  <a:gd name="T79" fmla="*/ 227 h 919"/>
                  <a:gd name="T80" fmla="*/ 158 w 456"/>
                  <a:gd name="T81" fmla="*/ 239 h 919"/>
                  <a:gd name="T82" fmla="*/ 192 w 456"/>
                  <a:gd name="T83" fmla="*/ 250 h 919"/>
                  <a:gd name="T84" fmla="*/ 186 w 456"/>
                  <a:gd name="T85" fmla="*/ 275 h 919"/>
                  <a:gd name="T86" fmla="*/ 173 w 456"/>
                  <a:gd name="T87" fmla="*/ 299 h 919"/>
                  <a:gd name="T88" fmla="*/ 157 w 456"/>
                  <a:gd name="T89" fmla="*/ 322 h 919"/>
                  <a:gd name="T90" fmla="*/ 127 w 456"/>
                  <a:gd name="T91" fmla="*/ 339 h 919"/>
                  <a:gd name="T92" fmla="*/ 86 w 456"/>
                  <a:gd name="T93" fmla="*/ 364 h 919"/>
                  <a:gd name="T94" fmla="*/ 172 w 456"/>
                  <a:gd name="T95" fmla="*/ 258 h 919"/>
                  <a:gd name="T96" fmla="*/ 190 w 456"/>
                  <a:gd name="T97" fmla="*/ 122 h 919"/>
                  <a:gd name="T98" fmla="*/ 124 w 456"/>
                  <a:gd name="T99" fmla="*/ 90 h 919"/>
                  <a:gd name="T100" fmla="*/ 92 w 456"/>
                  <a:gd name="T101" fmla="*/ 229 h 919"/>
                  <a:gd name="T102" fmla="*/ 71 w 456"/>
                  <a:gd name="T103" fmla="*/ 339 h 919"/>
                  <a:gd name="T104" fmla="*/ 65 w 456"/>
                  <a:gd name="T105" fmla="*/ 374 h 919"/>
                  <a:gd name="T106" fmla="*/ 57 w 456"/>
                  <a:gd name="T107" fmla="*/ 394 h 919"/>
                  <a:gd name="T108" fmla="*/ 47 w 456"/>
                  <a:gd name="T109" fmla="*/ 411 h 919"/>
                  <a:gd name="T110" fmla="*/ 33 w 456"/>
                  <a:gd name="T111" fmla="*/ 430 h 919"/>
                  <a:gd name="T112" fmla="*/ 14 w 456"/>
                  <a:gd name="T113" fmla="*/ 454 h 919"/>
                  <a:gd name="T114" fmla="*/ 39 w 456"/>
                  <a:gd name="T115" fmla="*/ 390 h 91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56"/>
                  <a:gd name="T175" fmla="*/ 0 h 919"/>
                  <a:gd name="T176" fmla="*/ 456 w 456"/>
                  <a:gd name="T177" fmla="*/ 919 h 91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56" h="919">
                    <a:moveTo>
                      <a:pt x="78" y="780"/>
                    </a:moveTo>
                    <a:lnTo>
                      <a:pt x="80" y="778"/>
                    </a:lnTo>
                    <a:lnTo>
                      <a:pt x="83" y="770"/>
                    </a:lnTo>
                    <a:lnTo>
                      <a:pt x="87" y="763"/>
                    </a:lnTo>
                    <a:lnTo>
                      <a:pt x="91" y="757"/>
                    </a:lnTo>
                    <a:lnTo>
                      <a:pt x="93" y="749"/>
                    </a:lnTo>
                    <a:lnTo>
                      <a:pt x="95" y="740"/>
                    </a:lnTo>
                    <a:lnTo>
                      <a:pt x="99" y="719"/>
                    </a:lnTo>
                    <a:lnTo>
                      <a:pt x="99" y="694"/>
                    </a:lnTo>
                    <a:lnTo>
                      <a:pt x="99" y="681"/>
                    </a:lnTo>
                    <a:lnTo>
                      <a:pt x="97" y="673"/>
                    </a:lnTo>
                    <a:lnTo>
                      <a:pt x="95" y="666"/>
                    </a:lnTo>
                    <a:lnTo>
                      <a:pt x="93" y="658"/>
                    </a:lnTo>
                    <a:lnTo>
                      <a:pt x="89" y="650"/>
                    </a:lnTo>
                    <a:lnTo>
                      <a:pt x="87" y="645"/>
                    </a:lnTo>
                    <a:lnTo>
                      <a:pt x="83" y="637"/>
                    </a:lnTo>
                    <a:lnTo>
                      <a:pt x="80" y="630"/>
                    </a:lnTo>
                    <a:lnTo>
                      <a:pt x="76" y="622"/>
                    </a:lnTo>
                    <a:lnTo>
                      <a:pt x="72" y="614"/>
                    </a:lnTo>
                    <a:lnTo>
                      <a:pt x="66" y="607"/>
                    </a:lnTo>
                    <a:lnTo>
                      <a:pt x="63" y="601"/>
                    </a:lnTo>
                    <a:lnTo>
                      <a:pt x="59" y="593"/>
                    </a:lnTo>
                    <a:lnTo>
                      <a:pt x="55" y="588"/>
                    </a:lnTo>
                    <a:lnTo>
                      <a:pt x="51" y="580"/>
                    </a:lnTo>
                    <a:lnTo>
                      <a:pt x="47" y="574"/>
                    </a:lnTo>
                    <a:lnTo>
                      <a:pt x="44" y="569"/>
                    </a:lnTo>
                    <a:lnTo>
                      <a:pt x="36" y="557"/>
                    </a:lnTo>
                    <a:lnTo>
                      <a:pt x="34" y="552"/>
                    </a:lnTo>
                    <a:lnTo>
                      <a:pt x="30" y="544"/>
                    </a:lnTo>
                    <a:lnTo>
                      <a:pt x="23" y="535"/>
                    </a:lnTo>
                    <a:lnTo>
                      <a:pt x="17" y="523"/>
                    </a:lnTo>
                    <a:lnTo>
                      <a:pt x="13" y="512"/>
                    </a:lnTo>
                    <a:lnTo>
                      <a:pt x="7" y="502"/>
                    </a:lnTo>
                    <a:lnTo>
                      <a:pt x="4" y="491"/>
                    </a:lnTo>
                    <a:lnTo>
                      <a:pt x="0" y="470"/>
                    </a:lnTo>
                    <a:lnTo>
                      <a:pt x="2" y="447"/>
                    </a:lnTo>
                    <a:lnTo>
                      <a:pt x="4" y="436"/>
                    </a:lnTo>
                    <a:lnTo>
                      <a:pt x="6" y="426"/>
                    </a:lnTo>
                    <a:lnTo>
                      <a:pt x="7" y="420"/>
                    </a:lnTo>
                    <a:lnTo>
                      <a:pt x="9" y="415"/>
                    </a:lnTo>
                    <a:lnTo>
                      <a:pt x="11" y="405"/>
                    </a:lnTo>
                    <a:lnTo>
                      <a:pt x="15" y="396"/>
                    </a:lnTo>
                    <a:lnTo>
                      <a:pt x="19" y="388"/>
                    </a:lnTo>
                    <a:lnTo>
                      <a:pt x="23" y="381"/>
                    </a:lnTo>
                    <a:lnTo>
                      <a:pt x="26" y="375"/>
                    </a:lnTo>
                    <a:lnTo>
                      <a:pt x="30" y="369"/>
                    </a:lnTo>
                    <a:lnTo>
                      <a:pt x="32" y="363"/>
                    </a:lnTo>
                    <a:lnTo>
                      <a:pt x="38" y="356"/>
                    </a:lnTo>
                    <a:lnTo>
                      <a:pt x="44" y="348"/>
                    </a:lnTo>
                    <a:lnTo>
                      <a:pt x="45" y="352"/>
                    </a:lnTo>
                    <a:lnTo>
                      <a:pt x="47" y="362"/>
                    </a:lnTo>
                    <a:lnTo>
                      <a:pt x="49" y="367"/>
                    </a:lnTo>
                    <a:lnTo>
                      <a:pt x="51" y="375"/>
                    </a:lnTo>
                    <a:lnTo>
                      <a:pt x="53" y="382"/>
                    </a:lnTo>
                    <a:lnTo>
                      <a:pt x="55" y="390"/>
                    </a:lnTo>
                    <a:lnTo>
                      <a:pt x="59" y="398"/>
                    </a:lnTo>
                    <a:lnTo>
                      <a:pt x="63" y="405"/>
                    </a:lnTo>
                    <a:lnTo>
                      <a:pt x="64" y="413"/>
                    </a:lnTo>
                    <a:lnTo>
                      <a:pt x="70" y="420"/>
                    </a:lnTo>
                    <a:lnTo>
                      <a:pt x="74" y="428"/>
                    </a:lnTo>
                    <a:lnTo>
                      <a:pt x="78" y="432"/>
                    </a:lnTo>
                    <a:lnTo>
                      <a:pt x="89" y="440"/>
                    </a:lnTo>
                    <a:lnTo>
                      <a:pt x="99" y="441"/>
                    </a:lnTo>
                    <a:lnTo>
                      <a:pt x="108" y="436"/>
                    </a:lnTo>
                    <a:lnTo>
                      <a:pt x="116" y="428"/>
                    </a:lnTo>
                    <a:lnTo>
                      <a:pt x="122" y="417"/>
                    </a:lnTo>
                    <a:lnTo>
                      <a:pt x="123" y="403"/>
                    </a:lnTo>
                    <a:lnTo>
                      <a:pt x="123" y="388"/>
                    </a:lnTo>
                    <a:lnTo>
                      <a:pt x="122" y="373"/>
                    </a:lnTo>
                    <a:lnTo>
                      <a:pt x="118" y="365"/>
                    </a:lnTo>
                    <a:lnTo>
                      <a:pt x="114" y="360"/>
                    </a:lnTo>
                    <a:lnTo>
                      <a:pt x="110" y="352"/>
                    </a:lnTo>
                    <a:lnTo>
                      <a:pt x="106" y="344"/>
                    </a:lnTo>
                    <a:lnTo>
                      <a:pt x="99" y="335"/>
                    </a:lnTo>
                    <a:lnTo>
                      <a:pt x="93" y="325"/>
                    </a:lnTo>
                    <a:lnTo>
                      <a:pt x="87" y="314"/>
                    </a:lnTo>
                    <a:lnTo>
                      <a:pt x="80" y="303"/>
                    </a:lnTo>
                    <a:lnTo>
                      <a:pt x="74" y="291"/>
                    </a:lnTo>
                    <a:lnTo>
                      <a:pt x="70" y="282"/>
                    </a:lnTo>
                    <a:lnTo>
                      <a:pt x="64" y="270"/>
                    </a:lnTo>
                    <a:lnTo>
                      <a:pt x="63" y="259"/>
                    </a:lnTo>
                    <a:lnTo>
                      <a:pt x="59" y="238"/>
                    </a:lnTo>
                    <a:lnTo>
                      <a:pt x="61" y="230"/>
                    </a:lnTo>
                    <a:lnTo>
                      <a:pt x="63" y="227"/>
                    </a:lnTo>
                    <a:lnTo>
                      <a:pt x="64" y="223"/>
                    </a:lnTo>
                    <a:lnTo>
                      <a:pt x="70" y="215"/>
                    </a:lnTo>
                    <a:lnTo>
                      <a:pt x="80" y="210"/>
                    </a:lnTo>
                    <a:lnTo>
                      <a:pt x="99" y="208"/>
                    </a:lnTo>
                    <a:lnTo>
                      <a:pt x="114" y="215"/>
                    </a:lnTo>
                    <a:lnTo>
                      <a:pt x="120" y="225"/>
                    </a:lnTo>
                    <a:lnTo>
                      <a:pt x="127" y="232"/>
                    </a:lnTo>
                    <a:lnTo>
                      <a:pt x="133" y="244"/>
                    </a:lnTo>
                    <a:lnTo>
                      <a:pt x="139" y="253"/>
                    </a:lnTo>
                    <a:lnTo>
                      <a:pt x="144" y="265"/>
                    </a:lnTo>
                    <a:lnTo>
                      <a:pt x="150" y="276"/>
                    </a:lnTo>
                    <a:lnTo>
                      <a:pt x="154" y="286"/>
                    </a:lnTo>
                    <a:lnTo>
                      <a:pt x="160" y="295"/>
                    </a:lnTo>
                    <a:lnTo>
                      <a:pt x="169" y="306"/>
                    </a:lnTo>
                    <a:lnTo>
                      <a:pt x="180" y="306"/>
                    </a:lnTo>
                    <a:lnTo>
                      <a:pt x="184" y="301"/>
                    </a:lnTo>
                    <a:lnTo>
                      <a:pt x="184" y="291"/>
                    </a:lnTo>
                    <a:lnTo>
                      <a:pt x="182" y="278"/>
                    </a:lnTo>
                    <a:lnTo>
                      <a:pt x="180" y="270"/>
                    </a:lnTo>
                    <a:lnTo>
                      <a:pt x="179" y="261"/>
                    </a:lnTo>
                    <a:lnTo>
                      <a:pt x="175" y="251"/>
                    </a:lnTo>
                    <a:lnTo>
                      <a:pt x="173" y="242"/>
                    </a:lnTo>
                    <a:lnTo>
                      <a:pt x="169" y="230"/>
                    </a:lnTo>
                    <a:lnTo>
                      <a:pt x="165" y="221"/>
                    </a:lnTo>
                    <a:lnTo>
                      <a:pt x="163" y="215"/>
                    </a:lnTo>
                    <a:lnTo>
                      <a:pt x="160" y="210"/>
                    </a:lnTo>
                    <a:lnTo>
                      <a:pt x="160" y="204"/>
                    </a:lnTo>
                    <a:lnTo>
                      <a:pt x="156" y="198"/>
                    </a:lnTo>
                    <a:lnTo>
                      <a:pt x="154" y="192"/>
                    </a:lnTo>
                    <a:lnTo>
                      <a:pt x="152" y="187"/>
                    </a:lnTo>
                    <a:lnTo>
                      <a:pt x="150" y="181"/>
                    </a:lnTo>
                    <a:lnTo>
                      <a:pt x="148" y="175"/>
                    </a:lnTo>
                    <a:lnTo>
                      <a:pt x="144" y="162"/>
                    </a:lnTo>
                    <a:lnTo>
                      <a:pt x="142" y="156"/>
                    </a:lnTo>
                    <a:lnTo>
                      <a:pt x="141" y="151"/>
                    </a:lnTo>
                    <a:lnTo>
                      <a:pt x="139" y="145"/>
                    </a:lnTo>
                    <a:lnTo>
                      <a:pt x="137" y="139"/>
                    </a:lnTo>
                    <a:lnTo>
                      <a:pt x="133" y="130"/>
                    </a:lnTo>
                    <a:lnTo>
                      <a:pt x="131" y="118"/>
                    </a:lnTo>
                    <a:lnTo>
                      <a:pt x="127" y="107"/>
                    </a:lnTo>
                    <a:lnTo>
                      <a:pt x="123" y="88"/>
                    </a:lnTo>
                    <a:lnTo>
                      <a:pt x="123" y="73"/>
                    </a:lnTo>
                    <a:lnTo>
                      <a:pt x="125" y="59"/>
                    </a:lnTo>
                    <a:lnTo>
                      <a:pt x="131" y="50"/>
                    </a:lnTo>
                    <a:lnTo>
                      <a:pt x="142" y="44"/>
                    </a:lnTo>
                    <a:lnTo>
                      <a:pt x="163" y="48"/>
                    </a:lnTo>
                    <a:lnTo>
                      <a:pt x="179" y="61"/>
                    </a:lnTo>
                    <a:lnTo>
                      <a:pt x="186" y="71"/>
                    </a:lnTo>
                    <a:lnTo>
                      <a:pt x="192" y="84"/>
                    </a:lnTo>
                    <a:lnTo>
                      <a:pt x="196" y="95"/>
                    </a:lnTo>
                    <a:lnTo>
                      <a:pt x="198" y="103"/>
                    </a:lnTo>
                    <a:lnTo>
                      <a:pt x="199" y="111"/>
                    </a:lnTo>
                    <a:lnTo>
                      <a:pt x="201" y="116"/>
                    </a:lnTo>
                    <a:lnTo>
                      <a:pt x="203" y="124"/>
                    </a:lnTo>
                    <a:lnTo>
                      <a:pt x="205" y="132"/>
                    </a:lnTo>
                    <a:lnTo>
                      <a:pt x="207" y="139"/>
                    </a:lnTo>
                    <a:lnTo>
                      <a:pt x="213" y="168"/>
                    </a:lnTo>
                    <a:lnTo>
                      <a:pt x="213" y="173"/>
                    </a:lnTo>
                    <a:lnTo>
                      <a:pt x="215" y="181"/>
                    </a:lnTo>
                    <a:lnTo>
                      <a:pt x="217" y="185"/>
                    </a:lnTo>
                    <a:lnTo>
                      <a:pt x="217" y="190"/>
                    </a:lnTo>
                    <a:lnTo>
                      <a:pt x="220" y="200"/>
                    </a:lnTo>
                    <a:lnTo>
                      <a:pt x="224" y="208"/>
                    </a:lnTo>
                    <a:lnTo>
                      <a:pt x="228" y="210"/>
                    </a:lnTo>
                    <a:lnTo>
                      <a:pt x="228" y="204"/>
                    </a:lnTo>
                    <a:lnTo>
                      <a:pt x="228" y="194"/>
                    </a:lnTo>
                    <a:lnTo>
                      <a:pt x="226" y="168"/>
                    </a:lnTo>
                    <a:lnTo>
                      <a:pt x="222" y="133"/>
                    </a:lnTo>
                    <a:lnTo>
                      <a:pt x="220" y="97"/>
                    </a:lnTo>
                    <a:lnTo>
                      <a:pt x="222" y="61"/>
                    </a:lnTo>
                    <a:lnTo>
                      <a:pt x="224" y="46"/>
                    </a:lnTo>
                    <a:lnTo>
                      <a:pt x="228" y="33"/>
                    </a:lnTo>
                    <a:lnTo>
                      <a:pt x="232" y="25"/>
                    </a:lnTo>
                    <a:lnTo>
                      <a:pt x="234" y="21"/>
                    </a:lnTo>
                    <a:lnTo>
                      <a:pt x="243" y="14"/>
                    </a:lnTo>
                    <a:lnTo>
                      <a:pt x="251" y="8"/>
                    </a:lnTo>
                    <a:lnTo>
                      <a:pt x="258" y="4"/>
                    </a:lnTo>
                    <a:lnTo>
                      <a:pt x="274" y="0"/>
                    </a:lnTo>
                    <a:lnTo>
                      <a:pt x="295" y="4"/>
                    </a:lnTo>
                    <a:lnTo>
                      <a:pt x="300" y="12"/>
                    </a:lnTo>
                    <a:lnTo>
                      <a:pt x="304" y="19"/>
                    </a:lnTo>
                    <a:lnTo>
                      <a:pt x="306" y="31"/>
                    </a:lnTo>
                    <a:lnTo>
                      <a:pt x="304" y="42"/>
                    </a:lnTo>
                    <a:lnTo>
                      <a:pt x="302" y="50"/>
                    </a:lnTo>
                    <a:lnTo>
                      <a:pt x="300" y="56"/>
                    </a:lnTo>
                    <a:lnTo>
                      <a:pt x="296" y="67"/>
                    </a:lnTo>
                    <a:lnTo>
                      <a:pt x="293" y="73"/>
                    </a:lnTo>
                    <a:lnTo>
                      <a:pt x="291" y="78"/>
                    </a:lnTo>
                    <a:lnTo>
                      <a:pt x="289" y="88"/>
                    </a:lnTo>
                    <a:lnTo>
                      <a:pt x="285" y="101"/>
                    </a:lnTo>
                    <a:lnTo>
                      <a:pt x="289" y="105"/>
                    </a:lnTo>
                    <a:lnTo>
                      <a:pt x="295" y="105"/>
                    </a:lnTo>
                    <a:lnTo>
                      <a:pt x="319" y="101"/>
                    </a:lnTo>
                    <a:lnTo>
                      <a:pt x="352" y="99"/>
                    </a:lnTo>
                    <a:lnTo>
                      <a:pt x="374" y="105"/>
                    </a:lnTo>
                    <a:lnTo>
                      <a:pt x="376" y="109"/>
                    </a:lnTo>
                    <a:lnTo>
                      <a:pt x="376" y="113"/>
                    </a:lnTo>
                    <a:lnTo>
                      <a:pt x="376" y="118"/>
                    </a:lnTo>
                    <a:lnTo>
                      <a:pt x="371" y="126"/>
                    </a:lnTo>
                    <a:lnTo>
                      <a:pt x="365" y="132"/>
                    </a:lnTo>
                    <a:lnTo>
                      <a:pt x="357" y="137"/>
                    </a:lnTo>
                    <a:lnTo>
                      <a:pt x="352" y="143"/>
                    </a:lnTo>
                    <a:lnTo>
                      <a:pt x="344" y="149"/>
                    </a:lnTo>
                    <a:lnTo>
                      <a:pt x="327" y="158"/>
                    </a:lnTo>
                    <a:lnTo>
                      <a:pt x="312" y="168"/>
                    </a:lnTo>
                    <a:lnTo>
                      <a:pt x="298" y="175"/>
                    </a:lnTo>
                    <a:lnTo>
                      <a:pt x="289" y="185"/>
                    </a:lnTo>
                    <a:lnTo>
                      <a:pt x="283" y="194"/>
                    </a:lnTo>
                    <a:lnTo>
                      <a:pt x="283" y="204"/>
                    </a:lnTo>
                    <a:lnTo>
                      <a:pt x="287" y="210"/>
                    </a:lnTo>
                    <a:lnTo>
                      <a:pt x="293" y="213"/>
                    </a:lnTo>
                    <a:lnTo>
                      <a:pt x="310" y="217"/>
                    </a:lnTo>
                    <a:lnTo>
                      <a:pt x="357" y="217"/>
                    </a:lnTo>
                    <a:lnTo>
                      <a:pt x="403" y="221"/>
                    </a:lnTo>
                    <a:lnTo>
                      <a:pt x="416" y="227"/>
                    </a:lnTo>
                    <a:lnTo>
                      <a:pt x="418" y="232"/>
                    </a:lnTo>
                    <a:lnTo>
                      <a:pt x="418" y="240"/>
                    </a:lnTo>
                    <a:lnTo>
                      <a:pt x="416" y="248"/>
                    </a:lnTo>
                    <a:lnTo>
                      <a:pt x="410" y="253"/>
                    </a:lnTo>
                    <a:lnTo>
                      <a:pt x="405" y="259"/>
                    </a:lnTo>
                    <a:lnTo>
                      <a:pt x="397" y="263"/>
                    </a:lnTo>
                    <a:lnTo>
                      <a:pt x="380" y="272"/>
                    </a:lnTo>
                    <a:lnTo>
                      <a:pt x="359" y="278"/>
                    </a:lnTo>
                    <a:lnTo>
                      <a:pt x="338" y="286"/>
                    </a:lnTo>
                    <a:lnTo>
                      <a:pt x="319" y="293"/>
                    </a:lnTo>
                    <a:lnTo>
                      <a:pt x="289" y="312"/>
                    </a:lnTo>
                    <a:lnTo>
                      <a:pt x="283" y="324"/>
                    </a:lnTo>
                    <a:lnTo>
                      <a:pt x="279" y="335"/>
                    </a:lnTo>
                    <a:lnTo>
                      <a:pt x="279" y="344"/>
                    </a:lnTo>
                    <a:lnTo>
                      <a:pt x="279" y="348"/>
                    </a:lnTo>
                    <a:lnTo>
                      <a:pt x="283" y="352"/>
                    </a:lnTo>
                    <a:lnTo>
                      <a:pt x="289" y="360"/>
                    </a:lnTo>
                    <a:lnTo>
                      <a:pt x="300" y="363"/>
                    </a:lnTo>
                    <a:lnTo>
                      <a:pt x="329" y="362"/>
                    </a:lnTo>
                    <a:lnTo>
                      <a:pt x="357" y="350"/>
                    </a:lnTo>
                    <a:lnTo>
                      <a:pt x="369" y="343"/>
                    </a:lnTo>
                    <a:lnTo>
                      <a:pt x="378" y="335"/>
                    </a:lnTo>
                    <a:lnTo>
                      <a:pt x="390" y="329"/>
                    </a:lnTo>
                    <a:lnTo>
                      <a:pt x="401" y="325"/>
                    </a:lnTo>
                    <a:lnTo>
                      <a:pt x="428" y="322"/>
                    </a:lnTo>
                    <a:lnTo>
                      <a:pt x="443" y="327"/>
                    </a:lnTo>
                    <a:lnTo>
                      <a:pt x="452" y="339"/>
                    </a:lnTo>
                    <a:lnTo>
                      <a:pt x="456" y="354"/>
                    </a:lnTo>
                    <a:lnTo>
                      <a:pt x="456" y="373"/>
                    </a:lnTo>
                    <a:lnTo>
                      <a:pt x="454" y="382"/>
                    </a:lnTo>
                    <a:lnTo>
                      <a:pt x="452" y="392"/>
                    </a:lnTo>
                    <a:lnTo>
                      <a:pt x="449" y="400"/>
                    </a:lnTo>
                    <a:lnTo>
                      <a:pt x="443" y="409"/>
                    </a:lnTo>
                    <a:lnTo>
                      <a:pt x="437" y="415"/>
                    </a:lnTo>
                    <a:lnTo>
                      <a:pt x="431" y="422"/>
                    </a:lnTo>
                    <a:lnTo>
                      <a:pt x="422" y="428"/>
                    </a:lnTo>
                    <a:lnTo>
                      <a:pt x="414" y="432"/>
                    </a:lnTo>
                    <a:lnTo>
                      <a:pt x="393" y="436"/>
                    </a:lnTo>
                    <a:lnTo>
                      <a:pt x="369" y="440"/>
                    </a:lnTo>
                    <a:lnTo>
                      <a:pt x="315" y="445"/>
                    </a:lnTo>
                    <a:lnTo>
                      <a:pt x="274" y="455"/>
                    </a:lnTo>
                    <a:lnTo>
                      <a:pt x="262" y="462"/>
                    </a:lnTo>
                    <a:lnTo>
                      <a:pt x="256" y="472"/>
                    </a:lnTo>
                    <a:lnTo>
                      <a:pt x="258" y="478"/>
                    </a:lnTo>
                    <a:lnTo>
                      <a:pt x="262" y="481"/>
                    </a:lnTo>
                    <a:lnTo>
                      <a:pt x="276" y="483"/>
                    </a:lnTo>
                    <a:lnTo>
                      <a:pt x="315" y="478"/>
                    </a:lnTo>
                    <a:lnTo>
                      <a:pt x="336" y="472"/>
                    </a:lnTo>
                    <a:lnTo>
                      <a:pt x="357" y="472"/>
                    </a:lnTo>
                    <a:lnTo>
                      <a:pt x="372" y="474"/>
                    </a:lnTo>
                    <a:lnTo>
                      <a:pt x="382" y="483"/>
                    </a:lnTo>
                    <a:lnTo>
                      <a:pt x="384" y="491"/>
                    </a:lnTo>
                    <a:lnTo>
                      <a:pt x="384" y="500"/>
                    </a:lnTo>
                    <a:lnTo>
                      <a:pt x="382" y="514"/>
                    </a:lnTo>
                    <a:lnTo>
                      <a:pt x="382" y="519"/>
                    </a:lnTo>
                    <a:lnTo>
                      <a:pt x="380" y="527"/>
                    </a:lnTo>
                    <a:lnTo>
                      <a:pt x="376" y="535"/>
                    </a:lnTo>
                    <a:lnTo>
                      <a:pt x="374" y="542"/>
                    </a:lnTo>
                    <a:lnTo>
                      <a:pt x="371" y="550"/>
                    </a:lnTo>
                    <a:lnTo>
                      <a:pt x="367" y="559"/>
                    </a:lnTo>
                    <a:lnTo>
                      <a:pt x="365" y="567"/>
                    </a:lnTo>
                    <a:lnTo>
                      <a:pt x="359" y="574"/>
                    </a:lnTo>
                    <a:lnTo>
                      <a:pt x="355" y="584"/>
                    </a:lnTo>
                    <a:lnTo>
                      <a:pt x="352" y="592"/>
                    </a:lnTo>
                    <a:lnTo>
                      <a:pt x="346" y="599"/>
                    </a:lnTo>
                    <a:lnTo>
                      <a:pt x="342" y="607"/>
                    </a:lnTo>
                    <a:lnTo>
                      <a:pt x="336" y="616"/>
                    </a:lnTo>
                    <a:lnTo>
                      <a:pt x="331" y="624"/>
                    </a:lnTo>
                    <a:lnTo>
                      <a:pt x="325" y="630"/>
                    </a:lnTo>
                    <a:lnTo>
                      <a:pt x="319" y="637"/>
                    </a:lnTo>
                    <a:lnTo>
                      <a:pt x="314" y="645"/>
                    </a:lnTo>
                    <a:lnTo>
                      <a:pt x="306" y="650"/>
                    </a:lnTo>
                    <a:lnTo>
                      <a:pt x="300" y="656"/>
                    </a:lnTo>
                    <a:lnTo>
                      <a:pt x="295" y="660"/>
                    </a:lnTo>
                    <a:lnTo>
                      <a:pt x="281" y="670"/>
                    </a:lnTo>
                    <a:lnTo>
                      <a:pt x="268" y="675"/>
                    </a:lnTo>
                    <a:lnTo>
                      <a:pt x="255" y="679"/>
                    </a:lnTo>
                    <a:lnTo>
                      <a:pt x="230" y="685"/>
                    </a:lnTo>
                    <a:lnTo>
                      <a:pt x="207" y="694"/>
                    </a:lnTo>
                    <a:lnTo>
                      <a:pt x="190" y="708"/>
                    </a:lnTo>
                    <a:lnTo>
                      <a:pt x="182" y="715"/>
                    </a:lnTo>
                    <a:lnTo>
                      <a:pt x="177" y="723"/>
                    </a:lnTo>
                    <a:lnTo>
                      <a:pt x="171" y="728"/>
                    </a:lnTo>
                    <a:lnTo>
                      <a:pt x="165" y="736"/>
                    </a:lnTo>
                    <a:lnTo>
                      <a:pt x="158" y="747"/>
                    </a:lnTo>
                    <a:lnTo>
                      <a:pt x="154" y="755"/>
                    </a:lnTo>
                    <a:lnTo>
                      <a:pt x="152" y="759"/>
                    </a:lnTo>
                    <a:lnTo>
                      <a:pt x="182" y="626"/>
                    </a:lnTo>
                    <a:lnTo>
                      <a:pt x="344" y="517"/>
                    </a:lnTo>
                    <a:lnTo>
                      <a:pt x="190" y="584"/>
                    </a:lnTo>
                    <a:lnTo>
                      <a:pt x="228" y="426"/>
                    </a:lnTo>
                    <a:lnTo>
                      <a:pt x="409" y="384"/>
                    </a:lnTo>
                    <a:lnTo>
                      <a:pt x="234" y="394"/>
                    </a:lnTo>
                    <a:lnTo>
                      <a:pt x="253" y="287"/>
                    </a:lnTo>
                    <a:lnTo>
                      <a:pt x="380" y="244"/>
                    </a:lnTo>
                    <a:lnTo>
                      <a:pt x="258" y="259"/>
                    </a:lnTo>
                    <a:lnTo>
                      <a:pt x="270" y="171"/>
                    </a:lnTo>
                    <a:lnTo>
                      <a:pt x="334" y="124"/>
                    </a:lnTo>
                    <a:lnTo>
                      <a:pt x="264" y="149"/>
                    </a:lnTo>
                    <a:lnTo>
                      <a:pt x="262" y="33"/>
                    </a:lnTo>
                    <a:lnTo>
                      <a:pt x="249" y="181"/>
                    </a:lnTo>
                    <a:lnTo>
                      <a:pt x="232" y="293"/>
                    </a:lnTo>
                    <a:lnTo>
                      <a:pt x="161" y="84"/>
                    </a:lnTo>
                    <a:lnTo>
                      <a:pt x="218" y="335"/>
                    </a:lnTo>
                    <a:lnTo>
                      <a:pt x="198" y="419"/>
                    </a:lnTo>
                    <a:lnTo>
                      <a:pt x="97" y="244"/>
                    </a:lnTo>
                    <a:lnTo>
                      <a:pt x="184" y="459"/>
                    </a:lnTo>
                    <a:lnTo>
                      <a:pt x="156" y="584"/>
                    </a:lnTo>
                    <a:lnTo>
                      <a:pt x="44" y="457"/>
                    </a:lnTo>
                    <a:lnTo>
                      <a:pt x="148" y="622"/>
                    </a:lnTo>
                    <a:lnTo>
                      <a:pt x="146" y="639"/>
                    </a:lnTo>
                    <a:lnTo>
                      <a:pt x="144" y="656"/>
                    </a:lnTo>
                    <a:lnTo>
                      <a:pt x="142" y="679"/>
                    </a:lnTo>
                    <a:lnTo>
                      <a:pt x="139" y="704"/>
                    </a:lnTo>
                    <a:lnTo>
                      <a:pt x="135" y="727"/>
                    </a:lnTo>
                    <a:lnTo>
                      <a:pt x="133" y="734"/>
                    </a:lnTo>
                    <a:lnTo>
                      <a:pt x="131" y="740"/>
                    </a:lnTo>
                    <a:lnTo>
                      <a:pt x="131" y="746"/>
                    </a:lnTo>
                    <a:lnTo>
                      <a:pt x="129" y="749"/>
                    </a:lnTo>
                    <a:lnTo>
                      <a:pt x="127" y="755"/>
                    </a:lnTo>
                    <a:lnTo>
                      <a:pt x="127" y="761"/>
                    </a:lnTo>
                    <a:lnTo>
                      <a:pt x="123" y="768"/>
                    </a:lnTo>
                    <a:lnTo>
                      <a:pt x="120" y="778"/>
                    </a:lnTo>
                    <a:lnTo>
                      <a:pt x="118" y="784"/>
                    </a:lnTo>
                    <a:lnTo>
                      <a:pt x="114" y="789"/>
                    </a:lnTo>
                    <a:lnTo>
                      <a:pt x="112" y="793"/>
                    </a:lnTo>
                    <a:lnTo>
                      <a:pt x="108" y="799"/>
                    </a:lnTo>
                    <a:lnTo>
                      <a:pt x="104" y="804"/>
                    </a:lnTo>
                    <a:lnTo>
                      <a:pt x="101" y="810"/>
                    </a:lnTo>
                    <a:lnTo>
                      <a:pt x="97" y="818"/>
                    </a:lnTo>
                    <a:lnTo>
                      <a:pt x="93" y="823"/>
                    </a:lnTo>
                    <a:lnTo>
                      <a:pt x="87" y="829"/>
                    </a:lnTo>
                    <a:lnTo>
                      <a:pt x="83" y="835"/>
                    </a:lnTo>
                    <a:lnTo>
                      <a:pt x="80" y="842"/>
                    </a:lnTo>
                    <a:lnTo>
                      <a:pt x="74" y="848"/>
                    </a:lnTo>
                    <a:lnTo>
                      <a:pt x="70" y="854"/>
                    </a:lnTo>
                    <a:lnTo>
                      <a:pt x="66" y="860"/>
                    </a:lnTo>
                    <a:lnTo>
                      <a:pt x="57" y="873"/>
                    </a:lnTo>
                    <a:lnTo>
                      <a:pt x="53" y="879"/>
                    </a:lnTo>
                    <a:lnTo>
                      <a:pt x="47" y="882"/>
                    </a:lnTo>
                    <a:lnTo>
                      <a:pt x="40" y="894"/>
                    </a:lnTo>
                    <a:lnTo>
                      <a:pt x="34" y="901"/>
                    </a:lnTo>
                    <a:lnTo>
                      <a:pt x="28" y="909"/>
                    </a:lnTo>
                    <a:lnTo>
                      <a:pt x="25" y="915"/>
                    </a:lnTo>
                    <a:lnTo>
                      <a:pt x="19" y="919"/>
                    </a:lnTo>
                    <a:lnTo>
                      <a:pt x="19" y="799"/>
                    </a:lnTo>
                    <a:lnTo>
                      <a:pt x="26" y="801"/>
                    </a:lnTo>
                    <a:lnTo>
                      <a:pt x="51" y="795"/>
                    </a:lnTo>
                    <a:lnTo>
                      <a:pt x="78" y="7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9" name="Freeform 13"/>
              <p:cNvSpPr>
                <a:spLocks/>
              </p:cNvSpPr>
              <p:nvPr/>
            </p:nvSpPr>
            <p:spPr bwMode="auto">
              <a:xfrm rot="1411064">
                <a:off x="338" y="480"/>
                <a:ext cx="286" cy="407"/>
              </a:xfrm>
              <a:custGeom>
                <a:avLst/>
                <a:gdLst>
                  <a:gd name="T0" fmla="*/ 228 w 572"/>
                  <a:gd name="T1" fmla="*/ 72 h 813"/>
                  <a:gd name="T2" fmla="*/ 216 w 572"/>
                  <a:gd name="T3" fmla="*/ 111 h 813"/>
                  <a:gd name="T4" fmla="*/ 218 w 572"/>
                  <a:gd name="T5" fmla="*/ 135 h 813"/>
                  <a:gd name="T6" fmla="*/ 225 w 572"/>
                  <a:gd name="T7" fmla="*/ 158 h 813"/>
                  <a:gd name="T8" fmla="*/ 232 w 572"/>
                  <a:gd name="T9" fmla="*/ 184 h 813"/>
                  <a:gd name="T10" fmla="*/ 231 w 572"/>
                  <a:gd name="T11" fmla="*/ 229 h 813"/>
                  <a:gd name="T12" fmla="*/ 217 w 572"/>
                  <a:gd name="T13" fmla="*/ 252 h 813"/>
                  <a:gd name="T14" fmla="*/ 200 w 572"/>
                  <a:gd name="T15" fmla="*/ 269 h 813"/>
                  <a:gd name="T16" fmla="*/ 197 w 572"/>
                  <a:gd name="T17" fmla="*/ 254 h 813"/>
                  <a:gd name="T18" fmla="*/ 194 w 572"/>
                  <a:gd name="T19" fmla="*/ 229 h 813"/>
                  <a:gd name="T20" fmla="*/ 169 w 572"/>
                  <a:gd name="T21" fmla="*/ 227 h 813"/>
                  <a:gd name="T22" fmla="*/ 165 w 572"/>
                  <a:gd name="T23" fmla="*/ 261 h 813"/>
                  <a:gd name="T24" fmla="*/ 174 w 572"/>
                  <a:gd name="T25" fmla="*/ 294 h 813"/>
                  <a:gd name="T26" fmla="*/ 171 w 572"/>
                  <a:gd name="T27" fmla="*/ 327 h 813"/>
                  <a:gd name="T28" fmla="*/ 143 w 572"/>
                  <a:gd name="T29" fmla="*/ 320 h 813"/>
                  <a:gd name="T30" fmla="*/ 135 w 572"/>
                  <a:gd name="T31" fmla="*/ 286 h 813"/>
                  <a:gd name="T32" fmla="*/ 120 w 572"/>
                  <a:gd name="T33" fmla="*/ 285 h 813"/>
                  <a:gd name="T34" fmla="*/ 120 w 572"/>
                  <a:gd name="T35" fmla="*/ 316 h 813"/>
                  <a:gd name="T36" fmla="*/ 122 w 572"/>
                  <a:gd name="T37" fmla="*/ 334 h 813"/>
                  <a:gd name="T38" fmla="*/ 123 w 572"/>
                  <a:gd name="T39" fmla="*/ 356 h 813"/>
                  <a:gd name="T40" fmla="*/ 120 w 572"/>
                  <a:gd name="T41" fmla="*/ 393 h 813"/>
                  <a:gd name="T42" fmla="*/ 91 w 572"/>
                  <a:gd name="T43" fmla="*/ 385 h 813"/>
                  <a:gd name="T44" fmla="*/ 89 w 572"/>
                  <a:gd name="T45" fmla="*/ 357 h 813"/>
                  <a:gd name="T46" fmla="*/ 92 w 572"/>
                  <a:gd name="T47" fmla="*/ 326 h 813"/>
                  <a:gd name="T48" fmla="*/ 87 w 572"/>
                  <a:gd name="T49" fmla="*/ 319 h 813"/>
                  <a:gd name="T50" fmla="*/ 65 w 572"/>
                  <a:gd name="T51" fmla="*/ 398 h 813"/>
                  <a:gd name="T52" fmla="*/ 39 w 572"/>
                  <a:gd name="T53" fmla="*/ 407 h 813"/>
                  <a:gd name="T54" fmla="*/ 31 w 572"/>
                  <a:gd name="T55" fmla="*/ 379 h 813"/>
                  <a:gd name="T56" fmla="*/ 46 w 572"/>
                  <a:gd name="T57" fmla="*/ 357 h 813"/>
                  <a:gd name="T58" fmla="*/ 4 w 572"/>
                  <a:gd name="T59" fmla="*/ 340 h 813"/>
                  <a:gd name="T60" fmla="*/ 21 w 572"/>
                  <a:gd name="T61" fmla="*/ 327 h 813"/>
                  <a:gd name="T62" fmla="*/ 61 w 572"/>
                  <a:gd name="T63" fmla="*/ 313 h 813"/>
                  <a:gd name="T64" fmla="*/ 6 w 572"/>
                  <a:gd name="T65" fmla="*/ 283 h 813"/>
                  <a:gd name="T66" fmla="*/ 11 w 572"/>
                  <a:gd name="T67" fmla="*/ 264 h 813"/>
                  <a:gd name="T68" fmla="*/ 73 w 572"/>
                  <a:gd name="T69" fmla="*/ 255 h 813"/>
                  <a:gd name="T70" fmla="*/ 80 w 572"/>
                  <a:gd name="T71" fmla="*/ 232 h 813"/>
                  <a:gd name="T72" fmla="*/ 28 w 572"/>
                  <a:gd name="T73" fmla="*/ 233 h 813"/>
                  <a:gd name="T74" fmla="*/ 2 w 572"/>
                  <a:gd name="T75" fmla="*/ 203 h 813"/>
                  <a:gd name="T76" fmla="*/ 21 w 572"/>
                  <a:gd name="T77" fmla="*/ 183 h 813"/>
                  <a:gd name="T78" fmla="*/ 101 w 572"/>
                  <a:gd name="T79" fmla="*/ 188 h 813"/>
                  <a:gd name="T80" fmla="*/ 84 w 572"/>
                  <a:gd name="T81" fmla="*/ 172 h 813"/>
                  <a:gd name="T82" fmla="*/ 54 w 572"/>
                  <a:gd name="T83" fmla="*/ 151 h 813"/>
                  <a:gd name="T84" fmla="*/ 68 w 572"/>
                  <a:gd name="T85" fmla="*/ 129 h 813"/>
                  <a:gd name="T86" fmla="*/ 85 w 572"/>
                  <a:gd name="T87" fmla="*/ 108 h 813"/>
                  <a:gd name="T88" fmla="*/ 108 w 572"/>
                  <a:gd name="T89" fmla="*/ 92 h 813"/>
                  <a:gd name="T90" fmla="*/ 141 w 572"/>
                  <a:gd name="T91" fmla="*/ 83 h 813"/>
                  <a:gd name="T92" fmla="*/ 188 w 572"/>
                  <a:gd name="T93" fmla="*/ 70 h 813"/>
                  <a:gd name="T94" fmla="*/ 76 w 572"/>
                  <a:gd name="T95" fmla="*/ 148 h 813"/>
                  <a:gd name="T96" fmla="*/ 21 w 572"/>
                  <a:gd name="T97" fmla="*/ 275 h 813"/>
                  <a:gd name="T98" fmla="*/ 75 w 572"/>
                  <a:gd name="T99" fmla="*/ 323 h 813"/>
                  <a:gd name="T100" fmla="*/ 144 w 572"/>
                  <a:gd name="T101" fmla="*/ 200 h 813"/>
                  <a:gd name="T102" fmla="*/ 195 w 572"/>
                  <a:gd name="T103" fmla="*/ 99 h 813"/>
                  <a:gd name="T104" fmla="*/ 211 w 572"/>
                  <a:gd name="T105" fmla="*/ 66 h 813"/>
                  <a:gd name="T106" fmla="*/ 223 w 572"/>
                  <a:gd name="T107" fmla="*/ 50 h 813"/>
                  <a:gd name="T108" fmla="*/ 238 w 572"/>
                  <a:gd name="T109" fmla="*/ 36 h 813"/>
                  <a:gd name="T110" fmla="*/ 257 w 572"/>
                  <a:gd name="T111" fmla="*/ 22 h 813"/>
                  <a:gd name="T112" fmla="*/ 282 w 572"/>
                  <a:gd name="T113" fmla="*/ 4 h 813"/>
                  <a:gd name="T114" fmla="*/ 239 w 572"/>
                  <a:gd name="T115" fmla="*/ 59 h 8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72"/>
                  <a:gd name="T175" fmla="*/ 0 h 813"/>
                  <a:gd name="T176" fmla="*/ 572 w 572"/>
                  <a:gd name="T177" fmla="*/ 813 h 81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72" h="813">
                    <a:moveTo>
                      <a:pt x="479" y="118"/>
                    </a:moveTo>
                    <a:lnTo>
                      <a:pt x="477" y="119"/>
                    </a:lnTo>
                    <a:lnTo>
                      <a:pt x="470" y="125"/>
                    </a:lnTo>
                    <a:lnTo>
                      <a:pt x="466" y="131"/>
                    </a:lnTo>
                    <a:lnTo>
                      <a:pt x="460" y="137"/>
                    </a:lnTo>
                    <a:lnTo>
                      <a:pt x="456" y="144"/>
                    </a:lnTo>
                    <a:lnTo>
                      <a:pt x="451" y="152"/>
                    </a:lnTo>
                    <a:lnTo>
                      <a:pt x="441" y="171"/>
                    </a:lnTo>
                    <a:lnTo>
                      <a:pt x="435" y="194"/>
                    </a:lnTo>
                    <a:lnTo>
                      <a:pt x="432" y="207"/>
                    </a:lnTo>
                    <a:lnTo>
                      <a:pt x="432" y="215"/>
                    </a:lnTo>
                    <a:lnTo>
                      <a:pt x="432" y="222"/>
                    </a:lnTo>
                    <a:lnTo>
                      <a:pt x="432" y="230"/>
                    </a:lnTo>
                    <a:lnTo>
                      <a:pt x="432" y="237"/>
                    </a:lnTo>
                    <a:lnTo>
                      <a:pt x="433" y="245"/>
                    </a:lnTo>
                    <a:lnTo>
                      <a:pt x="435" y="254"/>
                    </a:lnTo>
                    <a:lnTo>
                      <a:pt x="437" y="262"/>
                    </a:lnTo>
                    <a:lnTo>
                      <a:pt x="437" y="270"/>
                    </a:lnTo>
                    <a:lnTo>
                      <a:pt x="439" y="279"/>
                    </a:lnTo>
                    <a:lnTo>
                      <a:pt x="441" y="287"/>
                    </a:lnTo>
                    <a:lnTo>
                      <a:pt x="445" y="294"/>
                    </a:lnTo>
                    <a:lnTo>
                      <a:pt x="445" y="302"/>
                    </a:lnTo>
                    <a:lnTo>
                      <a:pt x="449" y="310"/>
                    </a:lnTo>
                    <a:lnTo>
                      <a:pt x="451" y="315"/>
                    </a:lnTo>
                    <a:lnTo>
                      <a:pt x="452" y="323"/>
                    </a:lnTo>
                    <a:lnTo>
                      <a:pt x="454" y="330"/>
                    </a:lnTo>
                    <a:lnTo>
                      <a:pt x="458" y="344"/>
                    </a:lnTo>
                    <a:lnTo>
                      <a:pt x="460" y="349"/>
                    </a:lnTo>
                    <a:lnTo>
                      <a:pt x="462" y="357"/>
                    </a:lnTo>
                    <a:lnTo>
                      <a:pt x="464" y="368"/>
                    </a:lnTo>
                    <a:lnTo>
                      <a:pt x="468" y="380"/>
                    </a:lnTo>
                    <a:lnTo>
                      <a:pt x="470" y="393"/>
                    </a:lnTo>
                    <a:lnTo>
                      <a:pt x="472" y="405"/>
                    </a:lnTo>
                    <a:lnTo>
                      <a:pt x="472" y="416"/>
                    </a:lnTo>
                    <a:lnTo>
                      <a:pt x="470" y="437"/>
                    </a:lnTo>
                    <a:lnTo>
                      <a:pt x="462" y="458"/>
                    </a:lnTo>
                    <a:lnTo>
                      <a:pt x="456" y="469"/>
                    </a:lnTo>
                    <a:lnTo>
                      <a:pt x="452" y="479"/>
                    </a:lnTo>
                    <a:lnTo>
                      <a:pt x="449" y="483"/>
                    </a:lnTo>
                    <a:lnTo>
                      <a:pt x="447" y="486"/>
                    </a:lnTo>
                    <a:lnTo>
                      <a:pt x="441" y="496"/>
                    </a:lnTo>
                    <a:lnTo>
                      <a:pt x="435" y="503"/>
                    </a:lnTo>
                    <a:lnTo>
                      <a:pt x="430" y="509"/>
                    </a:lnTo>
                    <a:lnTo>
                      <a:pt x="424" y="517"/>
                    </a:lnTo>
                    <a:lnTo>
                      <a:pt x="418" y="521"/>
                    </a:lnTo>
                    <a:lnTo>
                      <a:pt x="413" y="526"/>
                    </a:lnTo>
                    <a:lnTo>
                      <a:pt x="409" y="530"/>
                    </a:lnTo>
                    <a:lnTo>
                      <a:pt x="401" y="538"/>
                    </a:lnTo>
                    <a:lnTo>
                      <a:pt x="394" y="541"/>
                    </a:lnTo>
                    <a:lnTo>
                      <a:pt x="394" y="538"/>
                    </a:lnTo>
                    <a:lnTo>
                      <a:pt x="394" y="528"/>
                    </a:lnTo>
                    <a:lnTo>
                      <a:pt x="394" y="522"/>
                    </a:lnTo>
                    <a:lnTo>
                      <a:pt x="394" y="515"/>
                    </a:lnTo>
                    <a:lnTo>
                      <a:pt x="395" y="507"/>
                    </a:lnTo>
                    <a:lnTo>
                      <a:pt x="394" y="500"/>
                    </a:lnTo>
                    <a:lnTo>
                      <a:pt x="394" y="490"/>
                    </a:lnTo>
                    <a:lnTo>
                      <a:pt x="392" y="481"/>
                    </a:lnTo>
                    <a:lnTo>
                      <a:pt x="392" y="473"/>
                    </a:lnTo>
                    <a:lnTo>
                      <a:pt x="390" y="465"/>
                    </a:lnTo>
                    <a:lnTo>
                      <a:pt x="388" y="458"/>
                    </a:lnTo>
                    <a:lnTo>
                      <a:pt x="384" y="450"/>
                    </a:lnTo>
                    <a:lnTo>
                      <a:pt x="375" y="441"/>
                    </a:lnTo>
                    <a:lnTo>
                      <a:pt x="365" y="437"/>
                    </a:lnTo>
                    <a:lnTo>
                      <a:pt x="356" y="439"/>
                    </a:lnTo>
                    <a:lnTo>
                      <a:pt x="346" y="445"/>
                    </a:lnTo>
                    <a:lnTo>
                      <a:pt x="338" y="454"/>
                    </a:lnTo>
                    <a:lnTo>
                      <a:pt x="333" y="467"/>
                    </a:lnTo>
                    <a:lnTo>
                      <a:pt x="327" y="481"/>
                    </a:lnTo>
                    <a:lnTo>
                      <a:pt x="327" y="496"/>
                    </a:lnTo>
                    <a:lnTo>
                      <a:pt x="327" y="503"/>
                    </a:lnTo>
                    <a:lnTo>
                      <a:pt x="329" y="511"/>
                    </a:lnTo>
                    <a:lnTo>
                      <a:pt x="331" y="521"/>
                    </a:lnTo>
                    <a:lnTo>
                      <a:pt x="333" y="528"/>
                    </a:lnTo>
                    <a:lnTo>
                      <a:pt x="337" y="540"/>
                    </a:lnTo>
                    <a:lnTo>
                      <a:pt x="340" y="551"/>
                    </a:lnTo>
                    <a:lnTo>
                      <a:pt x="342" y="562"/>
                    </a:lnTo>
                    <a:lnTo>
                      <a:pt x="346" y="576"/>
                    </a:lnTo>
                    <a:lnTo>
                      <a:pt x="348" y="587"/>
                    </a:lnTo>
                    <a:lnTo>
                      <a:pt x="352" y="598"/>
                    </a:lnTo>
                    <a:lnTo>
                      <a:pt x="352" y="612"/>
                    </a:lnTo>
                    <a:lnTo>
                      <a:pt x="352" y="623"/>
                    </a:lnTo>
                    <a:lnTo>
                      <a:pt x="348" y="642"/>
                    </a:lnTo>
                    <a:lnTo>
                      <a:pt x="344" y="650"/>
                    </a:lnTo>
                    <a:lnTo>
                      <a:pt x="342" y="654"/>
                    </a:lnTo>
                    <a:lnTo>
                      <a:pt x="338" y="657"/>
                    </a:lnTo>
                    <a:lnTo>
                      <a:pt x="331" y="661"/>
                    </a:lnTo>
                    <a:lnTo>
                      <a:pt x="321" y="665"/>
                    </a:lnTo>
                    <a:lnTo>
                      <a:pt x="302" y="663"/>
                    </a:lnTo>
                    <a:lnTo>
                      <a:pt x="291" y="650"/>
                    </a:lnTo>
                    <a:lnTo>
                      <a:pt x="285" y="640"/>
                    </a:lnTo>
                    <a:lnTo>
                      <a:pt x="281" y="629"/>
                    </a:lnTo>
                    <a:lnTo>
                      <a:pt x="279" y="617"/>
                    </a:lnTo>
                    <a:lnTo>
                      <a:pt x="278" y="606"/>
                    </a:lnTo>
                    <a:lnTo>
                      <a:pt x="276" y="595"/>
                    </a:lnTo>
                    <a:lnTo>
                      <a:pt x="272" y="581"/>
                    </a:lnTo>
                    <a:lnTo>
                      <a:pt x="270" y="572"/>
                    </a:lnTo>
                    <a:lnTo>
                      <a:pt x="268" y="562"/>
                    </a:lnTo>
                    <a:lnTo>
                      <a:pt x="260" y="547"/>
                    </a:lnTo>
                    <a:lnTo>
                      <a:pt x="251" y="543"/>
                    </a:lnTo>
                    <a:lnTo>
                      <a:pt x="245" y="547"/>
                    </a:lnTo>
                    <a:lnTo>
                      <a:pt x="241" y="557"/>
                    </a:lnTo>
                    <a:lnTo>
                      <a:pt x="240" y="570"/>
                    </a:lnTo>
                    <a:lnTo>
                      <a:pt x="240" y="579"/>
                    </a:lnTo>
                    <a:lnTo>
                      <a:pt x="240" y="589"/>
                    </a:lnTo>
                    <a:lnTo>
                      <a:pt x="240" y="598"/>
                    </a:lnTo>
                    <a:lnTo>
                      <a:pt x="241" y="608"/>
                    </a:lnTo>
                    <a:lnTo>
                      <a:pt x="241" y="619"/>
                    </a:lnTo>
                    <a:lnTo>
                      <a:pt x="241" y="631"/>
                    </a:lnTo>
                    <a:lnTo>
                      <a:pt x="243" y="636"/>
                    </a:lnTo>
                    <a:lnTo>
                      <a:pt x="243" y="644"/>
                    </a:lnTo>
                    <a:lnTo>
                      <a:pt x="243" y="650"/>
                    </a:lnTo>
                    <a:lnTo>
                      <a:pt x="243" y="655"/>
                    </a:lnTo>
                    <a:lnTo>
                      <a:pt x="245" y="661"/>
                    </a:lnTo>
                    <a:lnTo>
                      <a:pt x="245" y="667"/>
                    </a:lnTo>
                    <a:lnTo>
                      <a:pt x="245" y="675"/>
                    </a:lnTo>
                    <a:lnTo>
                      <a:pt x="245" y="680"/>
                    </a:lnTo>
                    <a:lnTo>
                      <a:pt x="247" y="692"/>
                    </a:lnTo>
                    <a:lnTo>
                      <a:pt x="247" y="699"/>
                    </a:lnTo>
                    <a:lnTo>
                      <a:pt x="247" y="705"/>
                    </a:lnTo>
                    <a:lnTo>
                      <a:pt x="247" y="711"/>
                    </a:lnTo>
                    <a:lnTo>
                      <a:pt x="247" y="716"/>
                    </a:lnTo>
                    <a:lnTo>
                      <a:pt x="247" y="728"/>
                    </a:lnTo>
                    <a:lnTo>
                      <a:pt x="247" y="739"/>
                    </a:lnTo>
                    <a:lnTo>
                      <a:pt x="247" y="751"/>
                    </a:lnTo>
                    <a:lnTo>
                      <a:pt x="245" y="770"/>
                    </a:lnTo>
                    <a:lnTo>
                      <a:pt x="241" y="785"/>
                    </a:lnTo>
                    <a:lnTo>
                      <a:pt x="236" y="798"/>
                    </a:lnTo>
                    <a:lnTo>
                      <a:pt x="228" y="806"/>
                    </a:lnTo>
                    <a:lnTo>
                      <a:pt x="217" y="806"/>
                    </a:lnTo>
                    <a:lnTo>
                      <a:pt x="198" y="798"/>
                    </a:lnTo>
                    <a:lnTo>
                      <a:pt x="184" y="781"/>
                    </a:lnTo>
                    <a:lnTo>
                      <a:pt x="183" y="770"/>
                    </a:lnTo>
                    <a:lnTo>
                      <a:pt x="179" y="756"/>
                    </a:lnTo>
                    <a:lnTo>
                      <a:pt x="179" y="743"/>
                    </a:lnTo>
                    <a:lnTo>
                      <a:pt x="179" y="735"/>
                    </a:lnTo>
                    <a:lnTo>
                      <a:pt x="179" y="728"/>
                    </a:lnTo>
                    <a:lnTo>
                      <a:pt x="179" y="720"/>
                    </a:lnTo>
                    <a:lnTo>
                      <a:pt x="179" y="713"/>
                    </a:lnTo>
                    <a:lnTo>
                      <a:pt x="179" y="705"/>
                    </a:lnTo>
                    <a:lnTo>
                      <a:pt x="181" y="697"/>
                    </a:lnTo>
                    <a:lnTo>
                      <a:pt x="183" y="669"/>
                    </a:lnTo>
                    <a:lnTo>
                      <a:pt x="183" y="663"/>
                    </a:lnTo>
                    <a:lnTo>
                      <a:pt x="183" y="657"/>
                    </a:lnTo>
                    <a:lnTo>
                      <a:pt x="184" y="652"/>
                    </a:lnTo>
                    <a:lnTo>
                      <a:pt x="184" y="646"/>
                    </a:lnTo>
                    <a:lnTo>
                      <a:pt x="183" y="635"/>
                    </a:lnTo>
                    <a:lnTo>
                      <a:pt x="183" y="627"/>
                    </a:lnTo>
                    <a:lnTo>
                      <a:pt x="179" y="625"/>
                    </a:lnTo>
                    <a:lnTo>
                      <a:pt x="177" y="629"/>
                    </a:lnTo>
                    <a:lnTo>
                      <a:pt x="175" y="638"/>
                    </a:lnTo>
                    <a:lnTo>
                      <a:pt x="169" y="665"/>
                    </a:lnTo>
                    <a:lnTo>
                      <a:pt x="164" y="699"/>
                    </a:lnTo>
                    <a:lnTo>
                      <a:pt x="154" y="735"/>
                    </a:lnTo>
                    <a:lnTo>
                      <a:pt x="144" y="770"/>
                    </a:lnTo>
                    <a:lnTo>
                      <a:pt x="137" y="783"/>
                    </a:lnTo>
                    <a:lnTo>
                      <a:pt x="129" y="796"/>
                    </a:lnTo>
                    <a:lnTo>
                      <a:pt x="125" y="800"/>
                    </a:lnTo>
                    <a:lnTo>
                      <a:pt x="120" y="804"/>
                    </a:lnTo>
                    <a:lnTo>
                      <a:pt x="110" y="809"/>
                    </a:lnTo>
                    <a:lnTo>
                      <a:pt x="101" y="811"/>
                    </a:lnTo>
                    <a:lnTo>
                      <a:pt x="93" y="813"/>
                    </a:lnTo>
                    <a:lnTo>
                      <a:pt x="78" y="813"/>
                    </a:lnTo>
                    <a:lnTo>
                      <a:pt x="59" y="804"/>
                    </a:lnTo>
                    <a:lnTo>
                      <a:pt x="53" y="796"/>
                    </a:lnTo>
                    <a:lnTo>
                      <a:pt x="53" y="785"/>
                    </a:lnTo>
                    <a:lnTo>
                      <a:pt x="55" y="775"/>
                    </a:lnTo>
                    <a:lnTo>
                      <a:pt x="59" y="764"/>
                    </a:lnTo>
                    <a:lnTo>
                      <a:pt x="63" y="758"/>
                    </a:lnTo>
                    <a:lnTo>
                      <a:pt x="67" y="754"/>
                    </a:lnTo>
                    <a:lnTo>
                      <a:pt x="74" y="743"/>
                    </a:lnTo>
                    <a:lnTo>
                      <a:pt x="78" y="739"/>
                    </a:lnTo>
                    <a:lnTo>
                      <a:pt x="82" y="733"/>
                    </a:lnTo>
                    <a:lnTo>
                      <a:pt x="87" y="726"/>
                    </a:lnTo>
                    <a:lnTo>
                      <a:pt x="93" y="713"/>
                    </a:lnTo>
                    <a:lnTo>
                      <a:pt x="91" y="709"/>
                    </a:lnTo>
                    <a:lnTo>
                      <a:pt x="86" y="707"/>
                    </a:lnTo>
                    <a:lnTo>
                      <a:pt x="61" y="703"/>
                    </a:lnTo>
                    <a:lnTo>
                      <a:pt x="29" y="695"/>
                    </a:lnTo>
                    <a:lnTo>
                      <a:pt x="10" y="684"/>
                    </a:lnTo>
                    <a:lnTo>
                      <a:pt x="8" y="680"/>
                    </a:lnTo>
                    <a:lnTo>
                      <a:pt x="10" y="676"/>
                    </a:lnTo>
                    <a:lnTo>
                      <a:pt x="11" y="671"/>
                    </a:lnTo>
                    <a:lnTo>
                      <a:pt x="17" y="665"/>
                    </a:lnTo>
                    <a:lnTo>
                      <a:pt x="25" y="661"/>
                    </a:lnTo>
                    <a:lnTo>
                      <a:pt x="34" y="657"/>
                    </a:lnTo>
                    <a:lnTo>
                      <a:pt x="42" y="654"/>
                    </a:lnTo>
                    <a:lnTo>
                      <a:pt x="51" y="652"/>
                    </a:lnTo>
                    <a:lnTo>
                      <a:pt x="68" y="646"/>
                    </a:lnTo>
                    <a:lnTo>
                      <a:pt x="86" y="642"/>
                    </a:lnTo>
                    <a:lnTo>
                      <a:pt x="103" y="638"/>
                    </a:lnTo>
                    <a:lnTo>
                      <a:pt x="114" y="633"/>
                    </a:lnTo>
                    <a:lnTo>
                      <a:pt x="122" y="625"/>
                    </a:lnTo>
                    <a:lnTo>
                      <a:pt x="124" y="614"/>
                    </a:lnTo>
                    <a:lnTo>
                      <a:pt x="122" y="610"/>
                    </a:lnTo>
                    <a:lnTo>
                      <a:pt x="118" y="604"/>
                    </a:lnTo>
                    <a:lnTo>
                      <a:pt x="101" y="595"/>
                    </a:lnTo>
                    <a:lnTo>
                      <a:pt x="55" y="581"/>
                    </a:lnTo>
                    <a:lnTo>
                      <a:pt x="13" y="566"/>
                    </a:lnTo>
                    <a:lnTo>
                      <a:pt x="4" y="555"/>
                    </a:lnTo>
                    <a:lnTo>
                      <a:pt x="2" y="549"/>
                    </a:lnTo>
                    <a:lnTo>
                      <a:pt x="4" y="543"/>
                    </a:lnTo>
                    <a:lnTo>
                      <a:pt x="10" y="538"/>
                    </a:lnTo>
                    <a:lnTo>
                      <a:pt x="15" y="532"/>
                    </a:lnTo>
                    <a:lnTo>
                      <a:pt x="23" y="528"/>
                    </a:lnTo>
                    <a:lnTo>
                      <a:pt x="30" y="526"/>
                    </a:lnTo>
                    <a:lnTo>
                      <a:pt x="49" y="522"/>
                    </a:lnTo>
                    <a:lnTo>
                      <a:pt x="70" y="522"/>
                    </a:lnTo>
                    <a:lnTo>
                      <a:pt x="93" y="521"/>
                    </a:lnTo>
                    <a:lnTo>
                      <a:pt x="114" y="521"/>
                    </a:lnTo>
                    <a:lnTo>
                      <a:pt x="146" y="509"/>
                    </a:lnTo>
                    <a:lnTo>
                      <a:pt x="158" y="500"/>
                    </a:lnTo>
                    <a:lnTo>
                      <a:pt x="164" y="490"/>
                    </a:lnTo>
                    <a:lnTo>
                      <a:pt x="167" y="481"/>
                    </a:lnTo>
                    <a:lnTo>
                      <a:pt x="167" y="477"/>
                    </a:lnTo>
                    <a:lnTo>
                      <a:pt x="165" y="471"/>
                    </a:lnTo>
                    <a:lnTo>
                      <a:pt x="160" y="464"/>
                    </a:lnTo>
                    <a:lnTo>
                      <a:pt x="152" y="458"/>
                    </a:lnTo>
                    <a:lnTo>
                      <a:pt x="124" y="450"/>
                    </a:lnTo>
                    <a:lnTo>
                      <a:pt x="93" y="454"/>
                    </a:lnTo>
                    <a:lnTo>
                      <a:pt x="80" y="458"/>
                    </a:lnTo>
                    <a:lnTo>
                      <a:pt x="68" y="462"/>
                    </a:lnTo>
                    <a:lnTo>
                      <a:pt x="57" y="465"/>
                    </a:lnTo>
                    <a:lnTo>
                      <a:pt x="44" y="465"/>
                    </a:lnTo>
                    <a:lnTo>
                      <a:pt x="17" y="462"/>
                    </a:lnTo>
                    <a:lnTo>
                      <a:pt x="4" y="452"/>
                    </a:lnTo>
                    <a:lnTo>
                      <a:pt x="0" y="439"/>
                    </a:lnTo>
                    <a:lnTo>
                      <a:pt x="0" y="424"/>
                    </a:lnTo>
                    <a:lnTo>
                      <a:pt x="4" y="405"/>
                    </a:lnTo>
                    <a:lnTo>
                      <a:pt x="8" y="397"/>
                    </a:lnTo>
                    <a:lnTo>
                      <a:pt x="13" y="387"/>
                    </a:lnTo>
                    <a:lnTo>
                      <a:pt x="19" y="382"/>
                    </a:lnTo>
                    <a:lnTo>
                      <a:pt x="27" y="374"/>
                    </a:lnTo>
                    <a:lnTo>
                      <a:pt x="32" y="368"/>
                    </a:lnTo>
                    <a:lnTo>
                      <a:pt x="42" y="365"/>
                    </a:lnTo>
                    <a:lnTo>
                      <a:pt x="51" y="361"/>
                    </a:lnTo>
                    <a:lnTo>
                      <a:pt x="61" y="361"/>
                    </a:lnTo>
                    <a:lnTo>
                      <a:pt x="82" y="361"/>
                    </a:lnTo>
                    <a:lnTo>
                      <a:pt x="106" y="365"/>
                    </a:lnTo>
                    <a:lnTo>
                      <a:pt x="158" y="374"/>
                    </a:lnTo>
                    <a:lnTo>
                      <a:pt x="202" y="376"/>
                    </a:lnTo>
                    <a:lnTo>
                      <a:pt x="215" y="372"/>
                    </a:lnTo>
                    <a:lnTo>
                      <a:pt x="222" y="363"/>
                    </a:lnTo>
                    <a:lnTo>
                      <a:pt x="222" y="357"/>
                    </a:lnTo>
                    <a:lnTo>
                      <a:pt x="221" y="353"/>
                    </a:lnTo>
                    <a:lnTo>
                      <a:pt x="209" y="348"/>
                    </a:lnTo>
                    <a:lnTo>
                      <a:pt x="169" y="344"/>
                    </a:lnTo>
                    <a:lnTo>
                      <a:pt x="146" y="342"/>
                    </a:lnTo>
                    <a:lnTo>
                      <a:pt x="127" y="338"/>
                    </a:lnTo>
                    <a:lnTo>
                      <a:pt x="112" y="330"/>
                    </a:lnTo>
                    <a:lnTo>
                      <a:pt x="105" y="319"/>
                    </a:lnTo>
                    <a:lnTo>
                      <a:pt x="105" y="311"/>
                    </a:lnTo>
                    <a:lnTo>
                      <a:pt x="108" y="302"/>
                    </a:lnTo>
                    <a:lnTo>
                      <a:pt x="114" y="289"/>
                    </a:lnTo>
                    <a:lnTo>
                      <a:pt x="116" y="285"/>
                    </a:lnTo>
                    <a:lnTo>
                      <a:pt x="120" y="277"/>
                    </a:lnTo>
                    <a:lnTo>
                      <a:pt x="125" y="272"/>
                    </a:lnTo>
                    <a:lnTo>
                      <a:pt x="129" y="264"/>
                    </a:lnTo>
                    <a:lnTo>
                      <a:pt x="135" y="258"/>
                    </a:lnTo>
                    <a:lnTo>
                      <a:pt x="141" y="251"/>
                    </a:lnTo>
                    <a:lnTo>
                      <a:pt x="144" y="243"/>
                    </a:lnTo>
                    <a:lnTo>
                      <a:pt x="152" y="237"/>
                    </a:lnTo>
                    <a:lnTo>
                      <a:pt x="158" y="230"/>
                    </a:lnTo>
                    <a:lnTo>
                      <a:pt x="165" y="224"/>
                    </a:lnTo>
                    <a:lnTo>
                      <a:pt x="171" y="216"/>
                    </a:lnTo>
                    <a:lnTo>
                      <a:pt x="179" y="211"/>
                    </a:lnTo>
                    <a:lnTo>
                      <a:pt x="186" y="205"/>
                    </a:lnTo>
                    <a:lnTo>
                      <a:pt x="194" y="199"/>
                    </a:lnTo>
                    <a:lnTo>
                      <a:pt x="202" y="194"/>
                    </a:lnTo>
                    <a:lnTo>
                      <a:pt x="209" y="188"/>
                    </a:lnTo>
                    <a:lnTo>
                      <a:pt x="217" y="184"/>
                    </a:lnTo>
                    <a:lnTo>
                      <a:pt x="224" y="178"/>
                    </a:lnTo>
                    <a:lnTo>
                      <a:pt x="232" y="175"/>
                    </a:lnTo>
                    <a:lnTo>
                      <a:pt x="240" y="173"/>
                    </a:lnTo>
                    <a:lnTo>
                      <a:pt x="255" y="167"/>
                    </a:lnTo>
                    <a:lnTo>
                      <a:pt x="268" y="165"/>
                    </a:lnTo>
                    <a:lnTo>
                      <a:pt x="281" y="165"/>
                    </a:lnTo>
                    <a:lnTo>
                      <a:pt x="308" y="167"/>
                    </a:lnTo>
                    <a:lnTo>
                      <a:pt x="331" y="163"/>
                    </a:lnTo>
                    <a:lnTo>
                      <a:pt x="352" y="156"/>
                    </a:lnTo>
                    <a:lnTo>
                      <a:pt x="359" y="152"/>
                    </a:lnTo>
                    <a:lnTo>
                      <a:pt x="369" y="146"/>
                    </a:lnTo>
                    <a:lnTo>
                      <a:pt x="376" y="140"/>
                    </a:lnTo>
                    <a:lnTo>
                      <a:pt x="382" y="135"/>
                    </a:lnTo>
                    <a:lnTo>
                      <a:pt x="394" y="127"/>
                    </a:lnTo>
                    <a:lnTo>
                      <a:pt x="399" y="119"/>
                    </a:lnTo>
                    <a:lnTo>
                      <a:pt x="401" y="118"/>
                    </a:lnTo>
                    <a:lnTo>
                      <a:pt x="337" y="237"/>
                    </a:lnTo>
                    <a:lnTo>
                      <a:pt x="152" y="296"/>
                    </a:lnTo>
                    <a:lnTo>
                      <a:pt x="318" y="275"/>
                    </a:lnTo>
                    <a:lnTo>
                      <a:pt x="238" y="416"/>
                    </a:lnTo>
                    <a:lnTo>
                      <a:pt x="53" y="406"/>
                    </a:lnTo>
                    <a:lnTo>
                      <a:pt x="224" y="446"/>
                    </a:lnTo>
                    <a:lnTo>
                      <a:pt x="175" y="541"/>
                    </a:lnTo>
                    <a:lnTo>
                      <a:pt x="42" y="549"/>
                    </a:lnTo>
                    <a:lnTo>
                      <a:pt x="162" y="568"/>
                    </a:lnTo>
                    <a:lnTo>
                      <a:pt x="127" y="648"/>
                    </a:lnTo>
                    <a:lnTo>
                      <a:pt x="53" y="676"/>
                    </a:lnTo>
                    <a:lnTo>
                      <a:pt x="127" y="673"/>
                    </a:lnTo>
                    <a:lnTo>
                      <a:pt x="97" y="787"/>
                    </a:lnTo>
                    <a:lnTo>
                      <a:pt x="150" y="646"/>
                    </a:lnTo>
                    <a:lnTo>
                      <a:pt x="200" y="543"/>
                    </a:lnTo>
                    <a:lnTo>
                      <a:pt x="209" y="764"/>
                    </a:lnTo>
                    <a:lnTo>
                      <a:pt x="222" y="507"/>
                    </a:lnTo>
                    <a:lnTo>
                      <a:pt x="266" y="431"/>
                    </a:lnTo>
                    <a:lnTo>
                      <a:pt x="314" y="627"/>
                    </a:lnTo>
                    <a:lnTo>
                      <a:pt x="289" y="399"/>
                    </a:lnTo>
                    <a:lnTo>
                      <a:pt x="350" y="285"/>
                    </a:lnTo>
                    <a:lnTo>
                      <a:pt x="424" y="437"/>
                    </a:lnTo>
                    <a:lnTo>
                      <a:pt x="367" y="251"/>
                    </a:lnTo>
                    <a:lnTo>
                      <a:pt x="375" y="235"/>
                    </a:lnTo>
                    <a:lnTo>
                      <a:pt x="380" y="218"/>
                    </a:lnTo>
                    <a:lnTo>
                      <a:pt x="390" y="197"/>
                    </a:lnTo>
                    <a:lnTo>
                      <a:pt x="399" y="175"/>
                    </a:lnTo>
                    <a:lnTo>
                      <a:pt x="411" y="152"/>
                    </a:lnTo>
                    <a:lnTo>
                      <a:pt x="414" y="146"/>
                    </a:lnTo>
                    <a:lnTo>
                      <a:pt x="416" y="142"/>
                    </a:lnTo>
                    <a:lnTo>
                      <a:pt x="418" y="137"/>
                    </a:lnTo>
                    <a:lnTo>
                      <a:pt x="422" y="131"/>
                    </a:lnTo>
                    <a:lnTo>
                      <a:pt x="424" y="127"/>
                    </a:lnTo>
                    <a:lnTo>
                      <a:pt x="428" y="123"/>
                    </a:lnTo>
                    <a:lnTo>
                      <a:pt x="432" y="116"/>
                    </a:lnTo>
                    <a:lnTo>
                      <a:pt x="439" y="108"/>
                    </a:lnTo>
                    <a:lnTo>
                      <a:pt x="443" y="104"/>
                    </a:lnTo>
                    <a:lnTo>
                      <a:pt x="447" y="99"/>
                    </a:lnTo>
                    <a:lnTo>
                      <a:pt x="451" y="95"/>
                    </a:lnTo>
                    <a:lnTo>
                      <a:pt x="456" y="91"/>
                    </a:lnTo>
                    <a:lnTo>
                      <a:pt x="460" y="85"/>
                    </a:lnTo>
                    <a:lnTo>
                      <a:pt x="466" y="81"/>
                    </a:lnTo>
                    <a:lnTo>
                      <a:pt x="472" y="76"/>
                    </a:lnTo>
                    <a:lnTo>
                      <a:pt x="477" y="72"/>
                    </a:lnTo>
                    <a:lnTo>
                      <a:pt x="483" y="66"/>
                    </a:lnTo>
                    <a:lnTo>
                      <a:pt x="489" y="62"/>
                    </a:lnTo>
                    <a:lnTo>
                      <a:pt x="494" y="57"/>
                    </a:lnTo>
                    <a:lnTo>
                      <a:pt x="502" y="53"/>
                    </a:lnTo>
                    <a:lnTo>
                      <a:pt x="508" y="47"/>
                    </a:lnTo>
                    <a:lnTo>
                      <a:pt x="513" y="43"/>
                    </a:lnTo>
                    <a:lnTo>
                      <a:pt x="525" y="34"/>
                    </a:lnTo>
                    <a:lnTo>
                      <a:pt x="530" y="30"/>
                    </a:lnTo>
                    <a:lnTo>
                      <a:pt x="536" y="26"/>
                    </a:lnTo>
                    <a:lnTo>
                      <a:pt x="546" y="19"/>
                    </a:lnTo>
                    <a:lnTo>
                      <a:pt x="555" y="13"/>
                    </a:lnTo>
                    <a:lnTo>
                      <a:pt x="563" y="7"/>
                    </a:lnTo>
                    <a:lnTo>
                      <a:pt x="568" y="4"/>
                    </a:lnTo>
                    <a:lnTo>
                      <a:pt x="572" y="0"/>
                    </a:lnTo>
                    <a:lnTo>
                      <a:pt x="542" y="114"/>
                    </a:lnTo>
                    <a:lnTo>
                      <a:pt x="534" y="110"/>
                    </a:lnTo>
                    <a:lnTo>
                      <a:pt x="510" y="110"/>
                    </a:lnTo>
                    <a:lnTo>
                      <a:pt x="479" y="1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Freeform 14"/>
              <p:cNvSpPr>
                <a:spLocks/>
              </p:cNvSpPr>
              <p:nvPr/>
            </p:nvSpPr>
            <p:spPr bwMode="auto">
              <a:xfrm>
                <a:off x="240" y="480"/>
                <a:ext cx="432" cy="2064"/>
              </a:xfrm>
              <a:custGeom>
                <a:avLst/>
                <a:gdLst>
                  <a:gd name="T0" fmla="*/ 344 w 884"/>
                  <a:gd name="T1" fmla="*/ 384 h 1781"/>
                  <a:gd name="T2" fmla="*/ 342 w 884"/>
                  <a:gd name="T3" fmla="*/ 566 h 1781"/>
                  <a:gd name="T4" fmla="*/ 360 w 884"/>
                  <a:gd name="T5" fmla="*/ 668 h 1781"/>
                  <a:gd name="T6" fmla="*/ 383 w 884"/>
                  <a:gd name="T7" fmla="*/ 760 h 1781"/>
                  <a:gd name="T8" fmla="*/ 410 w 884"/>
                  <a:gd name="T9" fmla="*/ 863 h 1781"/>
                  <a:gd name="T10" fmla="*/ 431 w 884"/>
                  <a:gd name="T11" fmla="*/ 1059 h 1781"/>
                  <a:gd name="T12" fmla="*/ 418 w 884"/>
                  <a:gd name="T13" fmla="*/ 1172 h 1781"/>
                  <a:gd name="T14" fmla="*/ 396 w 884"/>
                  <a:gd name="T15" fmla="*/ 1267 h 1781"/>
                  <a:gd name="T16" fmla="*/ 383 w 884"/>
                  <a:gd name="T17" fmla="*/ 1205 h 1781"/>
                  <a:gd name="T18" fmla="*/ 362 w 884"/>
                  <a:gd name="T19" fmla="*/ 1103 h 1781"/>
                  <a:gd name="T20" fmla="*/ 318 w 884"/>
                  <a:gd name="T21" fmla="*/ 1125 h 1781"/>
                  <a:gd name="T22" fmla="*/ 327 w 884"/>
                  <a:gd name="T23" fmla="*/ 1274 h 1781"/>
                  <a:gd name="T24" fmla="*/ 361 w 884"/>
                  <a:gd name="T25" fmla="*/ 1408 h 1781"/>
                  <a:gd name="T26" fmla="*/ 373 w 884"/>
                  <a:gd name="T27" fmla="*/ 1555 h 1781"/>
                  <a:gd name="T28" fmla="*/ 318 w 884"/>
                  <a:gd name="T29" fmla="*/ 1562 h 1781"/>
                  <a:gd name="T30" fmla="*/ 286 w 884"/>
                  <a:gd name="T31" fmla="*/ 1423 h 1781"/>
                  <a:gd name="T32" fmla="*/ 258 w 884"/>
                  <a:gd name="T33" fmla="*/ 1438 h 1781"/>
                  <a:gd name="T34" fmla="*/ 276 w 884"/>
                  <a:gd name="T35" fmla="*/ 1568 h 1781"/>
                  <a:gd name="T36" fmla="*/ 288 w 884"/>
                  <a:gd name="T37" fmla="*/ 1646 h 1781"/>
                  <a:gd name="T38" fmla="*/ 301 w 884"/>
                  <a:gd name="T39" fmla="*/ 1736 h 1781"/>
                  <a:gd name="T40" fmla="*/ 315 w 884"/>
                  <a:gd name="T41" fmla="*/ 1901 h 1781"/>
                  <a:gd name="T42" fmla="*/ 256 w 884"/>
                  <a:gd name="T43" fmla="*/ 1903 h 1781"/>
                  <a:gd name="T44" fmla="*/ 239 w 884"/>
                  <a:gd name="T45" fmla="*/ 1782 h 1781"/>
                  <a:gd name="T46" fmla="*/ 228 w 884"/>
                  <a:gd name="T47" fmla="*/ 1646 h 1781"/>
                  <a:gd name="T48" fmla="*/ 216 w 884"/>
                  <a:gd name="T49" fmla="*/ 1626 h 1781"/>
                  <a:gd name="T50" fmla="*/ 216 w 884"/>
                  <a:gd name="T51" fmla="*/ 1991 h 1781"/>
                  <a:gd name="T52" fmla="*/ 173 w 884"/>
                  <a:gd name="T53" fmla="*/ 2064 h 1781"/>
                  <a:gd name="T54" fmla="*/ 146 w 884"/>
                  <a:gd name="T55" fmla="*/ 1954 h 1781"/>
                  <a:gd name="T56" fmla="*/ 162 w 884"/>
                  <a:gd name="T57" fmla="*/ 1835 h 1781"/>
                  <a:gd name="T58" fmla="*/ 75 w 884"/>
                  <a:gd name="T59" fmla="*/ 1817 h 1781"/>
                  <a:gd name="T60" fmla="*/ 99 w 884"/>
                  <a:gd name="T61" fmla="*/ 1741 h 1781"/>
                  <a:gd name="T62" fmla="*/ 164 w 884"/>
                  <a:gd name="T63" fmla="*/ 1628 h 1781"/>
                  <a:gd name="T64" fmla="*/ 51 w 884"/>
                  <a:gd name="T65" fmla="*/ 1568 h 1781"/>
                  <a:gd name="T66" fmla="*/ 48 w 884"/>
                  <a:gd name="T67" fmla="*/ 1482 h 1781"/>
                  <a:gd name="T68" fmla="*/ 158 w 884"/>
                  <a:gd name="T69" fmla="*/ 1364 h 1781"/>
                  <a:gd name="T70" fmla="*/ 158 w 884"/>
                  <a:gd name="T71" fmla="*/ 1257 h 1781"/>
                  <a:gd name="T72" fmla="*/ 63 w 884"/>
                  <a:gd name="T73" fmla="*/ 1323 h 1781"/>
                  <a:gd name="T74" fmla="*/ 0 w 884"/>
                  <a:gd name="T75" fmla="*/ 1227 h 1781"/>
                  <a:gd name="T76" fmla="*/ 24 w 884"/>
                  <a:gd name="T77" fmla="*/ 1115 h 1781"/>
                  <a:gd name="T78" fmla="*/ 173 w 884"/>
                  <a:gd name="T79" fmla="*/ 1044 h 1781"/>
                  <a:gd name="T80" fmla="*/ 133 w 884"/>
                  <a:gd name="T81" fmla="*/ 991 h 1781"/>
                  <a:gd name="T82" fmla="*/ 67 w 884"/>
                  <a:gd name="T83" fmla="*/ 939 h 1781"/>
                  <a:gd name="T84" fmla="*/ 81 w 884"/>
                  <a:gd name="T85" fmla="*/ 826 h 1781"/>
                  <a:gd name="T86" fmla="*/ 104 w 884"/>
                  <a:gd name="T87" fmla="*/ 716 h 1781"/>
                  <a:gd name="T88" fmla="*/ 135 w 884"/>
                  <a:gd name="T89" fmla="*/ 617 h 1781"/>
                  <a:gd name="T90" fmla="*/ 191 w 884"/>
                  <a:gd name="T91" fmla="*/ 538 h 1781"/>
                  <a:gd name="T92" fmla="*/ 270 w 884"/>
                  <a:gd name="T93" fmla="*/ 425 h 1781"/>
                  <a:gd name="T94" fmla="*/ 106 w 884"/>
                  <a:gd name="T95" fmla="*/ 900 h 1781"/>
                  <a:gd name="T96" fmla="*/ 72 w 884"/>
                  <a:gd name="T97" fmla="*/ 1516 h 1781"/>
                  <a:gd name="T98" fmla="*/ 197 w 884"/>
                  <a:gd name="T99" fmla="*/ 1656 h 1781"/>
                  <a:gd name="T100" fmla="*/ 257 w 884"/>
                  <a:gd name="T101" fmla="*/ 1035 h 1781"/>
                  <a:gd name="T102" fmla="*/ 297 w 884"/>
                  <a:gd name="T103" fmla="*/ 540 h 1781"/>
                  <a:gd name="T104" fmla="*/ 310 w 884"/>
                  <a:gd name="T105" fmla="*/ 379 h 1781"/>
                  <a:gd name="T106" fmla="*/ 323 w 884"/>
                  <a:gd name="T107" fmla="*/ 293 h 1781"/>
                  <a:gd name="T108" fmla="*/ 345 w 884"/>
                  <a:gd name="T109" fmla="*/ 213 h 1781"/>
                  <a:gd name="T110" fmla="*/ 369 w 884"/>
                  <a:gd name="T111" fmla="*/ 130 h 1781"/>
                  <a:gd name="T112" fmla="*/ 406 w 884"/>
                  <a:gd name="T113" fmla="*/ 22 h 1781"/>
                  <a:gd name="T114" fmla="*/ 359 w 884"/>
                  <a:gd name="T115" fmla="*/ 311 h 1781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884"/>
                  <a:gd name="T175" fmla="*/ 0 h 1781"/>
                  <a:gd name="T176" fmla="*/ 884 w 884"/>
                  <a:gd name="T177" fmla="*/ 1781 h 1781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884" h="1781">
                    <a:moveTo>
                      <a:pt x="734" y="268"/>
                    </a:moveTo>
                    <a:lnTo>
                      <a:pt x="730" y="274"/>
                    </a:lnTo>
                    <a:lnTo>
                      <a:pt x="720" y="289"/>
                    </a:lnTo>
                    <a:lnTo>
                      <a:pt x="715" y="300"/>
                    </a:lnTo>
                    <a:lnTo>
                      <a:pt x="709" y="314"/>
                    </a:lnTo>
                    <a:lnTo>
                      <a:pt x="703" y="331"/>
                    </a:lnTo>
                    <a:lnTo>
                      <a:pt x="697" y="348"/>
                    </a:lnTo>
                    <a:lnTo>
                      <a:pt x="692" y="390"/>
                    </a:lnTo>
                    <a:lnTo>
                      <a:pt x="692" y="437"/>
                    </a:lnTo>
                    <a:lnTo>
                      <a:pt x="694" y="462"/>
                    </a:lnTo>
                    <a:lnTo>
                      <a:pt x="697" y="475"/>
                    </a:lnTo>
                    <a:lnTo>
                      <a:pt x="699" y="488"/>
                    </a:lnTo>
                    <a:lnTo>
                      <a:pt x="705" y="504"/>
                    </a:lnTo>
                    <a:lnTo>
                      <a:pt x="709" y="519"/>
                    </a:lnTo>
                    <a:lnTo>
                      <a:pt x="715" y="532"/>
                    </a:lnTo>
                    <a:lnTo>
                      <a:pt x="722" y="547"/>
                    </a:lnTo>
                    <a:lnTo>
                      <a:pt x="730" y="563"/>
                    </a:lnTo>
                    <a:lnTo>
                      <a:pt x="737" y="576"/>
                    </a:lnTo>
                    <a:lnTo>
                      <a:pt x="745" y="591"/>
                    </a:lnTo>
                    <a:lnTo>
                      <a:pt x="753" y="602"/>
                    </a:lnTo>
                    <a:lnTo>
                      <a:pt x="760" y="618"/>
                    </a:lnTo>
                    <a:lnTo>
                      <a:pt x="768" y="631"/>
                    </a:lnTo>
                    <a:lnTo>
                      <a:pt x="777" y="642"/>
                    </a:lnTo>
                    <a:lnTo>
                      <a:pt x="783" y="656"/>
                    </a:lnTo>
                    <a:lnTo>
                      <a:pt x="791" y="667"/>
                    </a:lnTo>
                    <a:lnTo>
                      <a:pt x="798" y="679"/>
                    </a:lnTo>
                    <a:lnTo>
                      <a:pt x="813" y="701"/>
                    </a:lnTo>
                    <a:lnTo>
                      <a:pt x="819" y="713"/>
                    </a:lnTo>
                    <a:lnTo>
                      <a:pt x="827" y="724"/>
                    </a:lnTo>
                    <a:lnTo>
                      <a:pt x="838" y="745"/>
                    </a:lnTo>
                    <a:lnTo>
                      <a:pt x="851" y="766"/>
                    </a:lnTo>
                    <a:lnTo>
                      <a:pt x="861" y="787"/>
                    </a:lnTo>
                    <a:lnTo>
                      <a:pt x="869" y="808"/>
                    </a:lnTo>
                    <a:lnTo>
                      <a:pt x="876" y="829"/>
                    </a:lnTo>
                    <a:lnTo>
                      <a:pt x="884" y="871"/>
                    </a:lnTo>
                    <a:lnTo>
                      <a:pt x="882" y="914"/>
                    </a:lnTo>
                    <a:lnTo>
                      <a:pt x="878" y="935"/>
                    </a:lnTo>
                    <a:lnTo>
                      <a:pt x="872" y="956"/>
                    </a:lnTo>
                    <a:lnTo>
                      <a:pt x="870" y="966"/>
                    </a:lnTo>
                    <a:lnTo>
                      <a:pt x="869" y="975"/>
                    </a:lnTo>
                    <a:lnTo>
                      <a:pt x="861" y="994"/>
                    </a:lnTo>
                    <a:lnTo>
                      <a:pt x="855" y="1011"/>
                    </a:lnTo>
                    <a:lnTo>
                      <a:pt x="848" y="1026"/>
                    </a:lnTo>
                    <a:lnTo>
                      <a:pt x="840" y="1042"/>
                    </a:lnTo>
                    <a:lnTo>
                      <a:pt x="834" y="1055"/>
                    </a:lnTo>
                    <a:lnTo>
                      <a:pt x="827" y="1066"/>
                    </a:lnTo>
                    <a:lnTo>
                      <a:pt x="821" y="1076"/>
                    </a:lnTo>
                    <a:lnTo>
                      <a:pt x="810" y="1093"/>
                    </a:lnTo>
                    <a:lnTo>
                      <a:pt x="798" y="1106"/>
                    </a:lnTo>
                    <a:lnTo>
                      <a:pt x="796" y="1099"/>
                    </a:lnTo>
                    <a:lnTo>
                      <a:pt x="794" y="1081"/>
                    </a:lnTo>
                    <a:lnTo>
                      <a:pt x="791" y="1070"/>
                    </a:lnTo>
                    <a:lnTo>
                      <a:pt x="787" y="1055"/>
                    </a:lnTo>
                    <a:lnTo>
                      <a:pt x="783" y="1040"/>
                    </a:lnTo>
                    <a:lnTo>
                      <a:pt x="777" y="1024"/>
                    </a:lnTo>
                    <a:lnTo>
                      <a:pt x="772" y="1009"/>
                    </a:lnTo>
                    <a:lnTo>
                      <a:pt x="764" y="994"/>
                    </a:lnTo>
                    <a:lnTo>
                      <a:pt x="758" y="979"/>
                    </a:lnTo>
                    <a:lnTo>
                      <a:pt x="751" y="966"/>
                    </a:lnTo>
                    <a:lnTo>
                      <a:pt x="741" y="952"/>
                    </a:lnTo>
                    <a:lnTo>
                      <a:pt x="732" y="943"/>
                    </a:lnTo>
                    <a:lnTo>
                      <a:pt x="711" y="928"/>
                    </a:lnTo>
                    <a:lnTo>
                      <a:pt x="692" y="926"/>
                    </a:lnTo>
                    <a:lnTo>
                      <a:pt x="675" y="933"/>
                    </a:lnTo>
                    <a:lnTo>
                      <a:pt x="659" y="950"/>
                    </a:lnTo>
                    <a:lnTo>
                      <a:pt x="650" y="971"/>
                    </a:lnTo>
                    <a:lnTo>
                      <a:pt x="644" y="998"/>
                    </a:lnTo>
                    <a:lnTo>
                      <a:pt x="644" y="1028"/>
                    </a:lnTo>
                    <a:lnTo>
                      <a:pt x="650" y="1057"/>
                    </a:lnTo>
                    <a:lnTo>
                      <a:pt x="654" y="1070"/>
                    </a:lnTo>
                    <a:lnTo>
                      <a:pt x="661" y="1083"/>
                    </a:lnTo>
                    <a:lnTo>
                      <a:pt x="669" y="1099"/>
                    </a:lnTo>
                    <a:lnTo>
                      <a:pt x="680" y="1114"/>
                    </a:lnTo>
                    <a:lnTo>
                      <a:pt x="692" y="1131"/>
                    </a:lnTo>
                    <a:lnTo>
                      <a:pt x="703" y="1152"/>
                    </a:lnTo>
                    <a:lnTo>
                      <a:pt x="715" y="1173"/>
                    </a:lnTo>
                    <a:lnTo>
                      <a:pt x="728" y="1194"/>
                    </a:lnTo>
                    <a:lnTo>
                      <a:pt x="739" y="1215"/>
                    </a:lnTo>
                    <a:lnTo>
                      <a:pt x="751" y="1235"/>
                    </a:lnTo>
                    <a:lnTo>
                      <a:pt x="758" y="1258"/>
                    </a:lnTo>
                    <a:lnTo>
                      <a:pt x="764" y="1277"/>
                    </a:lnTo>
                    <a:lnTo>
                      <a:pt x="770" y="1317"/>
                    </a:lnTo>
                    <a:lnTo>
                      <a:pt x="766" y="1334"/>
                    </a:lnTo>
                    <a:lnTo>
                      <a:pt x="764" y="1342"/>
                    </a:lnTo>
                    <a:lnTo>
                      <a:pt x="758" y="1350"/>
                    </a:lnTo>
                    <a:lnTo>
                      <a:pt x="747" y="1363"/>
                    </a:lnTo>
                    <a:lnTo>
                      <a:pt x="730" y="1374"/>
                    </a:lnTo>
                    <a:lnTo>
                      <a:pt x="694" y="1380"/>
                    </a:lnTo>
                    <a:lnTo>
                      <a:pt x="663" y="1363"/>
                    </a:lnTo>
                    <a:lnTo>
                      <a:pt x="650" y="1348"/>
                    </a:lnTo>
                    <a:lnTo>
                      <a:pt x="639" y="1329"/>
                    </a:lnTo>
                    <a:lnTo>
                      <a:pt x="627" y="1310"/>
                    </a:lnTo>
                    <a:lnTo>
                      <a:pt x="616" y="1289"/>
                    </a:lnTo>
                    <a:lnTo>
                      <a:pt x="606" y="1266"/>
                    </a:lnTo>
                    <a:lnTo>
                      <a:pt x="595" y="1245"/>
                    </a:lnTo>
                    <a:lnTo>
                      <a:pt x="585" y="1228"/>
                    </a:lnTo>
                    <a:lnTo>
                      <a:pt x="576" y="1211"/>
                    </a:lnTo>
                    <a:lnTo>
                      <a:pt x="555" y="1188"/>
                    </a:lnTo>
                    <a:lnTo>
                      <a:pt x="534" y="1186"/>
                    </a:lnTo>
                    <a:lnTo>
                      <a:pt x="526" y="1196"/>
                    </a:lnTo>
                    <a:lnTo>
                      <a:pt x="524" y="1215"/>
                    </a:lnTo>
                    <a:lnTo>
                      <a:pt x="528" y="1241"/>
                    </a:lnTo>
                    <a:lnTo>
                      <a:pt x="532" y="1256"/>
                    </a:lnTo>
                    <a:lnTo>
                      <a:pt x="538" y="1273"/>
                    </a:lnTo>
                    <a:lnTo>
                      <a:pt x="543" y="1292"/>
                    </a:lnTo>
                    <a:lnTo>
                      <a:pt x="549" y="1311"/>
                    </a:lnTo>
                    <a:lnTo>
                      <a:pt x="557" y="1332"/>
                    </a:lnTo>
                    <a:lnTo>
                      <a:pt x="564" y="1353"/>
                    </a:lnTo>
                    <a:lnTo>
                      <a:pt x="568" y="1365"/>
                    </a:lnTo>
                    <a:lnTo>
                      <a:pt x="572" y="1374"/>
                    </a:lnTo>
                    <a:lnTo>
                      <a:pt x="576" y="1386"/>
                    </a:lnTo>
                    <a:lnTo>
                      <a:pt x="580" y="1397"/>
                    </a:lnTo>
                    <a:lnTo>
                      <a:pt x="585" y="1408"/>
                    </a:lnTo>
                    <a:lnTo>
                      <a:pt x="589" y="1420"/>
                    </a:lnTo>
                    <a:lnTo>
                      <a:pt x="593" y="1431"/>
                    </a:lnTo>
                    <a:lnTo>
                      <a:pt x="597" y="1443"/>
                    </a:lnTo>
                    <a:lnTo>
                      <a:pt x="604" y="1465"/>
                    </a:lnTo>
                    <a:lnTo>
                      <a:pt x="608" y="1477"/>
                    </a:lnTo>
                    <a:lnTo>
                      <a:pt x="612" y="1488"/>
                    </a:lnTo>
                    <a:lnTo>
                      <a:pt x="616" y="1498"/>
                    </a:lnTo>
                    <a:lnTo>
                      <a:pt x="620" y="1509"/>
                    </a:lnTo>
                    <a:lnTo>
                      <a:pt x="625" y="1530"/>
                    </a:lnTo>
                    <a:lnTo>
                      <a:pt x="631" y="1551"/>
                    </a:lnTo>
                    <a:lnTo>
                      <a:pt x="637" y="1572"/>
                    </a:lnTo>
                    <a:lnTo>
                      <a:pt x="644" y="1608"/>
                    </a:lnTo>
                    <a:lnTo>
                      <a:pt x="644" y="1640"/>
                    </a:lnTo>
                    <a:lnTo>
                      <a:pt x="640" y="1667"/>
                    </a:lnTo>
                    <a:lnTo>
                      <a:pt x="629" y="1684"/>
                    </a:lnTo>
                    <a:lnTo>
                      <a:pt x="610" y="1694"/>
                    </a:lnTo>
                    <a:lnTo>
                      <a:pt x="568" y="1688"/>
                    </a:lnTo>
                    <a:lnTo>
                      <a:pt x="538" y="1663"/>
                    </a:lnTo>
                    <a:lnTo>
                      <a:pt x="524" y="1642"/>
                    </a:lnTo>
                    <a:lnTo>
                      <a:pt x="513" y="1619"/>
                    </a:lnTo>
                    <a:lnTo>
                      <a:pt x="504" y="1593"/>
                    </a:lnTo>
                    <a:lnTo>
                      <a:pt x="502" y="1580"/>
                    </a:lnTo>
                    <a:lnTo>
                      <a:pt x="496" y="1566"/>
                    </a:lnTo>
                    <a:lnTo>
                      <a:pt x="494" y="1553"/>
                    </a:lnTo>
                    <a:lnTo>
                      <a:pt x="490" y="1538"/>
                    </a:lnTo>
                    <a:lnTo>
                      <a:pt x="486" y="1524"/>
                    </a:lnTo>
                    <a:lnTo>
                      <a:pt x="485" y="1511"/>
                    </a:lnTo>
                    <a:lnTo>
                      <a:pt x="473" y="1456"/>
                    </a:lnTo>
                    <a:lnTo>
                      <a:pt x="471" y="1443"/>
                    </a:lnTo>
                    <a:lnTo>
                      <a:pt x="467" y="1431"/>
                    </a:lnTo>
                    <a:lnTo>
                      <a:pt x="466" y="1420"/>
                    </a:lnTo>
                    <a:lnTo>
                      <a:pt x="464" y="1410"/>
                    </a:lnTo>
                    <a:lnTo>
                      <a:pt x="456" y="1391"/>
                    </a:lnTo>
                    <a:lnTo>
                      <a:pt x="450" y="1378"/>
                    </a:lnTo>
                    <a:lnTo>
                      <a:pt x="443" y="1374"/>
                    </a:lnTo>
                    <a:lnTo>
                      <a:pt x="443" y="1384"/>
                    </a:lnTo>
                    <a:lnTo>
                      <a:pt x="443" y="1403"/>
                    </a:lnTo>
                    <a:lnTo>
                      <a:pt x="446" y="1454"/>
                    </a:lnTo>
                    <a:lnTo>
                      <a:pt x="454" y="1521"/>
                    </a:lnTo>
                    <a:lnTo>
                      <a:pt x="456" y="1593"/>
                    </a:lnTo>
                    <a:lnTo>
                      <a:pt x="454" y="1661"/>
                    </a:lnTo>
                    <a:lnTo>
                      <a:pt x="448" y="1692"/>
                    </a:lnTo>
                    <a:lnTo>
                      <a:pt x="441" y="1718"/>
                    </a:lnTo>
                    <a:lnTo>
                      <a:pt x="435" y="1730"/>
                    </a:lnTo>
                    <a:lnTo>
                      <a:pt x="429" y="1739"/>
                    </a:lnTo>
                    <a:lnTo>
                      <a:pt x="414" y="1754"/>
                    </a:lnTo>
                    <a:lnTo>
                      <a:pt x="399" y="1766"/>
                    </a:lnTo>
                    <a:lnTo>
                      <a:pt x="382" y="1773"/>
                    </a:lnTo>
                    <a:lnTo>
                      <a:pt x="355" y="1781"/>
                    </a:lnTo>
                    <a:lnTo>
                      <a:pt x="313" y="1771"/>
                    </a:lnTo>
                    <a:lnTo>
                      <a:pt x="300" y="1758"/>
                    </a:lnTo>
                    <a:lnTo>
                      <a:pt x="292" y="1741"/>
                    </a:lnTo>
                    <a:lnTo>
                      <a:pt x="291" y="1720"/>
                    </a:lnTo>
                    <a:lnTo>
                      <a:pt x="294" y="1697"/>
                    </a:lnTo>
                    <a:lnTo>
                      <a:pt x="298" y="1686"/>
                    </a:lnTo>
                    <a:lnTo>
                      <a:pt x="302" y="1675"/>
                    </a:lnTo>
                    <a:lnTo>
                      <a:pt x="312" y="1652"/>
                    </a:lnTo>
                    <a:lnTo>
                      <a:pt x="315" y="1640"/>
                    </a:lnTo>
                    <a:lnTo>
                      <a:pt x="319" y="1631"/>
                    </a:lnTo>
                    <a:lnTo>
                      <a:pt x="327" y="1612"/>
                    </a:lnTo>
                    <a:lnTo>
                      <a:pt x="331" y="1583"/>
                    </a:lnTo>
                    <a:lnTo>
                      <a:pt x="325" y="1578"/>
                    </a:lnTo>
                    <a:lnTo>
                      <a:pt x="313" y="1578"/>
                    </a:lnTo>
                    <a:lnTo>
                      <a:pt x="266" y="1583"/>
                    </a:lnTo>
                    <a:lnTo>
                      <a:pt x="201" y="1587"/>
                    </a:lnTo>
                    <a:lnTo>
                      <a:pt x="158" y="1576"/>
                    </a:lnTo>
                    <a:lnTo>
                      <a:pt x="154" y="1568"/>
                    </a:lnTo>
                    <a:lnTo>
                      <a:pt x="154" y="1561"/>
                    </a:lnTo>
                    <a:lnTo>
                      <a:pt x="156" y="1549"/>
                    </a:lnTo>
                    <a:lnTo>
                      <a:pt x="165" y="1538"/>
                    </a:lnTo>
                    <a:lnTo>
                      <a:pt x="177" y="1524"/>
                    </a:lnTo>
                    <a:lnTo>
                      <a:pt x="190" y="1513"/>
                    </a:lnTo>
                    <a:lnTo>
                      <a:pt x="203" y="1502"/>
                    </a:lnTo>
                    <a:lnTo>
                      <a:pt x="218" y="1492"/>
                    </a:lnTo>
                    <a:lnTo>
                      <a:pt x="249" y="1473"/>
                    </a:lnTo>
                    <a:lnTo>
                      <a:pt x="279" y="1456"/>
                    </a:lnTo>
                    <a:lnTo>
                      <a:pt x="306" y="1441"/>
                    </a:lnTo>
                    <a:lnTo>
                      <a:pt x="325" y="1424"/>
                    </a:lnTo>
                    <a:lnTo>
                      <a:pt x="336" y="1405"/>
                    </a:lnTo>
                    <a:lnTo>
                      <a:pt x="334" y="1384"/>
                    </a:lnTo>
                    <a:lnTo>
                      <a:pt x="329" y="1376"/>
                    </a:lnTo>
                    <a:lnTo>
                      <a:pt x="317" y="1369"/>
                    </a:lnTo>
                    <a:lnTo>
                      <a:pt x="283" y="1361"/>
                    </a:lnTo>
                    <a:lnTo>
                      <a:pt x="190" y="1359"/>
                    </a:lnTo>
                    <a:lnTo>
                      <a:pt x="104" y="1353"/>
                    </a:lnTo>
                    <a:lnTo>
                      <a:pt x="80" y="1340"/>
                    </a:lnTo>
                    <a:lnTo>
                      <a:pt x="74" y="1331"/>
                    </a:lnTo>
                    <a:lnTo>
                      <a:pt x="74" y="1317"/>
                    </a:lnTo>
                    <a:lnTo>
                      <a:pt x="80" y="1302"/>
                    </a:lnTo>
                    <a:lnTo>
                      <a:pt x="87" y="1289"/>
                    </a:lnTo>
                    <a:lnTo>
                      <a:pt x="99" y="1279"/>
                    </a:lnTo>
                    <a:lnTo>
                      <a:pt x="114" y="1270"/>
                    </a:lnTo>
                    <a:lnTo>
                      <a:pt x="148" y="1254"/>
                    </a:lnTo>
                    <a:lnTo>
                      <a:pt x="186" y="1241"/>
                    </a:lnTo>
                    <a:lnTo>
                      <a:pt x="228" y="1228"/>
                    </a:lnTo>
                    <a:lnTo>
                      <a:pt x="266" y="1215"/>
                    </a:lnTo>
                    <a:lnTo>
                      <a:pt x="323" y="1177"/>
                    </a:lnTo>
                    <a:lnTo>
                      <a:pt x="336" y="1154"/>
                    </a:lnTo>
                    <a:lnTo>
                      <a:pt x="344" y="1131"/>
                    </a:lnTo>
                    <a:lnTo>
                      <a:pt x="344" y="1112"/>
                    </a:lnTo>
                    <a:lnTo>
                      <a:pt x="340" y="1104"/>
                    </a:lnTo>
                    <a:lnTo>
                      <a:pt x="336" y="1097"/>
                    </a:lnTo>
                    <a:lnTo>
                      <a:pt x="323" y="1085"/>
                    </a:lnTo>
                    <a:lnTo>
                      <a:pt x="304" y="1078"/>
                    </a:lnTo>
                    <a:lnTo>
                      <a:pt x="249" y="1081"/>
                    </a:lnTo>
                    <a:lnTo>
                      <a:pt x="192" y="1102"/>
                    </a:lnTo>
                    <a:lnTo>
                      <a:pt x="171" y="1116"/>
                    </a:lnTo>
                    <a:lnTo>
                      <a:pt x="150" y="1129"/>
                    </a:lnTo>
                    <a:lnTo>
                      <a:pt x="129" y="1142"/>
                    </a:lnTo>
                    <a:lnTo>
                      <a:pt x="108" y="1152"/>
                    </a:lnTo>
                    <a:lnTo>
                      <a:pt x="55" y="1156"/>
                    </a:lnTo>
                    <a:lnTo>
                      <a:pt x="26" y="1146"/>
                    </a:lnTo>
                    <a:lnTo>
                      <a:pt x="9" y="1123"/>
                    </a:lnTo>
                    <a:lnTo>
                      <a:pt x="0" y="1093"/>
                    </a:lnTo>
                    <a:lnTo>
                      <a:pt x="0" y="1059"/>
                    </a:lnTo>
                    <a:lnTo>
                      <a:pt x="4" y="1040"/>
                    </a:lnTo>
                    <a:lnTo>
                      <a:pt x="7" y="1023"/>
                    </a:lnTo>
                    <a:lnTo>
                      <a:pt x="15" y="1005"/>
                    </a:lnTo>
                    <a:lnTo>
                      <a:pt x="24" y="988"/>
                    </a:lnTo>
                    <a:lnTo>
                      <a:pt x="36" y="975"/>
                    </a:lnTo>
                    <a:lnTo>
                      <a:pt x="49" y="962"/>
                    </a:lnTo>
                    <a:lnTo>
                      <a:pt x="64" y="952"/>
                    </a:lnTo>
                    <a:lnTo>
                      <a:pt x="81" y="945"/>
                    </a:lnTo>
                    <a:lnTo>
                      <a:pt x="121" y="935"/>
                    </a:lnTo>
                    <a:lnTo>
                      <a:pt x="171" y="928"/>
                    </a:lnTo>
                    <a:lnTo>
                      <a:pt x="272" y="918"/>
                    </a:lnTo>
                    <a:lnTo>
                      <a:pt x="353" y="901"/>
                    </a:lnTo>
                    <a:lnTo>
                      <a:pt x="378" y="886"/>
                    </a:lnTo>
                    <a:lnTo>
                      <a:pt x="386" y="865"/>
                    </a:lnTo>
                    <a:lnTo>
                      <a:pt x="382" y="855"/>
                    </a:lnTo>
                    <a:lnTo>
                      <a:pt x="376" y="848"/>
                    </a:lnTo>
                    <a:lnTo>
                      <a:pt x="351" y="844"/>
                    </a:lnTo>
                    <a:lnTo>
                      <a:pt x="273" y="855"/>
                    </a:lnTo>
                    <a:lnTo>
                      <a:pt x="232" y="865"/>
                    </a:lnTo>
                    <a:lnTo>
                      <a:pt x="194" y="869"/>
                    </a:lnTo>
                    <a:lnTo>
                      <a:pt x="161" y="863"/>
                    </a:lnTo>
                    <a:lnTo>
                      <a:pt x="142" y="844"/>
                    </a:lnTo>
                    <a:lnTo>
                      <a:pt x="138" y="829"/>
                    </a:lnTo>
                    <a:lnTo>
                      <a:pt x="138" y="810"/>
                    </a:lnTo>
                    <a:lnTo>
                      <a:pt x="142" y="785"/>
                    </a:lnTo>
                    <a:lnTo>
                      <a:pt x="146" y="772"/>
                    </a:lnTo>
                    <a:lnTo>
                      <a:pt x="150" y="758"/>
                    </a:lnTo>
                    <a:lnTo>
                      <a:pt x="154" y="743"/>
                    </a:lnTo>
                    <a:lnTo>
                      <a:pt x="159" y="730"/>
                    </a:lnTo>
                    <a:lnTo>
                      <a:pt x="165" y="713"/>
                    </a:lnTo>
                    <a:lnTo>
                      <a:pt x="171" y="698"/>
                    </a:lnTo>
                    <a:lnTo>
                      <a:pt x="178" y="682"/>
                    </a:lnTo>
                    <a:lnTo>
                      <a:pt x="186" y="667"/>
                    </a:lnTo>
                    <a:lnTo>
                      <a:pt x="196" y="650"/>
                    </a:lnTo>
                    <a:lnTo>
                      <a:pt x="203" y="635"/>
                    </a:lnTo>
                    <a:lnTo>
                      <a:pt x="213" y="618"/>
                    </a:lnTo>
                    <a:lnTo>
                      <a:pt x="222" y="602"/>
                    </a:lnTo>
                    <a:lnTo>
                      <a:pt x="234" y="587"/>
                    </a:lnTo>
                    <a:lnTo>
                      <a:pt x="243" y="572"/>
                    </a:lnTo>
                    <a:lnTo>
                      <a:pt x="254" y="559"/>
                    </a:lnTo>
                    <a:lnTo>
                      <a:pt x="266" y="545"/>
                    </a:lnTo>
                    <a:lnTo>
                      <a:pt x="277" y="532"/>
                    </a:lnTo>
                    <a:lnTo>
                      <a:pt x="291" y="521"/>
                    </a:lnTo>
                    <a:lnTo>
                      <a:pt x="302" y="509"/>
                    </a:lnTo>
                    <a:lnTo>
                      <a:pt x="313" y="500"/>
                    </a:lnTo>
                    <a:lnTo>
                      <a:pt x="340" y="483"/>
                    </a:lnTo>
                    <a:lnTo>
                      <a:pt x="365" y="469"/>
                    </a:lnTo>
                    <a:lnTo>
                      <a:pt x="391" y="464"/>
                    </a:lnTo>
                    <a:lnTo>
                      <a:pt x="439" y="452"/>
                    </a:lnTo>
                    <a:lnTo>
                      <a:pt x="481" y="433"/>
                    </a:lnTo>
                    <a:lnTo>
                      <a:pt x="515" y="409"/>
                    </a:lnTo>
                    <a:lnTo>
                      <a:pt x="528" y="395"/>
                    </a:lnTo>
                    <a:lnTo>
                      <a:pt x="542" y="382"/>
                    </a:lnTo>
                    <a:lnTo>
                      <a:pt x="553" y="367"/>
                    </a:lnTo>
                    <a:lnTo>
                      <a:pt x="562" y="353"/>
                    </a:lnTo>
                    <a:lnTo>
                      <a:pt x="578" y="333"/>
                    </a:lnTo>
                    <a:lnTo>
                      <a:pt x="585" y="315"/>
                    </a:lnTo>
                    <a:lnTo>
                      <a:pt x="589" y="310"/>
                    </a:lnTo>
                    <a:lnTo>
                      <a:pt x="530" y="566"/>
                    </a:lnTo>
                    <a:lnTo>
                      <a:pt x="216" y="777"/>
                    </a:lnTo>
                    <a:lnTo>
                      <a:pt x="517" y="650"/>
                    </a:lnTo>
                    <a:lnTo>
                      <a:pt x="443" y="956"/>
                    </a:lnTo>
                    <a:lnTo>
                      <a:pt x="93" y="1036"/>
                    </a:lnTo>
                    <a:lnTo>
                      <a:pt x="433" y="1019"/>
                    </a:lnTo>
                    <a:lnTo>
                      <a:pt x="393" y="1222"/>
                    </a:lnTo>
                    <a:lnTo>
                      <a:pt x="148" y="1308"/>
                    </a:lnTo>
                    <a:lnTo>
                      <a:pt x="382" y="1277"/>
                    </a:lnTo>
                    <a:lnTo>
                      <a:pt x="361" y="1446"/>
                    </a:lnTo>
                    <a:lnTo>
                      <a:pt x="237" y="1540"/>
                    </a:lnTo>
                    <a:lnTo>
                      <a:pt x="370" y="1490"/>
                    </a:lnTo>
                    <a:lnTo>
                      <a:pt x="376" y="1718"/>
                    </a:lnTo>
                    <a:lnTo>
                      <a:pt x="403" y="1429"/>
                    </a:lnTo>
                    <a:lnTo>
                      <a:pt x="435" y="1211"/>
                    </a:lnTo>
                    <a:lnTo>
                      <a:pt x="572" y="1619"/>
                    </a:lnTo>
                    <a:lnTo>
                      <a:pt x="462" y="1131"/>
                    </a:lnTo>
                    <a:lnTo>
                      <a:pt x="502" y="967"/>
                    </a:lnTo>
                    <a:lnTo>
                      <a:pt x="696" y="1308"/>
                    </a:lnTo>
                    <a:lnTo>
                      <a:pt x="526" y="893"/>
                    </a:lnTo>
                    <a:lnTo>
                      <a:pt x="581" y="650"/>
                    </a:lnTo>
                    <a:lnTo>
                      <a:pt x="800" y="895"/>
                    </a:lnTo>
                    <a:lnTo>
                      <a:pt x="595" y="576"/>
                    </a:lnTo>
                    <a:lnTo>
                      <a:pt x="599" y="544"/>
                    </a:lnTo>
                    <a:lnTo>
                      <a:pt x="602" y="509"/>
                    </a:lnTo>
                    <a:lnTo>
                      <a:pt x="608" y="466"/>
                    </a:lnTo>
                    <a:lnTo>
                      <a:pt x="616" y="418"/>
                    </a:lnTo>
                    <a:lnTo>
                      <a:pt x="623" y="371"/>
                    </a:lnTo>
                    <a:lnTo>
                      <a:pt x="627" y="359"/>
                    </a:lnTo>
                    <a:lnTo>
                      <a:pt x="629" y="348"/>
                    </a:lnTo>
                    <a:lnTo>
                      <a:pt x="631" y="336"/>
                    </a:lnTo>
                    <a:lnTo>
                      <a:pt x="635" y="327"/>
                    </a:lnTo>
                    <a:lnTo>
                      <a:pt x="637" y="317"/>
                    </a:lnTo>
                    <a:lnTo>
                      <a:pt x="639" y="306"/>
                    </a:lnTo>
                    <a:lnTo>
                      <a:pt x="644" y="291"/>
                    </a:lnTo>
                    <a:lnTo>
                      <a:pt x="652" y="274"/>
                    </a:lnTo>
                    <a:lnTo>
                      <a:pt x="658" y="262"/>
                    </a:lnTo>
                    <a:lnTo>
                      <a:pt x="661" y="253"/>
                    </a:lnTo>
                    <a:lnTo>
                      <a:pt x="667" y="241"/>
                    </a:lnTo>
                    <a:lnTo>
                      <a:pt x="675" y="232"/>
                    </a:lnTo>
                    <a:lnTo>
                      <a:pt x="680" y="220"/>
                    </a:lnTo>
                    <a:lnTo>
                      <a:pt x="688" y="209"/>
                    </a:lnTo>
                    <a:lnTo>
                      <a:pt x="697" y="196"/>
                    </a:lnTo>
                    <a:lnTo>
                      <a:pt x="705" y="184"/>
                    </a:lnTo>
                    <a:lnTo>
                      <a:pt x="713" y="173"/>
                    </a:lnTo>
                    <a:lnTo>
                      <a:pt x="722" y="160"/>
                    </a:lnTo>
                    <a:lnTo>
                      <a:pt x="730" y="148"/>
                    </a:lnTo>
                    <a:lnTo>
                      <a:pt x="739" y="137"/>
                    </a:lnTo>
                    <a:lnTo>
                      <a:pt x="749" y="123"/>
                    </a:lnTo>
                    <a:lnTo>
                      <a:pt x="756" y="112"/>
                    </a:lnTo>
                    <a:lnTo>
                      <a:pt x="773" y="91"/>
                    </a:lnTo>
                    <a:lnTo>
                      <a:pt x="783" y="80"/>
                    </a:lnTo>
                    <a:lnTo>
                      <a:pt x="791" y="68"/>
                    </a:lnTo>
                    <a:lnTo>
                      <a:pt x="806" y="49"/>
                    </a:lnTo>
                    <a:lnTo>
                      <a:pt x="819" y="32"/>
                    </a:lnTo>
                    <a:lnTo>
                      <a:pt x="831" y="19"/>
                    </a:lnTo>
                    <a:lnTo>
                      <a:pt x="838" y="8"/>
                    </a:lnTo>
                    <a:lnTo>
                      <a:pt x="846" y="0"/>
                    </a:lnTo>
                    <a:lnTo>
                      <a:pt x="850" y="230"/>
                    </a:lnTo>
                    <a:lnTo>
                      <a:pt x="832" y="226"/>
                    </a:lnTo>
                    <a:lnTo>
                      <a:pt x="787" y="239"/>
                    </a:lnTo>
                    <a:lnTo>
                      <a:pt x="734" y="26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Freeform 15"/>
              <p:cNvSpPr>
                <a:spLocks/>
              </p:cNvSpPr>
              <p:nvPr/>
            </p:nvSpPr>
            <p:spPr bwMode="auto">
              <a:xfrm rot="-4460609">
                <a:off x="506" y="250"/>
                <a:ext cx="466" cy="230"/>
              </a:xfrm>
              <a:custGeom>
                <a:avLst/>
                <a:gdLst>
                  <a:gd name="T0" fmla="*/ 92 w 931"/>
                  <a:gd name="T1" fmla="*/ 156 h 460"/>
                  <a:gd name="T2" fmla="*/ 128 w 931"/>
                  <a:gd name="T3" fmla="*/ 137 h 460"/>
                  <a:gd name="T4" fmla="*/ 144 w 931"/>
                  <a:gd name="T5" fmla="*/ 117 h 460"/>
                  <a:gd name="T6" fmla="*/ 155 w 931"/>
                  <a:gd name="T7" fmla="*/ 97 h 460"/>
                  <a:gd name="T8" fmla="*/ 168 w 931"/>
                  <a:gd name="T9" fmla="*/ 73 h 460"/>
                  <a:gd name="T10" fmla="*/ 201 w 931"/>
                  <a:gd name="T11" fmla="*/ 42 h 460"/>
                  <a:gd name="T12" fmla="*/ 226 w 931"/>
                  <a:gd name="T13" fmla="*/ 35 h 460"/>
                  <a:gd name="T14" fmla="*/ 250 w 931"/>
                  <a:gd name="T15" fmla="*/ 35 h 460"/>
                  <a:gd name="T16" fmla="*/ 241 w 931"/>
                  <a:gd name="T17" fmla="*/ 48 h 460"/>
                  <a:gd name="T18" fmla="*/ 227 w 931"/>
                  <a:gd name="T19" fmla="*/ 69 h 460"/>
                  <a:gd name="T20" fmla="*/ 243 w 931"/>
                  <a:gd name="T21" fmla="*/ 87 h 460"/>
                  <a:gd name="T22" fmla="*/ 269 w 931"/>
                  <a:gd name="T23" fmla="*/ 66 h 460"/>
                  <a:gd name="T24" fmla="*/ 286 w 931"/>
                  <a:gd name="T25" fmla="*/ 35 h 460"/>
                  <a:gd name="T26" fmla="*/ 312 w 931"/>
                  <a:gd name="T27" fmla="*/ 14 h 460"/>
                  <a:gd name="T28" fmla="*/ 327 w 931"/>
                  <a:gd name="T29" fmla="*/ 39 h 460"/>
                  <a:gd name="T30" fmla="*/ 309 w 931"/>
                  <a:gd name="T31" fmla="*/ 69 h 460"/>
                  <a:gd name="T32" fmla="*/ 319 w 931"/>
                  <a:gd name="T33" fmla="*/ 79 h 460"/>
                  <a:gd name="T34" fmla="*/ 339 w 931"/>
                  <a:gd name="T35" fmla="*/ 57 h 460"/>
                  <a:gd name="T36" fmla="*/ 352 w 931"/>
                  <a:gd name="T37" fmla="*/ 44 h 460"/>
                  <a:gd name="T38" fmla="*/ 366 w 931"/>
                  <a:gd name="T39" fmla="*/ 27 h 460"/>
                  <a:gd name="T40" fmla="*/ 394 w 931"/>
                  <a:gd name="T41" fmla="*/ 3 h 460"/>
                  <a:gd name="T42" fmla="*/ 410 w 931"/>
                  <a:gd name="T43" fmla="*/ 29 h 460"/>
                  <a:gd name="T44" fmla="*/ 391 w 931"/>
                  <a:gd name="T45" fmla="*/ 50 h 460"/>
                  <a:gd name="T46" fmla="*/ 367 w 931"/>
                  <a:gd name="T47" fmla="*/ 70 h 460"/>
                  <a:gd name="T48" fmla="*/ 366 w 931"/>
                  <a:gd name="T49" fmla="*/ 78 h 460"/>
                  <a:gd name="T50" fmla="*/ 437 w 931"/>
                  <a:gd name="T51" fmla="*/ 38 h 460"/>
                  <a:gd name="T52" fmla="*/ 462 w 931"/>
                  <a:gd name="T53" fmla="*/ 50 h 460"/>
                  <a:gd name="T54" fmla="*/ 448 w 931"/>
                  <a:gd name="T55" fmla="*/ 74 h 460"/>
                  <a:gd name="T56" fmla="*/ 421 w 931"/>
                  <a:gd name="T57" fmla="*/ 81 h 460"/>
                  <a:gd name="T58" fmla="*/ 440 w 931"/>
                  <a:gd name="T59" fmla="*/ 121 h 460"/>
                  <a:gd name="T60" fmla="*/ 419 w 931"/>
                  <a:gd name="T61" fmla="*/ 119 h 460"/>
                  <a:gd name="T62" fmla="*/ 380 w 931"/>
                  <a:gd name="T63" fmla="*/ 102 h 460"/>
                  <a:gd name="T64" fmla="*/ 398 w 931"/>
                  <a:gd name="T65" fmla="*/ 161 h 460"/>
                  <a:gd name="T66" fmla="*/ 382 w 931"/>
                  <a:gd name="T67" fmla="*/ 171 h 460"/>
                  <a:gd name="T68" fmla="*/ 331 w 931"/>
                  <a:gd name="T69" fmla="*/ 134 h 460"/>
                  <a:gd name="T70" fmla="*/ 310 w 931"/>
                  <a:gd name="T71" fmla="*/ 146 h 460"/>
                  <a:gd name="T72" fmla="*/ 348 w 931"/>
                  <a:gd name="T73" fmla="*/ 182 h 460"/>
                  <a:gd name="T74" fmla="*/ 346 w 931"/>
                  <a:gd name="T75" fmla="*/ 222 h 460"/>
                  <a:gd name="T76" fmla="*/ 318 w 931"/>
                  <a:gd name="T77" fmla="*/ 223 h 460"/>
                  <a:gd name="T78" fmla="*/ 265 w 931"/>
                  <a:gd name="T79" fmla="*/ 163 h 460"/>
                  <a:gd name="T80" fmla="*/ 265 w 931"/>
                  <a:gd name="T81" fmla="*/ 185 h 460"/>
                  <a:gd name="T82" fmla="*/ 272 w 931"/>
                  <a:gd name="T83" fmla="*/ 223 h 460"/>
                  <a:gd name="T84" fmla="*/ 247 w 931"/>
                  <a:gd name="T85" fmla="*/ 228 h 460"/>
                  <a:gd name="T86" fmla="*/ 220 w 931"/>
                  <a:gd name="T87" fmla="*/ 230 h 460"/>
                  <a:gd name="T88" fmla="*/ 192 w 931"/>
                  <a:gd name="T89" fmla="*/ 226 h 460"/>
                  <a:gd name="T90" fmla="*/ 163 w 931"/>
                  <a:gd name="T91" fmla="*/ 209 h 460"/>
                  <a:gd name="T92" fmla="*/ 121 w 931"/>
                  <a:gd name="T93" fmla="*/ 185 h 460"/>
                  <a:gd name="T94" fmla="*/ 255 w 931"/>
                  <a:gd name="T95" fmla="*/ 208 h 460"/>
                  <a:gd name="T96" fmla="*/ 382 w 931"/>
                  <a:gd name="T97" fmla="*/ 156 h 460"/>
                  <a:gd name="T98" fmla="*/ 377 w 931"/>
                  <a:gd name="T99" fmla="*/ 84 h 460"/>
                  <a:gd name="T100" fmla="*/ 241 w 931"/>
                  <a:gd name="T101" fmla="*/ 124 h 460"/>
                  <a:gd name="T102" fmla="*/ 135 w 931"/>
                  <a:gd name="T103" fmla="*/ 161 h 460"/>
                  <a:gd name="T104" fmla="*/ 101 w 931"/>
                  <a:gd name="T105" fmla="*/ 172 h 460"/>
                  <a:gd name="T106" fmla="*/ 80 w 931"/>
                  <a:gd name="T107" fmla="*/ 175 h 460"/>
                  <a:gd name="T108" fmla="*/ 60 w 931"/>
                  <a:gd name="T109" fmla="*/ 174 h 460"/>
                  <a:gd name="T110" fmla="*/ 37 w 931"/>
                  <a:gd name="T111" fmla="*/ 172 h 460"/>
                  <a:gd name="T112" fmla="*/ 7 w 931"/>
                  <a:gd name="T113" fmla="*/ 167 h 460"/>
                  <a:gd name="T114" fmla="*/ 75 w 931"/>
                  <a:gd name="T115" fmla="*/ 157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31"/>
                  <a:gd name="T175" fmla="*/ 0 h 460"/>
                  <a:gd name="T176" fmla="*/ 931 w 931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31" h="460">
                    <a:moveTo>
                      <a:pt x="150" y="313"/>
                    </a:moveTo>
                    <a:lnTo>
                      <a:pt x="154" y="315"/>
                    </a:lnTo>
                    <a:lnTo>
                      <a:pt x="161" y="315"/>
                    </a:lnTo>
                    <a:lnTo>
                      <a:pt x="169" y="315"/>
                    </a:lnTo>
                    <a:lnTo>
                      <a:pt x="176" y="313"/>
                    </a:lnTo>
                    <a:lnTo>
                      <a:pt x="184" y="311"/>
                    </a:lnTo>
                    <a:lnTo>
                      <a:pt x="193" y="310"/>
                    </a:lnTo>
                    <a:lnTo>
                      <a:pt x="214" y="302"/>
                    </a:lnTo>
                    <a:lnTo>
                      <a:pt x="235" y="291"/>
                    </a:lnTo>
                    <a:lnTo>
                      <a:pt x="247" y="283"/>
                    </a:lnTo>
                    <a:lnTo>
                      <a:pt x="252" y="277"/>
                    </a:lnTo>
                    <a:lnTo>
                      <a:pt x="256" y="273"/>
                    </a:lnTo>
                    <a:lnTo>
                      <a:pt x="262" y="268"/>
                    </a:lnTo>
                    <a:lnTo>
                      <a:pt x="268" y="262"/>
                    </a:lnTo>
                    <a:lnTo>
                      <a:pt x="271" y="254"/>
                    </a:lnTo>
                    <a:lnTo>
                      <a:pt x="277" y="249"/>
                    </a:lnTo>
                    <a:lnTo>
                      <a:pt x="281" y="241"/>
                    </a:lnTo>
                    <a:lnTo>
                      <a:pt x="287" y="234"/>
                    </a:lnTo>
                    <a:lnTo>
                      <a:pt x="290" y="226"/>
                    </a:lnTo>
                    <a:lnTo>
                      <a:pt x="294" y="220"/>
                    </a:lnTo>
                    <a:lnTo>
                      <a:pt x="298" y="213"/>
                    </a:lnTo>
                    <a:lnTo>
                      <a:pt x="304" y="207"/>
                    </a:lnTo>
                    <a:lnTo>
                      <a:pt x="306" y="199"/>
                    </a:lnTo>
                    <a:lnTo>
                      <a:pt x="309" y="194"/>
                    </a:lnTo>
                    <a:lnTo>
                      <a:pt x="313" y="186"/>
                    </a:lnTo>
                    <a:lnTo>
                      <a:pt x="317" y="180"/>
                    </a:lnTo>
                    <a:lnTo>
                      <a:pt x="323" y="169"/>
                    </a:lnTo>
                    <a:lnTo>
                      <a:pt x="327" y="163"/>
                    </a:lnTo>
                    <a:lnTo>
                      <a:pt x="330" y="156"/>
                    </a:lnTo>
                    <a:lnTo>
                      <a:pt x="336" y="146"/>
                    </a:lnTo>
                    <a:lnTo>
                      <a:pt x="342" y="135"/>
                    </a:lnTo>
                    <a:lnTo>
                      <a:pt x="349" y="125"/>
                    </a:lnTo>
                    <a:lnTo>
                      <a:pt x="357" y="116"/>
                    </a:lnTo>
                    <a:lnTo>
                      <a:pt x="365" y="108"/>
                    </a:lnTo>
                    <a:lnTo>
                      <a:pt x="382" y="93"/>
                    </a:lnTo>
                    <a:lnTo>
                      <a:pt x="401" y="83"/>
                    </a:lnTo>
                    <a:lnTo>
                      <a:pt x="412" y="80"/>
                    </a:lnTo>
                    <a:lnTo>
                      <a:pt x="422" y="76"/>
                    </a:lnTo>
                    <a:lnTo>
                      <a:pt x="427" y="74"/>
                    </a:lnTo>
                    <a:lnTo>
                      <a:pt x="433" y="74"/>
                    </a:lnTo>
                    <a:lnTo>
                      <a:pt x="443" y="72"/>
                    </a:lnTo>
                    <a:lnTo>
                      <a:pt x="452" y="70"/>
                    </a:lnTo>
                    <a:lnTo>
                      <a:pt x="460" y="70"/>
                    </a:lnTo>
                    <a:lnTo>
                      <a:pt x="469" y="68"/>
                    </a:lnTo>
                    <a:lnTo>
                      <a:pt x="477" y="68"/>
                    </a:lnTo>
                    <a:lnTo>
                      <a:pt x="482" y="68"/>
                    </a:lnTo>
                    <a:lnTo>
                      <a:pt x="490" y="70"/>
                    </a:lnTo>
                    <a:lnTo>
                      <a:pt x="500" y="70"/>
                    </a:lnTo>
                    <a:lnTo>
                      <a:pt x="509" y="72"/>
                    </a:lnTo>
                    <a:lnTo>
                      <a:pt x="505" y="74"/>
                    </a:lnTo>
                    <a:lnTo>
                      <a:pt x="498" y="80"/>
                    </a:lnTo>
                    <a:lnTo>
                      <a:pt x="494" y="85"/>
                    </a:lnTo>
                    <a:lnTo>
                      <a:pt x="488" y="91"/>
                    </a:lnTo>
                    <a:lnTo>
                      <a:pt x="482" y="95"/>
                    </a:lnTo>
                    <a:lnTo>
                      <a:pt x="477" y="102"/>
                    </a:lnTo>
                    <a:lnTo>
                      <a:pt x="471" y="108"/>
                    </a:lnTo>
                    <a:lnTo>
                      <a:pt x="467" y="116"/>
                    </a:lnTo>
                    <a:lnTo>
                      <a:pt x="462" y="121"/>
                    </a:lnTo>
                    <a:lnTo>
                      <a:pt x="458" y="129"/>
                    </a:lnTo>
                    <a:lnTo>
                      <a:pt x="454" y="137"/>
                    </a:lnTo>
                    <a:lnTo>
                      <a:pt x="452" y="144"/>
                    </a:lnTo>
                    <a:lnTo>
                      <a:pt x="450" y="156"/>
                    </a:lnTo>
                    <a:lnTo>
                      <a:pt x="454" y="165"/>
                    </a:lnTo>
                    <a:lnTo>
                      <a:pt x="463" y="171"/>
                    </a:lnTo>
                    <a:lnTo>
                      <a:pt x="473" y="175"/>
                    </a:lnTo>
                    <a:lnTo>
                      <a:pt x="486" y="173"/>
                    </a:lnTo>
                    <a:lnTo>
                      <a:pt x="500" y="169"/>
                    </a:lnTo>
                    <a:lnTo>
                      <a:pt x="513" y="161"/>
                    </a:lnTo>
                    <a:lnTo>
                      <a:pt x="524" y="152"/>
                    </a:lnTo>
                    <a:lnTo>
                      <a:pt x="530" y="146"/>
                    </a:lnTo>
                    <a:lnTo>
                      <a:pt x="534" y="138"/>
                    </a:lnTo>
                    <a:lnTo>
                      <a:pt x="538" y="131"/>
                    </a:lnTo>
                    <a:lnTo>
                      <a:pt x="541" y="123"/>
                    </a:lnTo>
                    <a:lnTo>
                      <a:pt x="547" y="114"/>
                    </a:lnTo>
                    <a:lnTo>
                      <a:pt x="553" y="102"/>
                    </a:lnTo>
                    <a:lnTo>
                      <a:pt x="559" y="93"/>
                    </a:lnTo>
                    <a:lnTo>
                      <a:pt x="564" y="81"/>
                    </a:lnTo>
                    <a:lnTo>
                      <a:pt x="572" y="70"/>
                    </a:lnTo>
                    <a:lnTo>
                      <a:pt x="579" y="61"/>
                    </a:lnTo>
                    <a:lnTo>
                      <a:pt x="587" y="51"/>
                    </a:lnTo>
                    <a:lnTo>
                      <a:pt x="595" y="43"/>
                    </a:lnTo>
                    <a:lnTo>
                      <a:pt x="610" y="32"/>
                    </a:lnTo>
                    <a:lnTo>
                      <a:pt x="619" y="28"/>
                    </a:lnTo>
                    <a:lnTo>
                      <a:pt x="623" y="28"/>
                    </a:lnTo>
                    <a:lnTo>
                      <a:pt x="627" y="28"/>
                    </a:lnTo>
                    <a:lnTo>
                      <a:pt x="636" y="30"/>
                    </a:lnTo>
                    <a:lnTo>
                      <a:pt x="646" y="34"/>
                    </a:lnTo>
                    <a:lnTo>
                      <a:pt x="657" y="49"/>
                    </a:lnTo>
                    <a:lnTo>
                      <a:pt x="657" y="66"/>
                    </a:lnTo>
                    <a:lnTo>
                      <a:pt x="654" y="78"/>
                    </a:lnTo>
                    <a:lnTo>
                      <a:pt x="650" y="87"/>
                    </a:lnTo>
                    <a:lnTo>
                      <a:pt x="642" y="97"/>
                    </a:lnTo>
                    <a:lnTo>
                      <a:pt x="636" y="108"/>
                    </a:lnTo>
                    <a:lnTo>
                      <a:pt x="629" y="118"/>
                    </a:lnTo>
                    <a:lnTo>
                      <a:pt x="623" y="127"/>
                    </a:lnTo>
                    <a:lnTo>
                      <a:pt x="617" y="137"/>
                    </a:lnTo>
                    <a:lnTo>
                      <a:pt x="612" y="146"/>
                    </a:lnTo>
                    <a:lnTo>
                      <a:pt x="606" y="159"/>
                    </a:lnTo>
                    <a:lnTo>
                      <a:pt x="612" y="171"/>
                    </a:lnTo>
                    <a:lnTo>
                      <a:pt x="617" y="171"/>
                    </a:lnTo>
                    <a:lnTo>
                      <a:pt x="627" y="167"/>
                    </a:lnTo>
                    <a:lnTo>
                      <a:pt x="638" y="157"/>
                    </a:lnTo>
                    <a:lnTo>
                      <a:pt x="644" y="152"/>
                    </a:lnTo>
                    <a:lnTo>
                      <a:pt x="650" y="146"/>
                    </a:lnTo>
                    <a:lnTo>
                      <a:pt x="657" y="138"/>
                    </a:lnTo>
                    <a:lnTo>
                      <a:pt x="663" y="131"/>
                    </a:lnTo>
                    <a:lnTo>
                      <a:pt x="671" y="121"/>
                    </a:lnTo>
                    <a:lnTo>
                      <a:pt x="678" y="114"/>
                    </a:lnTo>
                    <a:lnTo>
                      <a:pt x="682" y="110"/>
                    </a:lnTo>
                    <a:lnTo>
                      <a:pt x="686" y="104"/>
                    </a:lnTo>
                    <a:lnTo>
                      <a:pt x="690" y="100"/>
                    </a:lnTo>
                    <a:lnTo>
                      <a:pt x="695" y="95"/>
                    </a:lnTo>
                    <a:lnTo>
                      <a:pt x="699" y="91"/>
                    </a:lnTo>
                    <a:lnTo>
                      <a:pt x="703" y="87"/>
                    </a:lnTo>
                    <a:lnTo>
                      <a:pt x="707" y="81"/>
                    </a:lnTo>
                    <a:lnTo>
                      <a:pt x="711" y="78"/>
                    </a:lnTo>
                    <a:lnTo>
                      <a:pt x="718" y="68"/>
                    </a:lnTo>
                    <a:lnTo>
                      <a:pt x="722" y="62"/>
                    </a:lnTo>
                    <a:lnTo>
                      <a:pt x="726" y="59"/>
                    </a:lnTo>
                    <a:lnTo>
                      <a:pt x="732" y="53"/>
                    </a:lnTo>
                    <a:lnTo>
                      <a:pt x="735" y="49"/>
                    </a:lnTo>
                    <a:lnTo>
                      <a:pt x="743" y="42"/>
                    </a:lnTo>
                    <a:lnTo>
                      <a:pt x="751" y="34"/>
                    </a:lnTo>
                    <a:lnTo>
                      <a:pt x="758" y="26"/>
                    </a:lnTo>
                    <a:lnTo>
                      <a:pt x="773" y="13"/>
                    </a:lnTo>
                    <a:lnTo>
                      <a:pt x="787" y="5"/>
                    </a:lnTo>
                    <a:lnTo>
                      <a:pt x="800" y="0"/>
                    </a:lnTo>
                    <a:lnTo>
                      <a:pt x="811" y="0"/>
                    </a:lnTo>
                    <a:lnTo>
                      <a:pt x="819" y="7"/>
                    </a:lnTo>
                    <a:lnTo>
                      <a:pt x="828" y="26"/>
                    </a:lnTo>
                    <a:lnTo>
                      <a:pt x="825" y="47"/>
                    </a:lnTo>
                    <a:lnTo>
                      <a:pt x="819" y="59"/>
                    </a:lnTo>
                    <a:lnTo>
                      <a:pt x="811" y="68"/>
                    </a:lnTo>
                    <a:lnTo>
                      <a:pt x="802" y="80"/>
                    </a:lnTo>
                    <a:lnTo>
                      <a:pt x="796" y="85"/>
                    </a:lnTo>
                    <a:lnTo>
                      <a:pt x="792" y="91"/>
                    </a:lnTo>
                    <a:lnTo>
                      <a:pt x="787" y="95"/>
                    </a:lnTo>
                    <a:lnTo>
                      <a:pt x="781" y="100"/>
                    </a:lnTo>
                    <a:lnTo>
                      <a:pt x="775" y="104"/>
                    </a:lnTo>
                    <a:lnTo>
                      <a:pt x="770" y="110"/>
                    </a:lnTo>
                    <a:lnTo>
                      <a:pt x="749" y="129"/>
                    </a:lnTo>
                    <a:lnTo>
                      <a:pt x="743" y="133"/>
                    </a:lnTo>
                    <a:lnTo>
                      <a:pt x="739" y="137"/>
                    </a:lnTo>
                    <a:lnTo>
                      <a:pt x="733" y="140"/>
                    </a:lnTo>
                    <a:lnTo>
                      <a:pt x="730" y="146"/>
                    </a:lnTo>
                    <a:lnTo>
                      <a:pt x="724" y="152"/>
                    </a:lnTo>
                    <a:lnTo>
                      <a:pt x="718" y="159"/>
                    </a:lnTo>
                    <a:lnTo>
                      <a:pt x="718" y="163"/>
                    </a:lnTo>
                    <a:lnTo>
                      <a:pt x="724" y="161"/>
                    </a:lnTo>
                    <a:lnTo>
                      <a:pt x="732" y="156"/>
                    </a:lnTo>
                    <a:lnTo>
                      <a:pt x="754" y="140"/>
                    </a:lnTo>
                    <a:lnTo>
                      <a:pt x="781" y="121"/>
                    </a:lnTo>
                    <a:lnTo>
                      <a:pt x="813" y="102"/>
                    </a:lnTo>
                    <a:lnTo>
                      <a:pt x="846" y="85"/>
                    </a:lnTo>
                    <a:lnTo>
                      <a:pt x="861" y="80"/>
                    </a:lnTo>
                    <a:lnTo>
                      <a:pt x="874" y="76"/>
                    </a:lnTo>
                    <a:lnTo>
                      <a:pt x="880" y="76"/>
                    </a:lnTo>
                    <a:lnTo>
                      <a:pt x="886" y="76"/>
                    </a:lnTo>
                    <a:lnTo>
                      <a:pt x="897" y="80"/>
                    </a:lnTo>
                    <a:lnTo>
                      <a:pt x="906" y="83"/>
                    </a:lnTo>
                    <a:lnTo>
                      <a:pt x="914" y="89"/>
                    </a:lnTo>
                    <a:lnTo>
                      <a:pt x="924" y="99"/>
                    </a:lnTo>
                    <a:lnTo>
                      <a:pt x="931" y="119"/>
                    </a:lnTo>
                    <a:lnTo>
                      <a:pt x="927" y="129"/>
                    </a:lnTo>
                    <a:lnTo>
                      <a:pt x="922" y="137"/>
                    </a:lnTo>
                    <a:lnTo>
                      <a:pt x="912" y="144"/>
                    </a:lnTo>
                    <a:lnTo>
                      <a:pt x="901" y="148"/>
                    </a:lnTo>
                    <a:lnTo>
                      <a:pt x="895" y="148"/>
                    </a:lnTo>
                    <a:lnTo>
                      <a:pt x="889" y="150"/>
                    </a:lnTo>
                    <a:lnTo>
                      <a:pt x="876" y="152"/>
                    </a:lnTo>
                    <a:lnTo>
                      <a:pt x="870" y="154"/>
                    </a:lnTo>
                    <a:lnTo>
                      <a:pt x="865" y="154"/>
                    </a:lnTo>
                    <a:lnTo>
                      <a:pt x="855" y="156"/>
                    </a:lnTo>
                    <a:lnTo>
                      <a:pt x="842" y="161"/>
                    </a:lnTo>
                    <a:lnTo>
                      <a:pt x="840" y="165"/>
                    </a:lnTo>
                    <a:lnTo>
                      <a:pt x="844" y="169"/>
                    </a:lnTo>
                    <a:lnTo>
                      <a:pt x="859" y="190"/>
                    </a:lnTo>
                    <a:lnTo>
                      <a:pt x="876" y="216"/>
                    </a:lnTo>
                    <a:lnTo>
                      <a:pt x="882" y="239"/>
                    </a:lnTo>
                    <a:lnTo>
                      <a:pt x="880" y="243"/>
                    </a:lnTo>
                    <a:lnTo>
                      <a:pt x="876" y="247"/>
                    </a:lnTo>
                    <a:lnTo>
                      <a:pt x="870" y="247"/>
                    </a:lnTo>
                    <a:lnTo>
                      <a:pt x="863" y="247"/>
                    </a:lnTo>
                    <a:lnTo>
                      <a:pt x="855" y="245"/>
                    </a:lnTo>
                    <a:lnTo>
                      <a:pt x="846" y="241"/>
                    </a:lnTo>
                    <a:lnTo>
                      <a:pt x="838" y="239"/>
                    </a:lnTo>
                    <a:lnTo>
                      <a:pt x="828" y="234"/>
                    </a:lnTo>
                    <a:lnTo>
                      <a:pt x="813" y="226"/>
                    </a:lnTo>
                    <a:lnTo>
                      <a:pt x="798" y="216"/>
                    </a:lnTo>
                    <a:lnTo>
                      <a:pt x="783" y="209"/>
                    </a:lnTo>
                    <a:lnTo>
                      <a:pt x="771" y="203"/>
                    </a:lnTo>
                    <a:lnTo>
                      <a:pt x="760" y="203"/>
                    </a:lnTo>
                    <a:lnTo>
                      <a:pt x="751" y="209"/>
                    </a:lnTo>
                    <a:lnTo>
                      <a:pt x="749" y="215"/>
                    </a:lnTo>
                    <a:lnTo>
                      <a:pt x="749" y="222"/>
                    </a:lnTo>
                    <a:lnTo>
                      <a:pt x="754" y="239"/>
                    </a:lnTo>
                    <a:lnTo>
                      <a:pt x="777" y="281"/>
                    </a:lnTo>
                    <a:lnTo>
                      <a:pt x="796" y="321"/>
                    </a:lnTo>
                    <a:lnTo>
                      <a:pt x="796" y="334"/>
                    </a:lnTo>
                    <a:lnTo>
                      <a:pt x="792" y="340"/>
                    </a:lnTo>
                    <a:lnTo>
                      <a:pt x="787" y="344"/>
                    </a:lnTo>
                    <a:lnTo>
                      <a:pt x="779" y="344"/>
                    </a:lnTo>
                    <a:lnTo>
                      <a:pt x="771" y="344"/>
                    </a:lnTo>
                    <a:lnTo>
                      <a:pt x="764" y="342"/>
                    </a:lnTo>
                    <a:lnTo>
                      <a:pt x="756" y="338"/>
                    </a:lnTo>
                    <a:lnTo>
                      <a:pt x="741" y="327"/>
                    </a:lnTo>
                    <a:lnTo>
                      <a:pt x="724" y="311"/>
                    </a:lnTo>
                    <a:lnTo>
                      <a:pt x="709" y="298"/>
                    </a:lnTo>
                    <a:lnTo>
                      <a:pt x="692" y="285"/>
                    </a:lnTo>
                    <a:lnTo>
                      <a:pt x="661" y="268"/>
                    </a:lnTo>
                    <a:lnTo>
                      <a:pt x="648" y="268"/>
                    </a:lnTo>
                    <a:lnTo>
                      <a:pt x="636" y="270"/>
                    </a:lnTo>
                    <a:lnTo>
                      <a:pt x="627" y="273"/>
                    </a:lnTo>
                    <a:lnTo>
                      <a:pt x="625" y="277"/>
                    </a:lnTo>
                    <a:lnTo>
                      <a:pt x="621" y="281"/>
                    </a:lnTo>
                    <a:lnTo>
                      <a:pt x="619" y="291"/>
                    </a:lnTo>
                    <a:lnTo>
                      <a:pt x="621" y="302"/>
                    </a:lnTo>
                    <a:lnTo>
                      <a:pt x="636" y="325"/>
                    </a:lnTo>
                    <a:lnTo>
                      <a:pt x="661" y="346"/>
                    </a:lnTo>
                    <a:lnTo>
                      <a:pt x="673" y="351"/>
                    </a:lnTo>
                    <a:lnTo>
                      <a:pt x="684" y="357"/>
                    </a:lnTo>
                    <a:lnTo>
                      <a:pt x="695" y="363"/>
                    </a:lnTo>
                    <a:lnTo>
                      <a:pt x="705" y="370"/>
                    </a:lnTo>
                    <a:lnTo>
                      <a:pt x="720" y="393"/>
                    </a:lnTo>
                    <a:lnTo>
                      <a:pt x="722" y="408"/>
                    </a:lnTo>
                    <a:lnTo>
                      <a:pt x="718" y="422"/>
                    </a:lnTo>
                    <a:lnTo>
                      <a:pt x="707" y="433"/>
                    </a:lnTo>
                    <a:lnTo>
                      <a:pt x="692" y="443"/>
                    </a:lnTo>
                    <a:lnTo>
                      <a:pt x="682" y="446"/>
                    </a:lnTo>
                    <a:lnTo>
                      <a:pt x="673" y="448"/>
                    </a:lnTo>
                    <a:lnTo>
                      <a:pt x="663" y="448"/>
                    </a:lnTo>
                    <a:lnTo>
                      <a:pt x="654" y="448"/>
                    </a:lnTo>
                    <a:lnTo>
                      <a:pt x="644" y="448"/>
                    </a:lnTo>
                    <a:lnTo>
                      <a:pt x="635" y="445"/>
                    </a:lnTo>
                    <a:lnTo>
                      <a:pt x="625" y="441"/>
                    </a:lnTo>
                    <a:lnTo>
                      <a:pt x="617" y="435"/>
                    </a:lnTo>
                    <a:lnTo>
                      <a:pt x="604" y="420"/>
                    </a:lnTo>
                    <a:lnTo>
                      <a:pt x="589" y="399"/>
                    </a:lnTo>
                    <a:lnTo>
                      <a:pt x="559" y="357"/>
                    </a:lnTo>
                    <a:lnTo>
                      <a:pt x="530" y="325"/>
                    </a:lnTo>
                    <a:lnTo>
                      <a:pt x="517" y="317"/>
                    </a:lnTo>
                    <a:lnTo>
                      <a:pt x="505" y="319"/>
                    </a:lnTo>
                    <a:lnTo>
                      <a:pt x="501" y="323"/>
                    </a:lnTo>
                    <a:lnTo>
                      <a:pt x="500" y="329"/>
                    </a:lnTo>
                    <a:lnTo>
                      <a:pt x="505" y="340"/>
                    </a:lnTo>
                    <a:lnTo>
                      <a:pt x="530" y="370"/>
                    </a:lnTo>
                    <a:lnTo>
                      <a:pt x="543" y="387"/>
                    </a:lnTo>
                    <a:lnTo>
                      <a:pt x="555" y="405"/>
                    </a:lnTo>
                    <a:lnTo>
                      <a:pt x="560" y="420"/>
                    </a:lnTo>
                    <a:lnTo>
                      <a:pt x="559" y="433"/>
                    </a:lnTo>
                    <a:lnTo>
                      <a:pt x="553" y="439"/>
                    </a:lnTo>
                    <a:lnTo>
                      <a:pt x="543" y="445"/>
                    </a:lnTo>
                    <a:lnTo>
                      <a:pt x="532" y="448"/>
                    </a:lnTo>
                    <a:lnTo>
                      <a:pt x="524" y="450"/>
                    </a:lnTo>
                    <a:lnTo>
                      <a:pt x="519" y="452"/>
                    </a:lnTo>
                    <a:lnTo>
                      <a:pt x="511" y="454"/>
                    </a:lnTo>
                    <a:lnTo>
                      <a:pt x="501" y="454"/>
                    </a:lnTo>
                    <a:lnTo>
                      <a:pt x="494" y="456"/>
                    </a:lnTo>
                    <a:lnTo>
                      <a:pt x="484" y="458"/>
                    </a:lnTo>
                    <a:lnTo>
                      <a:pt x="477" y="458"/>
                    </a:lnTo>
                    <a:lnTo>
                      <a:pt x="467" y="458"/>
                    </a:lnTo>
                    <a:lnTo>
                      <a:pt x="458" y="460"/>
                    </a:lnTo>
                    <a:lnTo>
                      <a:pt x="448" y="460"/>
                    </a:lnTo>
                    <a:lnTo>
                      <a:pt x="439" y="460"/>
                    </a:lnTo>
                    <a:lnTo>
                      <a:pt x="429" y="458"/>
                    </a:lnTo>
                    <a:lnTo>
                      <a:pt x="420" y="458"/>
                    </a:lnTo>
                    <a:lnTo>
                      <a:pt x="410" y="456"/>
                    </a:lnTo>
                    <a:lnTo>
                      <a:pt x="401" y="456"/>
                    </a:lnTo>
                    <a:lnTo>
                      <a:pt x="393" y="454"/>
                    </a:lnTo>
                    <a:lnTo>
                      <a:pt x="384" y="452"/>
                    </a:lnTo>
                    <a:lnTo>
                      <a:pt x="376" y="450"/>
                    </a:lnTo>
                    <a:lnTo>
                      <a:pt x="366" y="446"/>
                    </a:lnTo>
                    <a:lnTo>
                      <a:pt x="361" y="445"/>
                    </a:lnTo>
                    <a:lnTo>
                      <a:pt x="346" y="437"/>
                    </a:lnTo>
                    <a:lnTo>
                      <a:pt x="334" y="427"/>
                    </a:lnTo>
                    <a:lnTo>
                      <a:pt x="325" y="418"/>
                    </a:lnTo>
                    <a:lnTo>
                      <a:pt x="308" y="399"/>
                    </a:lnTo>
                    <a:lnTo>
                      <a:pt x="289" y="386"/>
                    </a:lnTo>
                    <a:lnTo>
                      <a:pt x="268" y="376"/>
                    </a:lnTo>
                    <a:lnTo>
                      <a:pt x="258" y="374"/>
                    </a:lnTo>
                    <a:lnTo>
                      <a:pt x="249" y="372"/>
                    </a:lnTo>
                    <a:lnTo>
                      <a:pt x="241" y="370"/>
                    </a:lnTo>
                    <a:lnTo>
                      <a:pt x="231" y="368"/>
                    </a:lnTo>
                    <a:lnTo>
                      <a:pt x="218" y="368"/>
                    </a:lnTo>
                    <a:lnTo>
                      <a:pt x="209" y="368"/>
                    </a:lnTo>
                    <a:lnTo>
                      <a:pt x="205" y="368"/>
                    </a:lnTo>
                    <a:lnTo>
                      <a:pt x="334" y="329"/>
                    </a:lnTo>
                    <a:lnTo>
                      <a:pt x="509" y="416"/>
                    </a:lnTo>
                    <a:lnTo>
                      <a:pt x="376" y="315"/>
                    </a:lnTo>
                    <a:lnTo>
                      <a:pt x="532" y="270"/>
                    </a:lnTo>
                    <a:lnTo>
                      <a:pt x="657" y="406"/>
                    </a:lnTo>
                    <a:lnTo>
                      <a:pt x="562" y="258"/>
                    </a:lnTo>
                    <a:lnTo>
                      <a:pt x="663" y="224"/>
                    </a:lnTo>
                    <a:lnTo>
                      <a:pt x="764" y="311"/>
                    </a:lnTo>
                    <a:lnTo>
                      <a:pt x="692" y="215"/>
                    </a:lnTo>
                    <a:lnTo>
                      <a:pt x="773" y="182"/>
                    </a:lnTo>
                    <a:lnTo>
                      <a:pt x="846" y="213"/>
                    </a:lnTo>
                    <a:lnTo>
                      <a:pt x="789" y="165"/>
                    </a:lnTo>
                    <a:lnTo>
                      <a:pt x="891" y="104"/>
                    </a:lnTo>
                    <a:lnTo>
                      <a:pt x="754" y="167"/>
                    </a:lnTo>
                    <a:lnTo>
                      <a:pt x="648" y="209"/>
                    </a:lnTo>
                    <a:lnTo>
                      <a:pt x="796" y="43"/>
                    </a:lnTo>
                    <a:lnTo>
                      <a:pt x="606" y="216"/>
                    </a:lnTo>
                    <a:lnTo>
                      <a:pt x="522" y="239"/>
                    </a:lnTo>
                    <a:lnTo>
                      <a:pt x="625" y="66"/>
                    </a:lnTo>
                    <a:lnTo>
                      <a:pt x="482" y="249"/>
                    </a:lnTo>
                    <a:lnTo>
                      <a:pt x="359" y="285"/>
                    </a:lnTo>
                    <a:lnTo>
                      <a:pt x="414" y="125"/>
                    </a:lnTo>
                    <a:lnTo>
                      <a:pt x="323" y="298"/>
                    </a:lnTo>
                    <a:lnTo>
                      <a:pt x="308" y="304"/>
                    </a:lnTo>
                    <a:lnTo>
                      <a:pt x="290" y="311"/>
                    </a:lnTo>
                    <a:lnTo>
                      <a:pt x="270" y="321"/>
                    </a:lnTo>
                    <a:lnTo>
                      <a:pt x="247" y="329"/>
                    </a:lnTo>
                    <a:lnTo>
                      <a:pt x="224" y="338"/>
                    </a:lnTo>
                    <a:lnTo>
                      <a:pt x="218" y="340"/>
                    </a:lnTo>
                    <a:lnTo>
                      <a:pt x="212" y="342"/>
                    </a:lnTo>
                    <a:lnTo>
                      <a:pt x="207" y="342"/>
                    </a:lnTo>
                    <a:lnTo>
                      <a:pt x="201" y="344"/>
                    </a:lnTo>
                    <a:lnTo>
                      <a:pt x="195" y="346"/>
                    </a:lnTo>
                    <a:lnTo>
                      <a:pt x="192" y="348"/>
                    </a:lnTo>
                    <a:lnTo>
                      <a:pt x="182" y="348"/>
                    </a:lnTo>
                    <a:lnTo>
                      <a:pt x="173" y="349"/>
                    </a:lnTo>
                    <a:lnTo>
                      <a:pt x="167" y="349"/>
                    </a:lnTo>
                    <a:lnTo>
                      <a:pt x="159" y="349"/>
                    </a:lnTo>
                    <a:lnTo>
                      <a:pt x="154" y="349"/>
                    </a:lnTo>
                    <a:lnTo>
                      <a:pt x="148" y="349"/>
                    </a:lnTo>
                    <a:lnTo>
                      <a:pt x="140" y="349"/>
                    </a:lnTo>
                    <a:lnTo>
                      <a:pt x="135" y="349"/>
                    </a:lnTo>
                    <a:lnTo>
                      <a:pt x="127" y="349"/>
                    </a:lnTo>
                    <a:lnTo>
                      <a:pt x="119" y="348"/>
                    </a:lnTo>
                    <a:lnTo>
                      <a:pt x="112" y="348"/>
                    </a:lnTo>
                    <a:lnTo>
                      <a:pt x="104" y="348"/>
                    </a:lnTo>
                    <a:lnTo>
                      <a:pt x="97" y="346"/>
                    </a:lnTo>
                    <a:lnTo>
                      <a:pt x="89" y="346"/>
                    </a:lnTo>
                    <a:lnTo>
                      <a:pt x="81" y="344"/>
                    </a:lnTo>
                    <a:lnTo>
                      <a:pt x="74" y="344"/>
                    </a:lnTo>
                    <a:lnTo>
                      <a:pt x="58" y="342"/>
                    </a:lnTo>
                    <a:lnTo>
                      <a:pt x="53" y="340"/>
                    </a:lnTo>
                    <a:lnTo>
                      <a:pt x="45" y="340"/>
                    </a:lnTo>
                    <a:lnTo>
                      <a:pt x="34" y="338"/>
                    </a:lnTo>
                    <a:lnTo>
                      <a:pt x="22" y="336"/>
                    </a:lnTo>
                    <a:lnTo>
                      <a:pt x="13" y="334"/>
                    </a:lnTo>
                    <a:lnTo>
                      <a:pt x="5" y="332"/>
                    </a:lnTo>
                    <a:lnTo>
                      <a:pt x="0" y="332"/>
                    </a:lnTo>
                    <a:lnTo>
                      <a:pt x="102" y="272"/>
                    </a:lnTo>
                    <a:lnTo>
                      <a:pt x="106" y="279"/>
                    </a:lnTo>
                    <a:lnTo>
                      <a:pt x="123" y="298"/>
                    </a:lnTo>
                    <a:lnTo>
                      <a:pt x="150" y="31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6"/>
              <p:cNvSpPr>
                <a:spLocks/>
              </p:cNvSpPr>
              <p:nvPr/>
            </p:nvSpPr>
            <p:spPr bwMode="auto">
              <a:xfrm>
                <a:off x="672" y="432"/>
                <a:ext cx="465" cy="230"/>
              </a:xfrm>
              <a:custGeom>
                <a:avLst/>
                <a:gdLst>
                  <a:gd name="T0" fmla="*/ 92 w 929"/>
                  <a:gd name="T1" fmla="*/ 156 h 460"/>
                  <a:gd name="T2" fmla="*/ 128 w 929"/>
                  <a:gd name="T3" fmla="*/ 137 h 460"/>
                  <a:gd name="T4" fmla="*/ 143 w 929"/>
                  <a:gd name="T5" fmla="*/ 117 h 460"/>
                  <a:gd name="T6" fmla="*/ 155 w 929"/>
                  <a:gd name="T7" fmla="*/ 97 h 460"/>
                  <a:gd name="T8" fmla="*/ 168 w 929"/>
                  <a:gd name="T9" fmla="*/ 73 h 460"/>
                  <a:gd name="T10" fmla="*/ 201 w 929"/>
                  <a:gd name="T11" fmla="*/ 42 h 460"/>
                  <a:gd name="T12" fmla="*/ 225 w 929"/>
                  <a:gd name="T13" fmla="*/ 36 h 460"/>
                  <a:gd name="T14" fmla="*/ 249 w 929"/>
                  <a:gd name="T15" fmla="*/ 35 h 460"/>
                  <a:gd name="T16" fmla="*/ 241 w 929"/>
                  <a:gd name="T17" fmla="*/ 49 h 460"/>
                  <a:gd name="T18" fmla="*/ 227 w 929"/>
                  <a:gd name="T19" fmla="*/ 69 h 460"/>
                  <a:gd name="T20" fmla="*/ 242 w 929"/>
                  <a:gd name="T21" fmla="*/ 87 h 460"/>
                  <a:gd name="T22" fmla="*/ 269 w 929"/>
                  <a:gd name="T23" fmla="*/ 67 h 460"/>
                  <a:gd name="T24" fmla="*/ 286 w 929"/>
                  <a:gd name="T25" fmla="*/ 36 h 460"/>
                  <a:gd name="T26" fmla="*/ 312 w 929"/>
                  <a:gd name="T27" fmla="*/ 14 h 460"/>
                  <a:gd name="T28" fmla="*/ 327 w 929"/>
                  <a:gd name="T29" fmla="*/ 39 h 460"/>
                  <a:gd name="T30" fmla="*/ 308 w 929"/>
                  <a:gd name="T31" fmla="*/ 69 h 460"/>
                  <a:gd name="T32" fmla="*/ 318 w 929"/>
                  <a:gd name="T33" fmla="*/ 80 h 460"/>
                  <a:gd name="T34" fmla="*/ 339 w 929"/>
                  <a:gd name="T35" fmla="*/ 57 h 460"/>
                  <a:gd name="T36" fmla="*/ 351 w 929"/>
                  <a:gd name="T37" fmla="*/ 44 h 460"/>
                  <a:gd name="T38" fmla="*/ 365 w 929"/>
                  <a:gd name="T39" fmla="*/ 28 h 460"/>
                  <a:gd name="T40" fmla="*/ 394 w 929"/>
                  <a:gd name="T41" fmla="*/ 3 h 460"/>
                  <a:gd name="T42" fmla="*/ 409 w 929"/>
                  <a:gd name="T43" fmla="*/ 29 h 460"/>
                  <a:gd name="T44" fmla="*/ 391 w 929"/>
                  <a:gd name="T45" fmla="*/ 51 h 460"/>
                  <a:gd name="T46" fmla="*/ 367 w 929"/>
                  <a:gd name="T47" fmla="*/ 72 h 460"/>
                  <a:gd name="T48" fmla="*/ 366 w 929"/>
                  <a:gd name="T49" fmla="*/ 78 h 460"/>
                  <a:gd name="T50" fmla="*/ 437 w 929"/>
                  <a:gd name="T51" fmla="*/ 38 h 460"/>
                  <a:gd name="T52" fmla="*/ 462 w 929"/>
                  <a:gd name="T53" fmla="*/ 50 h 460"/>
                  <a:gd name="T54" fmla="*/ 448 w 929"/>
                  <a:gd name="T55" fmla="*/ 75 h 460"/>
                  <a:gd name="T56" fmla="*/ 421 w 929"/>
                  <a:gd name="T57" fmla="*/ 81 h 460"/>
                  <a:gd name="T58" fmla="*/ 440 w 929"/>
                  <a:gd name="T59" fmla="*/ 121 h 460"/>
                  <a:gd name="T60" fmla="*/ 418 w 929"/>
                  <a:gd name="T61" fmla="*/ 120 h 460"/>
                  <a:gd name="T62" fmla="*/ 380 w 929"/>
                  <a:gd name="T63" fmla="*/ 102 h 460"/>
                  <a:gd name="T64" fmla="*/ 397 w 929"/>
                  <a:gd name="T65" fmla="*/ 161 h 460"/>
                  <a:gd name="T66" fmla="*/ 382 w 929"/>
                  <a:gd name="T67" fmla="*/ 171 h 460"/>
                  <a:gd name="T68" fmla="*/ 331 w 929"/>
                  <a:gd name="T69" fmla="*/ 134 h 460"/>
                  <a:gd name="T70" fmla="*/ 310 w 929"/>
                  <a:gd name="T71" fmla="*/ 146 h 460"/>
                  <a:gd name="T72" fmla="*/ 347 w 929"/>
                  <a:gd name="T73" fmla="*/ 182 h 460"/>
                  <a:gd name="T74" fmla="*/ 345 w 929"/>
                  <a:gd name="T75" fmla="*/ 222 h 460"/>
                  <a:gd name="T76" fmla="*/ 318 w 929"/>
                  <a:gd name="T77" fmla="*/ 223 h 460"/>
                  <a:gd name="T78" fmla="*/ 264 w 929"/>
                  <a:gd name="T79" fmla="*/ 163 h 460"/>
                  <a:gd name="T80" fmla="*/ 264 w 929"/>
                  <a:gd name="T81" fmla="*/ 187 h 460"/>
                  <a:gd name="T82" fmla="*/ 271 w 929"/>
                  <a:gd name="T83" fmla="*/ 223 h 460"/>
                  <a:gd name="T84" fmla="*/ 247 w 929"/>
                  <a:gd name="T85" fmla="*/ 228 h 460"/>
                  <a:gd name="T86" fmla="*/ 220 w 929"/>
                  <a:gd name="T87" fmla="*/ 230 h 460"/>
                  <a:gd name="T88" fmla="*/ 192 w 929"/>
                  <a:gd name="T89" fmla="*/ 227 h 460"/>
                  <a:gd name="T90" fmla="*/ 162 w 929"/>
                  <a:gd name="T91" fmla="*/ 209 h 460"/>
                  <a:gd name="T92" fmla="*/ 120 w 929"/>
                  <a:gd name="T93" fmla="*/ 186 h 460"/>
                  <a:gd name="T94" fmla="*/ 255 w 929"/>
                  <a:gd name="T95" fmla="*/ 209 h 460"/>
                  <a:gd name="T96" fmla="*/ 382 w 929"/>
                  <a:gd name="T97" fmla="*/ 157 h 460"/>
                  <a:gd name="T98" fmla="*/ 377 w 929"/>
                  <a:gd name="T99" fmla="*/ 84 h 460"/>
                  <a:gd name="T100" fmla="*/ 241 w 929"/>
                  <a:gd name="T101" fmla="*/ 124 h 460"/>
                  <a:gd name="T102" fmla="*/ 134 w 929"/>
                  <a:gd name="T103" fmla="*/ 161 h 460"/>
                  <a:gd name="T104" fmla="*/ 101 w 929"/>
                  <a:gd name="T105" fmla="*/ 172 h 460"/>
                  <a:gd name="T106" fmla="*/ 80 w 929"/>
                  <a:gd name="T107" fmla="*/ 176 h 460"/>
                  <a:gd name="T108" fmla="*/ 59 w 929"/>
                  <a:gd name="T109" fmla="*/ 175 h 460"/>
                  <a:gd name="T110" fmla="*/ 37 w 929"/>
                  <a:gd name="T111" fmla="*/ 172 h 460"/>
                  <a:gd name="T112" fmla="*/ 7 w 929"/>
                  <a:gd name="T113" fmla="*/ 168 h 460"/>
                  <a:gd name="T114" fmla="*/ 74 w 929"/>
                  <a:gd name="T115" fmla="*/ 158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29"/>
                  <a:gd name="T175" fmla="*/ 0 h 460"/>
                  <a:gd name="T176" fmla="*/ 929 w 929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29" h="460">
                    <a:moveTo>
                      <a:pt x="148" y="316"/>
                    </a:moveTo>
                    <a:lnTo>
                      <a:pt x="152" y="316"/>
                    </a:lnTo>
                    <a:lnTo>
                      <a:pt x="161" y="316"/>
                    </a:lnTo>
                    <a:lnTo>
                      <a:pt x="167" y="316"/>
                    </a:lnTo>
                    <a:lnTo>
                      <a:pt x="174" y="314"/>
                    </a:lnTo>
                    <a:lnTo>
                      <a:pt x="184" y="312"/>
                    </a:lnTo>
                    <a:lnTo>
                      <a:pt x="193" y="310"/>
                    </a:lnTo>
                    <a:lnTo>
                      <a:pt x="212" y="304"/>
                    </a:lnTo>
                    <a:lnTo>
                      <a:pt x="235" y="291"/>
                    </a:lnTo>
                    <a:lnTo>
                      <a:pt x="245" y="283"/>
                    </a:lnTo>
                    <a:lnTo>
                      <a:pt x="251" y="278"/>
                    </a:lnTo>
                    <a:lnTo>
                      <a:pt x="256" y="274"/>
                    </a:lnTo>
                    <a:lnTo>
                      <a:pt x="262" y="268"/>
                    </a:lnTo>
                    <a:lnTo>
                      <a:pt x="266" y="262"/>
                    </a:lnTo>
                    <a:lnTo>
                      <a:pt x="271" y="257"/>
                    </a:lnTo>
                    <a:lnTo>
                      <a:pt x="277" y="249"/>
                    </a:lnTo>
                    <a:lnTo>
                      <a:pt x="281" y="242"/>
                    </a:lnTo>
                    <a:lnTo>
                      <a:pt x="285" y="234"/>
                    </a:lnTo>
                    <a:lnTo>
                      <a:pt x="290" y="228"/>
                    </a:lnTo>
                    <a:lnTo>
                      <a:pt x="294" y="221"/>
                    </a:lnTo>
                    <a:lnTo>
                      <a:pt x="298" y="213"/>
                    </a:lnTo>
                    <a:lnTo>
                      <a:pt x="302" y="207"/>
                    </a:lnTo>
                    <a:lnTo>
                      <a:pt x="306" y="200"/>
                    </a:lnTo>
                    <a:lnTo>
                      <a:pt x="309" y="194"/>
                    </a:lnTo>
                    <a:lnTo>
                      <a:pt x="313" y="188"/>
                    </a:lnTo>
                    <a:lnTo>
                      <a:pt x="315" y="181"/>
                    </a:lnTo>
                    <a:lnTo>
                      <a:pt x="323" y="169"/>
                    </a:lnTo>
                    <a:lnTo>
                      <a:pt x="327" y="164"/>
                    </a:lnTo>
                    <a:lnTo>
                      <a:pt x="328" y="158"/>
                    </a:lnTo>
                    <a:lnTo>
                      <a:pt x="336" y="146"/>
                    </a:lnTo>
                    <a:lnTo>
                      <a:pt x="342" y="135"/>
                    </a:lnTo>
                    <a:lnTo>
                      <a:pt x="349" y="126"/>
                    </a:lnTo>
                    <a:lnTo>
                      <a:pt x="355" y="116"/>
                    </a:lnTo>
                    <a:lnTo>
                      <a:pt x="363" y="108"/>
                    </a:lnTo>
                    <a:lnTo>
                      <a:pt x="380" y="93"/>
                    </a:lnTo>
                    <a:lnTo>
                      <a:pt x="401" y="84"/>
                    </a:lnTo>
                    <a:lnTo>
                      <a:pt x="410" y="80"/>
                    </a:lnTo>
                    <a:lnTo>
                      <a:pt x="422" y="76"/>
                    </a:lnTo>
                    <a:lnTo>
                      <a:pt x="427" y="76"/>
                    </a:lnTo>
                    <a:lnTo>
                      <a:pt x="431" y="74"/>
                    </a:lnTo>
                    <a:lnTo>
                      <a:pt x="441" y="72"/>
                    </a:lnTo>
                    <a:lnTo>
                      <a:pt x="450" y="72"/>
                    </a:lnTo>
                    <a:lnTo>
                      <a:pt x="460" y="70"/>
                    </a:lnTo>
                    <a:lnTo>
                      <a:pt x="467" y="70"/>
                    </a:lnTo>
                    <a:lnTo>
                      <a:pt x="475" y="70"/>
                    </a:lnTo>
                    <a:lnTo>
                      <a:pt x="482" y="70"/>
                    </a:lnTo>
                    <a:lnTo>
                      <a:pt x="488" y="70"/>
                    </a:lnTo>
                    <a:lnTo>
                      <a:pt x="498" y="70"/>
                    </a:lnTo>
                    <a:lnTo>
                      <a:pt x="507" y="72"/>
                    </a:lnTo>
                    <a:lnTo>
                      <a:pt x="505" y="74"/>
                    </a:lnTo>
                    <a:lnTo>
                      <a:pt x="498" y="82"/>
                    </a:lnTo>
                    <a:lnTo>
                      <a:pt x="494" y="86"/>
                    </a:lnTo>
                    <a:lnTo>
                      <a:pt x="488" y="91"/>
                    </a:lnTo>
                    <a:lnTo>
                      <a:pt x="482" y="97"/>
                    </a:lnTo>
                    <a:lnTo>
                      <a:pt x="477" y="103"/>
                    </a:lnTo>
                    <a:lnTo>
                      <a:pt x="471" y="108"/>
                    </a:lnTo>
                    <a:lnTo>
                      <a:pt x="465" y="116"/>
                    </a:lnTo>
                    <a:lnTo>
                      <a:pt x="462" y="124"/>
                    </a:lnTo>
                    <a:lnTo>
                      <a:pt x="458" y="129"/>
                    </a:lnTo>
                    <a:lnTo>
                      <a:pt x="454" y="137"/>
                    </a:lnTo>
                    <a:lnTo>
                      <a:pt x="450" y="145"/>
                    </a:lnTo>
                    <a:lnTo>
                      <a:pt x="450" y="156"/>
                    </a:lnTo>
                    <a:lnTo>
                      <a:pt x="454" y="167"/>
                    </a:lnTo>
                    <a:lnTo>
                      <a:pt x="462" y="173"/>
                    </a:lnTo>
                    <a:lnTo>
                      <a:pt x="473" y="175"/>
                    </a:lnTo>
                    <a:lnTo>
                      <a:pt x="484" y="173"/>
                    </a:lnTo>
                    <a:lnTo>
                      <a:pt x="498" y="169"/>
                    </a:lnTo>
                    <a:lnTo>
                      <a:pt x="511" y="162"/>
                    </a:lnTo>
                    <a:lnTo>
                      <a:pt x="524" y="152"/>
                    </a:lnTo>
                    <a:lnTo>
                      <a:pt x="528" y="146"/>
                    </a:lnTo>
                    <a:lnTo>
                      <a:pt x="532" y="139"/>
                    </a:lnTo>
                    <a:lnTo>
                      <a:pt x="538" y="133"/>
                    </a:lnTo>
                    <a:lnTo>
                      <a:pt x="541" y="124"/>
                    </a:lnTo>
                    <a:lnTo>
                      <a:pt x="547" y="114"/>
                    </a:lnTo>
                    <a:lnTo>
                      <a:pt x="551" y="103"/>
                    </a:lnTo>
                    <a:lnTo>
                      <a:pt x="559" y="93"/>
                    </a:lnTo>
                    <a:lnTo>
                      <a:pt x="564" y="82"/>
                    </a:lnTo>
                    <a:lnTo>
                      <a:pt x="572" y="72"/>
                    </a:lnTo>
                    <a:lnTo>
                      <a:pt x="578" y="61"/>
                    </a:lnTo>
                    <a:lnTo>
                      <a:pt x="585" y="51"/>
                    </a:lnTo>
                    <a:lnTo>
                      <a:pt x="593" y="44"/>
                    </a:lnTo>
                    <a:lnTo>
                      <a:pt x="610" y="32"/>
                    </a:lnTo>
                    <a:lnTo>
                      <a:pt x="617" y="29"/>
                    </a:lnTo>
                    <a:lnTo>
                      <a:pt x="623" y="29"/>
                    </a:lnTo>
                    <a:lnTo>
                      <a:pt x="627" y="29"/>
                    </a:lnTo>
                    <a:lnTo>
                      <a:pt x="636" y="31"/>
                    </a:lnTo>
                    <a:lnTo>
                      <a:pt x="646" y="34"/>
                    </a:lnTo>
                    <a:lnTo>
                      <a:pt x="657" y="50"/>
                    </a:lnTo>
                    <a:lnTo>
                      <a:pt x="657" y="69"/>
                    </a:lnTo>
                    <a:lnTo>
                      <a:pt x="654" y="78"/>
                    </a:lnTo>
                    <a:lnTo>
                      <a:pt x="648" y="88"/>
                    </a:lnTo>
                    <a:lnTo>
                      <a:pt x="642" y="99"/>
                    </a:lnTo>
                    <a:lnTo>
                      <a:pt x="635" y="108"/>
                    </a:lnTo>
                    <a:lnTo>
                      <a:pt x="629" y="118"/>
                    </a:lnTo>
                    <a:lnTo>
                      <a:pt x="621" y="127"/>
                    </a:lnTo>
                    <a:lnTo>
                      <a:pt x="616" y="137"/>
                    </a:lnTo>
                    <a:lnTo>
                      <a:pt x="612" y="146"/>
                    </a:lnTo>
                    <a:lnTo>
                      <a:pt x="606" y="162"/>
                    </a:lnTo>
                    <a:lnTo>
                      <a:pt x="610" y="171"/>
                    </a:lnTo>
                    <a:lnTo>
                      <a:pt x="617" y="171"/>
                    </a:lnTo>
                    <a:lnTo>
                      <a:pt x="625" y="167"/>
                    </a:lnTo>
                    <a:lnTo>
                      <a:pt x="636" y="160"/>
                    </a:lnTo>
                    <a:lnTo>
                      <a:pt x="642" y="154"/>
                    </a:lnTo>
                    <a:lnTo>
                      <a:pt x="650" y="146"/>
                    </a:lnTo>
                    <a:lnTo>
                      <a:pt x="655" y="139"/>
                    </a:lnTo>
                    <a:lnTo>
                      <a:pt x="663" y="131"/>
                    </a:lnTo>
                    <a:lnTo>
                      <a:pt x="671" y="124"/>
                    </a:lnTo>
                    <a:lnTo>
                      <a:pt x="678" y="114"/>
                    </a:lnTo>
                    <a:lnTo>
                      <a:pt x="682" y="110"/>
                    </a:lnTo>
                    <a:lnTo>
                      <a:pt x="686" y="105"/>
                    </a:lnTo>
                    <a:lnTo>
                      <a:pt x="690" y="101"/>
                    </a:lnTo>
                    <a:lnTo>
                      <a:pt x="694" y="97"/>
                    </a:lnTo>
                    <a:lnTo>
                      <a:pt x="697" y="91"/>
                    </a:lnTo>
                    <a:lnTo>
                      <a:pt x="701" y="88"/>
                    </a:lnTo>
                    <a:lnTo>
                      <a:pt x="705" y="82"/>
                    </a:lnTo>
                    <a:lnTo>
                      <a:pt x="709" y="78"/>
                    </a:lnTo>
                    <a:lnTo>
                      <a:pt x="718" y="69"/>
                    </a:lnTo>
                    <a:lnTo>
                      <a:pt x="722" y="63"/>
                    </a:lnTo>
                    <a:lnTo>
                      <a:pt x="726" y="59"/>
                    </a:lnTo>
                    <a:lnTo>
                      <a:pt x="730" y="55"/>
                    </a:lnTo>
                    <a:lnTo>
                      <a:pt x="733" y="50"/>
                    </a:lnTo>
                    <a:lnTo>
                      <a:pt x="741" y="42"/>
                    </a:lnTo>
                    <a:lnTo>
                      <a:pt x="751" y="34"/>
                    </a:lnTo>
                    <a:lnTo>
                      <a:pt x="758" y="27"/>
                    </a:lnTo>
                    <a:lnTo>
                      <a:pt x="771" y="13"/>
                    </a:lnTo>
                    <a:lnTo>
                      <a:pt x="787" y="6"/>
                    </a:lnTo>
                    <a:lnTo>
                      <a:pt x="798" y="0"/>
                    </a:lnTo>
                    <a:lnTo>
                      <a:pt x="809" y="2"/>
                    </a:lnTo>
                    <a:lnTo>
                      <a:pt x="819" y="8"/>
                    </a:lnTo>
                    <a:lnTo>
                      <a:pt x="827" y="29"/>
                    </a:lnTo>
                    <a:lnTo>
                      <a:pt x="823" y="48"/>
                    </a:lnTo>
                    <a:lnTo>
                      <a:pt x="817" y="59"/>
                    </a:lnTo>
                    <a:lnTo>
                      <a:pt x="809" y="70"/>
                    </a:lnTo>
                    <a:lnTo>
                      <a:pt x="802" y="80"/>
                    </a:lnTo>
                    <a:lnTo>
                      <a:pt x="796" y="86"/>
                    </a:lnTo>
                    <a:lnTo>
                      <a:pt x="790" y="91"/>
                    </a:lnTo>
                    <a:lnTo>
                      <a:pt x="785" y="95"/>
                    </a:lnTo>
                    <a:lnTo>
                      <a:pt x="781" y="101"/>
                    </a:lnTo>
                    <a:lnTo>
                      <a:pt x="775" y="107"/>
                    </a:lnTo>
                    <a:lnTo>
                      <a:pt x="770" y="110"/>
                    </a:lnTo>
                    <a:lnTo>
                      <a:pt x="747" y="129"/>
                    </a:lnTo>
                    <a:lnTo>
                      <a:pt x="743" y="133"/>
                    </a:lnTo>
                    <a:lnTo>
                      <a:pt x="737" y="139"/>
                    </a:lnTo>
                    <a:lnTo>
                      <a:pt x="733" y="143"/>
                    </a:lnTo>
                    <a:lnTo>
                      <a:pt x="730" y="146"/>
                    </a:lnTo>
                    <a:lnTo>
                      <a:pt x="722" y="152"/>
                    </a:lnTo>
                    <a:lnTo>
                      <a:pt x="718" y="160"/>
                    </a:lnTo>
                    <a:lnTo>
                      <a:pt x="718" y="164"/>
                    </a:lnTo>
                    <a:lnTo>
                      <a:pt x="724" y="162"/>
                    </a:lnTo>
                    <a:lnTo>
                      <a:pt x="732" y="156"/>
                    </a:lnTo>
                    <a:lnTo>
                      <a:pt x="752" y="141"/>
                    </a:lnTo>
                    <a:lnTo>
                      <a:pt x="781" y="122"/>
                    </a:lnTo>
                    <a:lnTo>
                      <a:pt x="813" y="103"/>
                    </a:lnTo>
                    <a:lnTo>
                      <a:pt x="844" y="86"/>
                    </a:lnTo>
                    <a:lnTo>
                      <a:pt x="859" y="80"/>
                    </a:lnTo>
                    <a:lnTo>
                      <a:pt x="874" y="76"/>
                    </a:lnTo>
                    <a:lnTo>
                      <a:pt x="880" y="76"/>
                    </a:lnTo>
                    <a:lnTo>
                      <a:pt x="886" y="76"/>
                    </a:lnTo>
                    <a:lnTo>
                      <a:pt x="897" y="80"/>
                    </a:lnTo>
                    <a:lnTo>
                      <a:pt x="905" y="84"/>
                    </a:lnTo>
                    <a:lnTo>
                      <a:pt x="912" y="89"/>
                    </a:lnTo>
                    <a:lnTo>
                      <a:pt x="924" y="99"/>
                    </a:lnTo>
                    <a:lnTo>
                      <a:pt x="929" y="120"/>
                    </a:lnTo>
                    <a:lnTo>
                      <a:pt x="927" y="129"/>
                    </a:lnTo>
                    <a:lnTo>
                      <a:pt x="922" y="137"/>
                    </a:lnTo>
                    <a:lnTo>
                      <a:pt x="912" y="145"/>
                    </a:lnTo>
                    <a:lnTo>
                      <a:pt x="901" y="148"/>
                    </a:lnTo>
                    <a:lnTo>
                      <a:pt x="895" y="150"/>
                    </a:lnTo>
                    <a:lnTo>
                      <a:pt x="889" y="150"/>
                    </a:lnTo>
                    <a:lnTo>
                      <a:pt x="876" y="152"/>
                    </a:lnTo>
                    <a:lnTo>
                      <a:pt x="870" y="154"/>
                    </a:lnTo>
                    <a:lnTo>
                      <a:pt x="865" y="154"/>
                    </a:lnTo>
                    <a:lnTo>
                      <a:pt x="855" y="156"/>
                    </a:lnTo>
                    <a:lnTo>
                      <a:pt x="842" y="162"/>
                    </a:lnTo>
                    <a:lnTo>
                      <a:pt x="840" y="165"/>
                    </a:lnTo>
                    <a:lnTo>
                      <a:pt x="842" y="171"/>
                    </a:lnTo>
                    <a:lnTo>
                      <a:pt x="857" y="190"/>
                    </a:lnTo>
                    <a:lnTo>
                      <a:pt x="874" y="219"/>
                    </a:lnTo>
                    <a:lnTo>
                      <a:pt x="882" y="242"/>
                    </a:lnTo>
                    <a:lnTo>
                      <a:pt x="880" y="243"/>
                    </a:lnTo>
                    <a:lnTo>
                      <a:pt x="876" y="247"/>
                    </a:lnTo>
                    <a:lnTo>
                      <a:pt x="870" y="247"/>
                    </a:lnTo>
                    <a:lnTo>
                      <a:pt x="863" y="247"/>
                    </a:lnTo>
                    <a:lnTo>
                      <a:pt x="853" y="245"/>
                    </a:lnTo>
                    <a:lnTo>
                      <a:pt x="846" y="242"/>
                    </a:lnTo>
                    <a:lnTo>
                      <a:pt x="836" y="240"/>
                    </a:lnTo>
                    <a:lnTo>
                      <a:pt x="828" y="234"/>
                    </a:lnTo>
                    <a:lnTo>
                      <a:pt x="811" y="226"/>
                    </a:lnTo>
                    <a:lnTo>
                      <a:pt x="796" y="217"/>
                    </a:lnTo>
                    <a:lnTo>
                      <a:pt x="783" y="209"/>
                    </a:lnTo>
                    <a:lnTo>
                      <a:pt x="770" y="204"/>
                    </a:lnTo>
                    <a:lnTo>
                      <a:pt x="760" y="204"/>
                    </a:lnTo>
                    <a:lnTo>
                      <a:pt x="751" y="209"/>
                    </a:lnTo>
                    <a:lnTo>
                      <a:pt x="749" y="215"/>
                    </a:lnTo>
                    <a:lnTo>
                      <a:pt x="749" y="223"/>
                    </a:lnTo>
                    <a:lnTo>
                      <a:pt x="752" y="240"/>
                    </a:lnTo>
                    <a:lnTo>
                      <a:pt x="775" y="281"/>
                    </a:lnTo>
                    <a:lnTo>
                      <a:pt x="794" y="321"/>
                    </a:lnTo>
                    <a:lnTo>
                      <a:pt x="794" y="337"/>
                    </a:lnTo>
                    <a:lnTo>
                      <a:pt x="792" y="340"/>
                    </a:lnTo>
                    <a:lnTo>
                      <a:pt x="787" y="344"/>
                    </a:lnTo>
                    <a:lnTo>
                      <a:pt x="779" y="346"/>
                    </a:lnTo>
                    <a:lnTo>
                      <a:pt x="771" y="346"/>
                    </a:lnTo>
                    <a:lnTo>
                      <a:pt x="764" y="342"/>
                    </a:lnTo>
                    <a:lnTo>
                      <a:pt x="754" y="338"/>
                    </a:lnTo>
                    <a:lnTo>
                      <a:pt x="739" y="327"/>
                    </a:lnTo>
                    <a:lnTo>
                      <a:pt x="724" y="314"/>
                    </a:lnTo>
                    <a:lnTo>
                      <a:pt x="707" y="299"/>
                    </a:lnTo>
                    <a:lnTo>
                      <a:pt x="692" y="285"/>
                    </a:lnTo>
                    <a:lnTo>
                      <a:pt x="661" y="268"/>
                    </a:lnTo>
                    <a:lnTo>
                      <a:pt x="646" y="268"/>
                    </a:lnTo>
                    <a:lnTo>
                      <a:pt x="635" y="270"/>
                    </a:lnTo>
                    <a:lnTo>
                      <a:pt x="625" y="276"/>
                    </a:lnTo>
                    <a:lnTo>
                      <a:pt x="623" y="278"/>
                    </a:lnTo>
                    <a:lnTo>
                      <a:pt x="621" y="283"/>
                    </a:lnTo>
                    <a:lnTo>
                      <a:pt x="619" y="291"/>
                    </a:lnTo>
                    <a:lnTo>
                      <a:pt x="621" y="302"/>
                    </a:lnTo>
                    <a:lnTo>
                      <a:pt x="636" y="327"/>
                    </a:lnTo>
                    <a:lnTo>
                      <a:pt x="659" y="346"/>
                    </a:lnTo>
                    <a:lnTo>
                      <a:pt x="673" y="352"/>
                    </a:lnTo>
                    <a:lnTo>
                      <a:pt x="682" y="357"/>
                    </a:lnTo>
                    <a:lnTo>
                      <a:pt x="694" y="363"/>
                    </a:lnTo>
                    <a:lnTo>
                      <a:pt x="703" y="371"/>
                    </a:lnTo>
                    <a:lnTo>
                      <a:pt x="720" y="394"/>
                    </a:lnTo>
                    <a:lnTo>
                      <a:pt x="722" y="409"/>
                    </a:lnTo>
                    <a:lnTo>
                      <a:pt x="716" y="422"/>
                    </a:lnTo>
                    <a:lnTo>
                      <a:pt x="705" y="434"/>
                    </a:lnTo>
                    <a:lnTo>
                      <a:pt x="690" y="443"/>
                    </a:lnTo>
                    <a:lnTo>
                      <a:pt x="680" y="447"/>
                    </a:lnTo>
                    <a:lnTo>
                      <a:pt x="671" y="449"/>
                    </a:lnTo>
                    <a:lnTo>
                      <a:pt x="661" y="451"/>
                    </a:lnTo>
                    <a:lnTo>
                      <a:pt x="652" y="451"/>
                    </a:lnTo>
                    <a:lnTo>
                      <a:pt x="642" y="449"/>
                    </a:lnTo>
                    <a:lnTo>
                      <a:pt x="635" y="445"/>
                    </a:lnTo>
                    <a:lnTo>
                      <a:pt x="625" y="441"/>
                    </a:lnTo>
                    <a:lnTo>
                      <a:pt x="617" y="435"/>
                    </a:lnTo>
                    <a:lnTo>
                      <a:pt x="602" y="420"/>
                    </a:lnTo>
                    <a:lnTo>
                      <a:pt x="587" y="399"/>
                    </a:lnTo>
                    <a:lnTo>
                      <a:pt x="557" y="357"/>
                    </a:lnTo>
                    <a:lnTo>
                      <a:pt x="528" y="325"/>
                    </a:lnTo>
                    <a:lnTo>
                      <a:pt x="517" y="318"/>
                    </a:lnTo>
                    <a:lnTo>
                      <a:pt x="505" y="319"/>
                    </a:lnTo>
                    <a:lnTo>
                      <a:pt x="501" y="323"/>
                    </a:lnTo>
                    <a:lnTo>
                      <a:pt x="500" y="329"/>
                    </a:lnTo>
                    <a:lnTo>
                      <a:pt x="503" y="340"/>
                    </a:lnTo>
                    <a:lnTo>
                      <a:pt x="528" y="373"/>
                    </a:lnTo>
                    <a:lnTo>
                      <a:pt x="543" y="388"/>
                    </a:lnTo>
                    <a:lnTo>
                      <a:pt x="555" y="405"/>
                    </a:lnTo>
                    <a:lnTo>
                      <a:pt x="560" y="420"/>
                    </a:lnTo>
                    <a:lnTo>
                      <a:pt x="557" y="434"/>
                    </a:lnTo>
                    <a:lnTo>
                      <a:pt x="551" y="439"/>
                    </a:lnTo>
                    <a:lnTo>
                      <a:pt x="541" y="445"/>
                    </a:lnTo>
                    <a:lnTo>
                      <a:pt x="530" y="449"/>
                    </a:lnTo>
                    <a:lnTo>
                      <a:pt x="524" y="451"/>
                    </a:lnTo>
                    <a:lnTo>
                      <a:pt x="517" y="453"/>
                    </a:lnTo>
                    <a:lnTo>
                      <a:pt x="509" y="454"/>
                    </a:lnTo>
                    <a:lnTo>
                      <a:pt x="501" y="456"/>
                    </a:lnTo>
                    <a:lnTo>
                      <a:pt x="494" y="456"/>
                    </a:lnTo>
                    <a:lnTo>
                      <a:pt x="484" y="458"/>
                    </a:lnTo>
                    <a:lnTo>
                      <a:pt x="475" y="458"/>
                    </a:lnTo>
                    <a:lnTo>
                      <a:pt x="465" y="460"/>
                    </a:lnTo>
                    <a:lnTo>
                      <a:pt x="458" y="460"/>
                    </a:lnTo>
                    <a:lnTo>
                      <a:pt x="448" y="460"/>
                    </a:lnTo>
                    <a:lnTo>
                      <a:pt x="439" y="460"/>
                    </a:lnTo>
                    <a:lnTo>
                      <a:pt x="429" y="458"/>
                    </a:lnTo>
                    <a:lnTo>
                      <a:pt x="420" y="458"/>
                    </a:lnTo>
                    <a:lnTo>
                      <a:pt x="410" y="458"/>
                    </a:lnTo>
                    <a:lnTo>
                      <a:pt x="401" y="456"/>
                    </a:lnTo>
                    <a:lnTo>
                      <a:pt x="391" y="454"/>
                    </a:lnTo>
                    <a:lnTo>
                      <a:pt x="384" y="453"/>
                    </a:lnTo>
                    <a:lnTo>
                      <a:pt x="374" y="451"/>
                    </a:lnTo>
                    <a:lnTo>
                      <a:pt x="366" y="447"/>
                    </a:lnTo>
                    <a:lnTo>
                      <a:pt x="359" y="445"/>
                    </a:lnTo>
                    <a:lnTo>
                      <a:pt x="346" y="437"/>
                    </a:lnTo>
                    <a:lnTo>
                      <a:pt x="332" y="430"/>
                    </a:lnTo>
                    <a:lnTo>
                      <a:pt x="323" y="418"/>
                    </a:lnTo>
                    <a:lnTo>
                      <a:pt x="306" y="399"/>
                    </a:lnTo>
                    <a:lnTo>
                      <a:pt x="287" y="386"/>
                    </a:lnTo>
                    <a:lnTo>
                      <a:pt x="268" y="378"/>
                    </a:lnTo>
                    <a:lnTo>
                      <a:pt x="258" y="375"/>
                    </a:lnTo>
                    <a:lnTo>
                      <a:pt x="249" y="373"/>
                    </a:lnTo>
                    <a:lnTo>
                      <a:pt x="239" y="371"/>
                    </a:lnTo>
                    <a:lnTo>
                      <a:pt x="232" y="369"/>
                    </a:lnTo>
                    <a:lnTo>
                      <a:pt x="216" y="369"/>
                    </a:lnTo>
                    <a:lnTo>
                      <a:pt x="207" y="369"/>
                    </a:lnTo>
                    <a:lnTo>
                      <a:pt x="205" y="369"/>
                    </a:lnTo>
                    <a:lnTo>
                      <a:pt x="334" y="331"/>
                    </a:lnTo>
                    <a:lnTo>
                      <a:pt x="509" y="418"/>
                    </a:lnTo>
                    <a:lnTo>
                      <a:pt x="374" y="316"/>
                    </a:lnTo>
                    <a:lnTo>
                      <a:pt x="530" y="270"/>
                    </a:lnTo>
                    <a:lnTo>
                      <a:pt x="655" y="409"/>
                    </a:lnTo>
                    <a:lnTo>
                      <a:pt x="562" y="259"/>
                    </a:lnTo>
                    <a:lnTo>
                      <a:pt x="663" y="224"/>
                    </a:lnTo>
                    <a:lnTo>
                      <a:pt x="764" y="314"/>
                    </a:lnTo>
                    <a:lnTo>
                      <a:pt x="692" y="215"/>
                    </a:lnTo>
                    <a:lnTo>
                      <a:pt x="771" y="183"/>
                    </a:lnTo>
                    <a:lnTo>
                      <a:pt x="846" y="215"/>
                    </a:lnTo>
                    <a:lnTo>
                      <a:pt x="789" y="167"/>
                    </a:lnTo>
                    <a:lnTo>
                      <a:pt x="889" y="107"/>
                    </a:lnTo>
                    <a:lnTo>
                      <a:pt x="754" y="167"/>
                    </a:lnTo>
                    <a:lnTo>
                      <a:pt x="646" y="209"/>
                    </a:lnTo>
                    <a:lnTo>
                      <a:pt x="794" y="44"/>
                    </a:lnTo>
                    <a:lnTo>
                      <a:pt x="604" y="217"/>
                    </a:lnTo>
                    <a:lnTo>
                      <a:pt x="520" y="242"/>
                    </a:lnTo>
                    <a:lnTo>
                      <a:pt x="623" y="67"/>
                    </a:lnTo>
                    <a:lnTo>
                      <a:pt x="481" y="249"/>
                    </a:lnTo>
                    <a:lnTo>
                      <a:pt x="359" y="287"/>
                    </a:lnTo>
                    <a:lnTo>
                      <a:pt x="412" y="126"/>
                    </a:lnTo>
                    <a:lnTo>
                      <a:pt x="321" y="299"/>
                    </a:lnTo>
                    <a:lnTo>
                      <a:pt x="306" y="306"/>
                    </a:lnTo>
                    <a:lnTo>
                      <a:pt x="289" y="312"/>
                    </a:lnTo>
                    <a:lnTo>
                      <a:pt x="268" y="321"/>
                    </a:lnTo>
                    <a:lnTo>
                      <a:pt x="245" y="329"/>
                    </a:lnTo>
                    <a:lnTo>
                      <a:pt x="222" y="338"/>
                    </a:lnTo>
                    <a:lnTo>
                      <a:pt x="216" y="340"/>
                    </a:lnTo>
                    <a:lnTo>
                      <a:pt x="211" y="342"/>
                    </a:lnTo>
                    <a:lnTo>
                      <a:pt x="205" y="342"/>
                    </a:lnTo>
                    <a:lnTo>
                      <a:pt x="201" y="344"/>
                    </a:lnTo>
                    <a:lnTo>
                      <a:pt x="195" y="346"/>
                    </a:lnTo>
                    <a:lnTo>
                      <a:pt x="190" y="348"/>
                    </a:lnTo>
                    <a:lnTo>
                      <a:pt x="180" y="350"/>
                    </a:lnTo>
                    <a:lnTo>
                      <a:pt x="171" y="350"/>
                    </a:lnTo>
                    <a:lnTo>
                      <a:pt x="165" y="352"/>
                    </a:lnTo>
                    <a:lnTo>
                      <a:pt x="159" y="352"/>
                    </a:lnTo>
                    <a:lnTo>
                      <a:pt x="154" y="352"/>
                    </a:lnTo>
                    <a:lnTo>
                      <a:pt x="148" y="352"/>
                    </a:lnTo>
                    <a:lnTo>
                      <a:pt x="140" y="352"/>
                    </a:lnTo>
                    <a:lnTo>
                      <a:pt x="133" y="350"/>
                    </a:lnTo>
                    <a:lnTo>
                      <a:pt x="125" y="350"/>
                    </a:lnTo>
                    <a:lnTo>
                      <a:pt x="117" y="350"/>
                    </a:lnTo>
                    <a:lnTo>
                      <a:pt x="112" y="348"/>
                    </a:lnTo>
                    <a:lnTo>
                      <a:pt x="104" y="348"/>
                    </a:lnTo>
                    <a:lnTo>
                      <a:pt x="97" y="346"/>
                    </a:lnTo>
                    <a:lnTo>
                      <a:pt x="87" y="346"/>
                    </a:lnTo>
                    <a:lnTo>
                      <a:pt x="79" y="344"/>
                    </a:lnTo>
                    <a:lnTo>
                      <a:pt x="74" y="344"/>
                    </a:lnTo>
                    <a:lnTo>
                      <a:pt x="58" y="342"/>
                    </a:lnTo>
                    <a:lnTo>
                      <a:pt x="51" y="340"/>
                    </a:lnTo>
                    <a:lnTo>
                      <a:pt x="45" y="340"/>
                    </a:lnTo>
                    <a:lnTo>
                      <a:pt x="32" y="338"/>
                    </a:lnTo>
                    <a:lnTo>
                      <a:pt x="20" y="337"/>
                    </a:lnTo>
                    <a:lnTo>
                      <a:pt x="13" y="335"/>
                    </a:lnTo>
                    <a:lnTo>
                      <a:pt x="5" y="335"/>
                    </a:lnTo>
                    <a:lnTo>
                      <a:pt x="0" y="333"/>
                    </a:lnTo>
                    <a:lnTo>
                      <a:pt x="102" y="272"/>
                    </a:lnTo>
                    <a:lnTo>
                      <a:pt x="104" y="281"/>
                    </a:lnTo>
                    <a:lnTo>
                      <a:pt x="121" y="299"/>
                    </a:lnTo>
                    <a:lnTo>
                      <a:pt x="148" y="31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Freeform 17"/>
              <p:cNvSpPr>
                <a:spLocks/>
              </p:cNvSpPr>
              <p:nvPr/>
            </p:nvSpPr>
            <p:spPr bwMode="auto">
              <a:xfrm rot="4272610">
                <a:off x="555" y="672"/>
                <a:ext cx="464" cy="230"/>
              </a:xfrm>
              <a:custGeom>
                <a:avLst/>
                <a:gdLst>
                  <a:gd name="T0" fmla="*/ 92 w 930"/>
                  <a:gd name="T1" fmla="*/ 157 h 460"/>
                  <a:gd name="T2" fmla="*/ 127 w 930"/>
                  <a:gd name="T3" fmla="*/ 137 h 460"/>
                  <a:gd name="T4" fmla="*/ 142 w 930"/>
                  <a:gd name="T5" fmla="*/ 118 h 460"/>
                  <a:gd name="T6" fmla="*/ 155 w 930"/>
                  <a:gd name="T7" fmla="*/ 97 h 460"/>
                  <a:gd name="T8" fmla="*/ 168 w 930"/>
                  <a:gd name="T9" fmla="*/ 74 h 460"/>
                  <a:gd name="T10" fmla="*/ 200 w 930"/>
                  <a:gd name="T11" fmla="*/ 42 h 460"/>
                  <a:gd name="T12" fmla="*/ 225 w 930"/>
                  <a:gd name="T13" fmla="*/ 37 h 460"/>
                  <a:gd name="T14" fmla="*/ 248 w 930"/>
                  <a:gd name="T15" fmla="*/ 37 h 460"/>
                  <a:gd name="T16" fmla="*/ 240 w 930"/>
                  <a:gd name="T17" fmla="*/ 49 h 460"/>
                  <a:gd name="T18" fmla="*/ 226 w 930"/>
                  <a:gd name="T19" fmla="*/ 69 h 460"/>
                  <a:gd name="T20" fmla="*/ 242 w 930"/>
                  <a:gd name="T21" fmla="*/ 87 h 460"/>
                  <a:gd name="T22" fmla="*/ 267 w 930"/>
                  <a:gd name="T23" fmla="*/ 67 h 460"/>
                  <a:gd name="T24" fmla="*/ 285 w 930"/>
                  <a:gd name="T25" fmla="*/ 37 h 460"/>
                  <a:gd name="T26" fmla="*/ 310 w 930"/>
                  <a:gd name="T27" fmla="*/ 14 h 460"/>
                  <a:gd name="T28" fmla="*/ 326 w 930"/>
                  <a:gd name="T29" fmla="*/ 39 h 460"/>
                  <a:gd name="T30" fmla="*/ 307 w 930"/>
                  <a:gd name="T31" fmla="*/ 69 h 460"/>
                  <a:gd name="T32" fmla="*/ 318 w 930"/>
                  <a:gd name="T33" fmla="*/ 80 h 460"/>
                  <a:gd name="T34" fmla="*/ 338 w 930"/>
                  <a:gd name="T35" fmla="*/ 58 h 460"/>
                  <a:gd name="T36" fmla="*/ 350 w 930"/>
                  <a:gd name="T37" fmla="*/ 44 h 460"/>
                  <a:gd name="T38" fmla="*/ 364 w 930"/>
                  <a:gd name="T39" fmla="*/ 28 h 460"/>
                  <a:gd name="T40" fmla="*/ 393 w 930"/>
                  <a:gd name="T41" fmla="*/ 3 h 460"/>
                  <a:gd name="T42" fmla="*/ 408 w 930"/>
                  <a:gd name="T43" fmla="*/ 29 h 460"/>
                  <a:gd name="T44" fmla="*/ 389 w 930"/>
                  <a:gd name="T45" fmla="*/ 51 h 460"/>
                  <a:gd name="T46" fmla="*/ 365 w 930"/>
                  <a:gd name="T47" fmla="*/ 72 h 460"/>
                  <a:gd name="T48" fmla="*/ 364 w 930"/>
                  <a:gd name="T49" fmla="*/ 79 h 460"/>
                  <a:gd name="T50" fmla="*/ 436 w 930"/>
                  <a:gd name="T51" fmla="*/ 39 h 460"/>
                  <a:gd name="T52" fmla="*/ 460 w 930"/>
                  <a:gd name="T53" fmla="*/ 51 h 460"/>
                  <a:gd name="T54" fmla="*/ 446 w 930"/>
                  <a:gd name="T55" fmla="*/ 76 h 460"/>
                  <a:gd name="T56" fmla="*/ 420 w 930"/>
                  <a:gd name="T57" fmla="*/ 81 h 460"/>
                  <a:gd name="T58" fmla="*/ 439 w 930"/>
                  <a:gd name="T59" fmla="*/ 123 h 460"/>
                  <a:gd name="T60" fmla="*/ 418 w 930"/>
                  <a:gd name="T61" fmla="*/ 120 h 460"/>
                  <a:gd name="T62" fmla="*/ 379 w 930"/>
                  <a:gd name="T63" fmla="*/ 102 h 460"/>
                  <a:gd name="T64" fmla="*/ 397 w 930"/>
                  <a:gd name="T65" fmla="*/ 161 h 460"/>
                  <a:gd name="T66" fmla="*/ 381 w 930"/>
                  <a:gd name="T67" fmla="*/ 172 h 460"/>
                  <a:gd name="T68" fmla="*/ 329 w 930"/>
                  <a:gd name="T69" fmla="*/ 134 h 460"/>
                  <a:gd name="T70" fmla="*/ 308 w 930"/>
                  <a:gd name="T71" fmla="*/ 146 h 460"/>
                  <a:gd name="T72" fmla="*/ 346 w 930"/>
                  <a:gd name="T73" fmla="*/ 183 h 460"/>
                  <a:gd name="T74" fmla="*/ 344 w 930"/>
                  <a:gd name="T75" fmla="*/ 222 h 460"/>
                  <a:gd name="T76" fmla="*/ 316 w 930"/>
                  <a:gd name="T77" fmla="*/ 224 h 460"/>
                  <a:gd name="T78" fmla="*/ 264 w 930"/>
                  <a:gd name="T79" fmla="*/ 163 h 460"/>
                  <a:gd name="T80" fmla="*/ 264 w 930"/>
                  <a:gd name="T81" fmla="*/ 187 h 460"/>
                  <a:gd name="T82" fmla="*/ 270 w 930"/>
                  <a:gd name="T83" fmla="*/ 223 h 460"/>
                  <a:gd name="T84" fmla="*/ 246 w 930"/>
                  <a:gd name="T85" fmla="*/ 230 h 460"/>
                  <a:gd name="T86" fmla="*/ 219 w 930"/>
                  <a:gd name="T87" fmla="*/ 230 h 460"/>
                  <a:gd name="T88" fmla="*/ 191 w 930"/>
                  <a:gd name="T89" fmla="*/ 227 h 460"/>
                  <a:gd name="T90" fmla="*/ 161 w 930"/>
                  <a:gd name="T91" fmla="*/ 210 h 460"/>
                  <a:gd name="T92" fmla="*/ 120 w 930"/>
                  <a:gd name="T93" fmla="*/ 186 h 460"/>
                  <a:gd name="T94" fmla="*/ 253 w 930"/>
                  <a:gd name="T95" fmla="*/ 210 h 460"/>
                  <a:gd name="T96" fmla="*/ 381 w 930"/>
                  <a:gd name="T97" fmla="*/ 157 h 460"/>
                  <a:gd name="T98" fmla="*/ 376 w 930"/>
                  <a:gd name="T99" fmla="*/ 85 h 460"/>
                  <a:gd name="T100" fmla="*/ 240 w 930"/>
                  <a:gd name="T101" fmla="*/ 124 h 460"/>
                  <a:gd name="T102" fmla="*/ 134 w 930"/>
                  <a:gd name="T103" fmla="*/ 161 h 460"/>
                  <a:gd name="T104" fmla="*/ 100 w 930"/>
                  <a:gd name="T105" fmla="*/ 173 h 460"/>
                  <a:gd name="T106" fmla="*/ 80 w 930"/>
                  <a:gd name="T107" fmla="*/ 176 h 460"/>
                  <a:gd name="T108" fmla="*/ 59 w 930"/>
                  <a:gd name="T109" fmla="*/ 175 h 460"/>
                  <a:gd name="T110" fmla="*/ 36 w 930"/>
                  <a:gd name="T111" fmla="*/ 173 h 460"/>
                  <a:gd name="T112" fmla="*/ 6 w 930"/>
                  <a:gd name="T113" fmla="*/ 169 h 460"/>
                  <a:gd name="T114" fmla="*/ 74 w 930"/>
                  <a:gd name="T115" fmla="*/ 158 h 46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30"/>
                  <a:gd name="T175" fmla="*/ 0 h 460"/>
                  <a:gd name="T176" fmla="*/ 930 w 930"/>
                  <a:gd name="T177" fmla="*/ 460 h 460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30" h="460">
                    <a:moveTo>
                      <a:pt x="149" y="316"/>
                    </a:moveTo>
                    <a:lnTo>
                      <a:pt x="152" y="316"/>
                    </a:lnTo>
                    <a:lnTo>
                      <a:pt x="162" y="316"/>
                    </a:lnTo>
                    <a:lnTo>
                      <a:pt x="168" y="316"/>
                    </a:lnTo>
                    <a:lnTo>
                      <a:pt x="175" y="316"/>
                    </a:lnTo>
                    <a:lnTo>
                      <a:pt x="185" y="314"/>
                    </a:lnTo>
                    <a:lnTo>
                      <a:pt x="192" y="312"/>
                    </a:lnTo>
                    <a:lnTo>
                      <a:pt x="213" y="305"/>
                    </a:lnTo>
                    <a:lnTo>
                      <a:pt x="234" y="291"/>
                    </a:lnTo>
                    <a:lnTo>
                      <a:pt x="246" y="284"/>
                    </a:lnTo>
                    <a:lnTo>
                      <a:pt x="251" y="280"/>
                    </a:lnTo>
                    <a:lnTo>
                      <a:pt x="255" y="274"/>
                    </a:lnTo>
                    <a:lnTo>
                      <a:pt x="261" y="268"/>
                    </a:lnTo>
                    <a:lnTo>
                      <a:pt x="266" y="263"/>
                    </a:lnTo>
                    <a:lnTo>
                      <a:pt x="272" y="257"/>
                    </a:lnTo>
                    <a:lnTo>
                      <a:pt x="276" y="249"/>
                    </a:lnTo>
                    <a:lnTo>
                      <a:pt x="282" y="242"/>
                    </a:lnTo>
                    <a:lnTo>
                      <a:pt x="285" y="236"/>
                    </a:lnTo>
                    <a:lnTo>
                      <a:pt x="289" y="229"/>
                    </a:lnTo>
                    <a:lnTo>
                      <a:pt x="293" y="221"/>
                    </a:lnTo>
                    <a:lnTo>
                      <a:pt x="299" y="215"/>
                    </a:lnTo>
                    <a:lnTo>
                      <a:pt x="303" y="208"/>
                    </a:lnTo>
                    <a:lnTo>
                      <a:pt x="306" y="202"/>
                    </a:lnTo>
                    <a:lnTo>
                      <a:pt x="310" y="194"/>
                    </a:lnTo>
                    <a:lnTo>
                      <a:pt x="312" y="189"/>
                    </a:lnTo>
                    <a:lnTo>
                      <a:pt x="316" y="183"/>
                    </a:lnTo>
                    <a:lnTo>
                      <a:pt x="323" y="170"/>
                    </a:lnTo>
                    <a:lnTo>
                      <a:pt x="325" y="164"/>
                    </a:lnTo>
                    <a:lnTo>
                      <a:pt x="329" y="158"/>
                    </a:lnTo>
                    <a:lnTo>
                      <a:pt x="337" y="147"/>
                    </a:lnTo>
                    <a:lnTo>
                      <a:pt x="342" y="135"/>
                    </a:lnTo>
                    <a:lnTo>
                      <a:pt x="348" y="126"/>
                    </a:lnTo>
                    <a:lnTo>
                      <a:pt x="356" y="118"/>
                    </a:lnTo>
                    <a:lnTo>
                      <a:pt x="363" y="109"/>
                    </a:lnTo>
                    <a:lnTo>
                      <a:pt x="381" y="96"/>
                    </a:lnTo>
                    <a:lnTo>
                      <a:pt x="400" y="84"/>
                    </a:lnTo>
                    <a:lnTo>
                      <a:pt x="411" y="80"/>
                    </a:lnTo>
                    <a:lnTo>
                      <a:pt x="422" y="78"/>
                    </a:lnTo>
                    <a:lnTo>
                      <a:pt x="426" y="77"/>
                    </a:lnTo>
                    <a:lnTo>
                      <a:pt x="432" y="75"/>
                    </a:lnTo>
                    <a:lnTo>
                      <a:pt x="441" y="75"/>
                    </a:lnTo>
                    <a:lnTo>
                      <a:pt x="451" y="73"/>
                    </a:lnTo>
                    <a:lnTo>
                      <a:pt x="460" y="71"/>
                    </a:lnTo>
                    <a:lnTo>
                      <a:pt x="468" y="71"/>
                    </a:lnTo>
                    <a:lnTo>
                      <a:pt x="476" y="71"/>
                    </a:lnTo>
                    <a:lnTo>
                      <a:pt x="483" y="71"/>
                    </a:lnTo>
                    <a:lnTo>
                      <a:pt x="489" y="71"/>
                    </a:lnTo>
                    <a:lnTo>
                      <a:pt x="498" y="73"/>
                    </a:lnTo>
                    <a:lnTo>
                      <a:pt x="508" y="73"/>
                    </a:lnTo>
                    <a:lnTo>
                      <a:pt x="504" y="75"/>
                    </a:lnTo>
                    <a:lnTo>
                      <a:pt x="498" y="82"/>
                    </a:lnTo>
                    <a:lnTo>
                      <a:pt x="493" y="86"/>
                    </a:lnTo>
                    <a:lnTo>
                      <a:pt x="487" y="92"/>
                    </a:lnTo>
                    <a:lnTo>
                      <a:pt x="481" y="97"/>
                    </a:lnTo>
                    <a:lnTo>
                      <a:pt x="477" y="103"/>
                    </a:lnTo>
                    <a:lnTo>
                      <a:pt x="472" y="111"/>
                    </a:lnTo>
                    <a:lnTo>
                      <a:pt x="466" y="116"/>
                    </a:lnTo>
                    <a:lnTo>
                      <a:pt x="460" y="124"/>
                    </a:lnTo>
                    <a:lnTo>
                      <a:pt x="457" y="132"/>
                    </a:lnTo>
                    <a:lnTo>
                      <a:pt x="453" y="137"/>
                    </a:lnTo>
                    <a:lnTo>
                      <a:pt x="451" y="145"/>
                    </a:lnTo>
                    <a:lnTo>
                      <a:pt x="451" y="158"/>
                    </a:lnTo>
                    <a:lnTo>
                      <a:pt x="455" y="168"/>
                    </a:lnTo>
                    <a:lnTo>
                      <a:pt x="462" y="173"/>
                    </a:lnTo>
                    <a:lnTo>
                      <a:pt x="472" y="175"/>
                    </a:lnTo>
                    <a:lnTo>
                      <a:pt x="485" y="173"/>
                    </a:lnTo>
                    <a:lnTo>
                      <a:pt x="498" y="170"/>
                    </a:lnTo>
                    <a:lnTo>
                      <a:pt x="512" y="162"/>
                    </a:lnTo>
                    <a:lnTo>
                      <a:pt x="523" y="153"/>
                    </a:lnTo>
                    <a:lnTo>
                      <a:pt x="529" y="147"/>
                    </a:lnTo>
                    <a:lnTo>
                      <a:pt x="533" y="141"/>
                    </a:lnTo>
                    <a:lnTo>
                      <a:pt x="536" y="134"/>
                    </a:lnTo>
                    <a:lnTo>
                      <a:pt x="542" y="124"/>
                    </a:lnTo>
                    <a:lnTo>
                      <a:pt x="546" y="115"/>
                    </a:lnTo>
                    <a:lnTo>
                      <a:pt x="552" y="105"/>
                    </a:lnTo>
                    <a:lnTo>
                      <a:pt x="557" y="94"/>
                    </a:lnTo>
                    <a:lnTo>
                      <a:pt x="565" y="82"/>
                    </a:lnTo>
                    <a:lnTo>
                      <a:pt x="571" y="73"/>
                    </a:lnTo>
                    <a:lnTo>
                      <a:pt x="578" y="61"/>
                    </a:lnTo>
                    <a:lnTo>
                      <a:pt x="586" y="52"/>
                    </a:lnTo>
                    <a:lnTo>
                      <a:pt x="593" y="44"/>
                    </a:lnTo>
                    <a:lnTo>
                      <a:pt x="611" y="33"/>
                    </a:lnTo>
                    <a:lnTo>
                      <a:pt x="618" y="31"/>
                    </a:lnTo>
                    <a:lnTo>
                      <a:pt x="622" y="29"/>
                    </a:lnTo>
                    <a:lnTo>
                      <a:pt x="628" y="29"/>
                    </a:lnTo>
                    <a:lnTo>
                      <a:pt x="635" y="31"/>
                    </a:lnTo>
                    <a:lnTo>
                      <a:pt x="645" y="37"/>
                    </a:lnTo>
                    <a:lnTo>
                      <a:pt x="656" y="50"/>
                    </a:lnTo>
                    <a:lnTo>
                      <a:pt x="656" y="69"/>
                    </a:lnTo>
                    <a:lnTo>
                      <a:pt x="654" y="78"/>
                    </a:lnTo>
                    <a:lnTo>
                      <a:pt x="649" y="88"/>
                    </a:lnTo>
                    <a:lnTo>
                      <a:pt x="643" y="99"/>
                    </a:lnTo>
                    <a:lnTo>
                      <a:pt x="635" y="109"/>
                    </a:lnTo>
                    <a:lnTo>
                      <a:pt x="628" y="118"/>
                    </a:lnTo>
                    <a:lnTo>
                      <a:pt x="622" y="130"/>
                    </a:lnTo>
                    <a:lnTo>
                      <a:pt x="616" y="137"/>
                    </a:lnTo>
                    <a:lnTo>
                      <a:pt x="611" y="147"/>
                    </a:lnTo>
                    <a:lnTo>
                      <a:pt x="607" y="162"/>
                    </a:lnTo>
                    <a:lnTo>
                      <a:pt x="611" y="172"/>
                    </a:lnTo>
                    <a:lnTo>
                      <a:pt x="618" y="173"/>
                    </a:lnTo>
                    <a:lnTo>
                      <a:pt x="626" y="168"/>
                    </a:lnTo>
                    <a:lnTo>
                      <a:pt x="637" y="160"/>
                    </a:lnTo>
                    <a:lnTo>
                      <a:pt x="643" y="154"/>
                    </a:lnTo>
                    <a:lnTo>
                      <a:pt x="649" y="147"/>
                    </a:lnTo>
                    <a:lnTo>
                      <a:pt x="656" y="141"/>
                    </a:lnTo>
                    <a:lnTo>
                      <a:pt x="664" y="132"/>
                    </a:lnTo>
                    <a:lnTo>
                      <a:pt x="670" y="124"/>
                    </a:lnTo>
                    <a:lnTo>
                      <a:pt x="677" y="115"/>
                    </a:lnTo>
                    <a:lnTo>
                      <a:pt x="681" y="111"/>
                    </a:lnTo>
                    <a:lnTo>
                      <a:pt x="685" y="105"/>
                    </a:lnTo>
                    <a:lnTo>
                      <a:pt x="690" y="101"/>
                    </a:lnTo>
                    <a:lnTo>
                      <a:pt x="694" y="97"/>
                    </a:lnTo>
                    <a:lnTo>
                      <a:pt x="698" y="92"/>
                    </a:lnTo>
                    <a:lnTo>
                      <a:pt x="702" y="88"/>
                    </a:lnTo>
                    <a:lnTo>
                      <a:pt x="706" y="82"/>
                    </a:lnTo>
                    <a:lnTo>
                      <a:pt x="709" y="78"/>
                    </a:lnTo>
                    <a:lnTo>
                      <a:pt x="717" y="69"/>
                    </a:lnTo>
                    <a:lnTo>
                      <a:pt x="723" y="65"/>
                    </a:lnTo>
                    <a:lnTo>
                      <a:pt x="727" y="59"/>
                    </a:lnTo>
                    <a:lnTo>
                      <a:pt x="730" y="56"/>
                    </a:lnTo>
                    <a:lnTo>
                      <a:pt x="734" y="52"/>
                    </a:lnTo>
                    <a:lnTo>
                      <a:pt x="742" y="42"/>
                    </a:lnTo>
                    <a:lnTo>
                      <a:pt x="749" y="35"/>
                    </a:lnTo>
                    <a:lnTo>
                      <a:pt x="757" y="27"/>
                    </a:lnTo>
                    <a:lnTo>
                      <a:pt x="772" y="16"/>
                    </a:lnTo>
                    <a:lnTo>
                      <a:pt x="787" y="6"/>
                    </a:lnTo>
                    <a:lnTo>
                      <a:pt x="799" y="0"/>
                    </a:lnTo>
                    <a:lnTo>
                      <a:pt x="810" y="2"/>
                    </a:lnTo>
                    <a:lnTo>
                      <a:pt x="820" y="8"/>
                    </a:lnTo>
                    <a:lnTo>
                      <a:pt x="827" y="29"/>
                    </a:lnTo>
                    <a:lnTo>
                      <a:pt x="824" y="50"/>
                    </a:lnTo>
                    <a:lnTo>
                      <a:pt x="818" y="59"/>
                    </a:lnTo>
                    <a:lnTo>
                      <a:pt x="810" y="71"/>
                    </a:lnTo>
                    <a:lnTo>
                      <a:pt x="801" y="80"/>
                    </a:lnTo>
                    <a:lnTo>
                      <a:pt x="795" y="86"/>
                    </a:lnTo>
                    <a:lnTo>
                      <a:pt x="791" y="92"/>
                    </a:lnTo>
                    <a:lnTo>
                      <a:pt x="785" y="97"/>
                    </a:lnTo>
                    <a:lnTo>
                      <a:pt x="780" y="101"/>
                    </a:lnTo>
                    <a:lnTo>
                      <a:pt x="774" y="107"/>
                    </a:lnTo>
                    <a:lnTo>
                      <a:pt x="768" y="111"/>
                    </a:lnTo>
                    <a:lnTo>
                      <a:pt x="747" y="130"/>
                    </a:lnTo>
                    <a:lnTo>
                      <a:pt x="742" y="134"/>
                    </a:lnTo>
                    <a:lnTo>
                      <a:pt x="738" y="139"/>
                    </a:lnTo>
                    <a:lnTo>
                      <a:pt x="732" y="143"/>
                    </a:lnTo>
                    <a:lnTo>
                      <a:pt x="730" y="147"/>
                    </a:lnTo>
                    <a:lnTo>
                      <a:pt x="723" y="154"/>
                    </a:lnTo>
                    <a:lnTo>
                      <a:pt x="719" y="160"/>
                    </a:lnTo>
                    <a:lnTo>
                      <a:pt x="719" y="164"/>
                    </a:lnTo>
                    <a:lnTo>
                      <a:pt x="723" y="162"/>
                    </a:lnTo>
                    <a:lnTo>
                      <a:pt x="730" y="158"/>
                    </a:lnTo>
                    <a:lnTo>
                      <a:pt x="753" y="143"/>
                    </a:lnTo>
                    <a:lnTo>
                      <a:pt x="782" y="122"/>
                    </a:lnTo>
                    <a:lnTo>
                      <a:pt x="812" y="103"/>
                    </a:lnTo>
                    <a:lnTo>
                      <a:pt x="844" y="88"/>
                    </a:lnTo>
                    <a:lnTo>
                      <a:pt x="860" y="80"/>
                    </a:lnTo>
                    <a:lnTo>
                      <a:pt x="873" y="78"/>
                    </a:lnTo>
                    <a:lnTo>
                      <a:pt x="881" y="78"/>
                    </a:lnTo>
                    <a:lnTo>
                      <a:pt x="886" y="78"/>
                    </a:lnTo>
                    <a:lnTo>
                      <a:pt x="896" y="80"/>
                    </a:lnTo>
                    <a:lnTo>
                      <a:pt x="905" y="86"/>
                    </a:lnTo>
                    <a:lnTo>
                      <a:pt x="913" y="90"/>
                    </a:lnTo>
                    <a:lnTo>
                      <a:pt x="922" y="101"/>
                    </a:lnTo>
                    <a:lnTo>
                      <a:pt x="930" y="120"/>
                    </a:lnTo>
                    <a:lnTo>
                      <a:pt x="926" y="130"/>
                    </a:lnTo>
                    <a:lnTo>
                      <a:pt x="920" y="139"/>
                    </a:lnTo>
                    <a:lnTo>
                      <a:pt x="911" y="145"/>
                    </a:lnTo>
                    <a:lnTo>
                      <a:pt x="901" y="149"/>
                    </a:lnTo>
                    <a:lnTo>
                      <a:pt x="894" y="151"/>
                    </a:lnTo>
                    <a:lnTo>
                      <a:pt x="888" y="151"/>
                    </a:lnTo>
                    <a:lnTo>
                      <a:pt x="877" y="153"/>
                    </a:lnTo>
                    <a:lnTo>
                      <a:pt x="871" y="154"/>
                    </a:lnTo>
                    <a:lnTo>
                      <a:pt x="865" y="154"/>
                    </a:lnTo>
                    <a:lnTo>
                      <a:pt x="854" y="156"/>
                    </a:lnTo>
                    <a:lnTo>
                      <a:pt x="841" y="162"/>
                    </a:lnTo>
                    <a:lnTo>
                      <a:pt x="841" y="166"/>
                    </a:lnTo>
                    <a:lnTo>
                      <a:pt x="843" y="172"/>
                    </a:lnTo>
                    <a:lnTo>
                      <a:pt x="858" y="191"/>
                    </a:lnTo>
                    <a:lnTo>
                      <a:pt x="875" y="219"/>
                    </a:lnTo>
                    <a:lnTo>
                      <a:pt x="881" y="242"/>
                    </a:lnTo>
                    <a:lnTo>
                      <a:pt x="879" y="246"/>
                    </a:lnTo>
                    <a:lnTo>
                      <a:pt x="877" y="248"/>
                    </a:lnTo>
                    <a:lnTo>
                      <a:pt x="871" y="249"/>
                    </a:lnTo>
                    <a:lnTo>
                      <a:pt x="862" y="248"/>
                    </a:lnTo>
                    <a:lnTo>
                      <a:pt x="854" y="246"/>
                    </a:lnTo>
                    <a:lnTo>
                      <a:pt x="844" y="244"/>
                    </a:lnTo>
                    <a:lnTo>
                      <a:pt x="837" y="240"/>
                    </a:lnTo>
                    <a:lnTo>
                      <a:pt x="827" y="236"/>
                    </a:lnTo>
                    <a:lnTo>
                      <a:pt x="812" y="227"/>
                    </a:lnTo>
                    <a:lnTo>
                      <a:pt x="797" y="217"/>
                    </a:lnTo>
                    <a:lnTo>
                      <a:pt x="784" y="210"/>
                    </a:lnTo>
                    <a:lnTo>
                      <a:pt x="770" y="206"/>
                    </a:lnTo>
                    <a:lnTo>
                      <a:pt x="759" y="204"/>
                    </a:lnTo>
                    <a:lnTo>
                      <a:pt x="751" y="210"/>
                    </a:lnTo>
                    <a:lnTo>
                      <a:pt x="747" y="215"/>
                    </a:lnTo>
                    <a:lnTo>
                      <a:pt x="747" y="223"/>
                    </a:lnTo>
                    <a:lnTo>
                      <a:pt x="753" y="240"/>
                    </a:lnTo>
                    <a:lnTo>
                      <a:pt x="776" y="282"/>
                    </a:lnTo>
                    <a:lnTo>
                      <a:pt x="795" y="322"/>
                    </a:lnTo>
                    <a:lnTo>
                      <a:pt x="795" y="337"/>
                    </a:lnTo>
                    <a:lnTo>
                      <a:pt x="793" y="343"/>
                    </a:lnTo>
                    <a:lnTo>
                      <a:pt x="787" y="345"/>
                    </a:lnTo>
                    <a:lnTo>
                      <a:pt x="778" y="346"/>
                    </a:lnTo>
                    <a:lnTo>
                      <a:pt x="770" y="346"/>
                    </a:lnTo>
                    <a:lnTo>
                      <a:pt x="763" y="343"/>
                    </a:lnTo>
                    <a:lnTo>
                      <a:pt x="755" y="339"/>
                    </a:lnTo>
                    <a:lnTo>
                      <a:pt x="740" y="327"/>
                    </a:lnTo>
                    <a:lnTo>
                      <a:pt x="725" y="314"/>
                    </a:lnTo>
                    <a:lnTo>
                      <a:pt x="708" y="299"/>
                    </a:lnTo>
                    <a:lnTo>
                      <a:pt x="692" y="286"/>
                    </a:lnTo>
                    <a:lnTo>
                      <a:pt x="660" y="268"/>
                    </a:lnTo>
                    <a:lnTo>
                      <a:pt x="647" y="268"/>
                    </a:lnTo>
                    <a:lnTo>
                      <a:pt x="635" y="270"/>
                    </a:lnTo>
                    <a:lnTo>
                      <a:pt x="626" y="276"/>
                    </a:lnTo>
                    <a:lnTo>
                      <a:pt x="624" y="280"/>
                    </a:lnTo>
                    <a:lnTo>
                      <a:pt x="622" y="284"/>
                    </a:lnTo>
                    <a:lnTo>
                      <a:pt x="618" y="291"/>
                    </a:lnTo>
                    <a:lnTo>
                      <a:pt x="620" y="303"/>
                    </a:lnTo>
                    <a:lnTo>
                      <a:pt x="637" y="327"/>
                    </a:lnTo>
                    <a:lnTo>
                      <a:pt x="660" y="346"/>
                    </a:lnTo>
                    <a:lnTo>
                      <a:pt x="673" y="352"/>
                    </a:lnTo>
                    <a:lnTo>
                      <a:pt x="683" y="358"/>
                    </a:lnTo>
                    <a:lnTo>
                      <a:pt x="694" y="365"/>
                    </a:lnTo>
                    <a:lnTo>
                      <a:pt x="704" y="371"/>
                    </a:lnTo>
                    <a:lnTo>
                      <a:pt x="719" y="394"/>
                    </a:lnTo>
                    <a:lnTo>
                      <a:pt x="723" y="409"/>
                    </a:lnTo>
                    <a:lnTo>
                      <a:pt x="717" y="424"/>
                    </a:lnTo>
                    <a:lnTo>
                      <a:pt x="706" y="436"/>
                    </a:lnTo>
                    <a:lnTo>
                      <a:pt x="690" y="443"/>
                    </a:lnTo>
                    <a:lnTo>
                      <a:pt x="681" y="447"/>
                    </a:lnTo>
                    <a:lnTo>
                      <a:pt x="671" y="449"/>
                    </a:lnTo>
                    <a:lnTo>
                      <a:pt x="662" y="451"/>
                    </a:lnTo>
                    <a:lnTo>
                      <a:pt x="652" y="451"/>
                    </a:lnTo>
                    <a:lnTo>
                      <a:pt x="643" y="449"/>
                    </a:lnTo>
                    <a:lnTo>
                      <a:pt x="633" y="447"/>
                    </a:lnTo>
                    <a:lnTo>
                      <a:pt x="626" y="443"/>
                    </a:lnTo>
                    <a:lnTo>
                      <a:pt x="618" y="436"/>
                    </a:lnTo>
                    <a:lnTo>
                      <a:pt x="603" y="421"/>
                    </a:lnTo>
                    <a:lnTo>
                      <a:pt x="588" y="402"/>
                    </a:lnTo>
                    <a:lnTo>
                      <a:pt x="557" y="358"/>
                    </a:lnTo>
                    <a:lnTo>
                      <a:pt x="529" y="326"/>
                    </a:lnTo>
                    <a:lnTo>
                      <a:pt x="516" y="318"/>
                    </a:lnTo>
                    <a:lnTo>
                      <a:pt x="504" y="320"/>
                    </a:lnTo>
                    <a:lnTo>
                      <a:pt x="500" y="324"/>
                    </a:lnTo>
                    <a:lnTo>
                      <a:pt x="500" y="329"/>
                    </a:lnTo>
                    <a:lnTo>
                      <a:pt x="504" y="341"/>
                    </a:lnTo>
                    <a:lnTo>
                      <a:pt x="529" y="373"/>
                    </a:lnTo>
                    <a:lnTo>
                      <a:pt x="544" y="390"/>
                    </a:lnTo>
                    <a:lnTo>
                      <a:pt x="555" y="405"/>
                    </a:lnTo>
                    <a:lnTo>
                      <a:pt x="561" y="421"/>
                    </a:lnTo>
                    <a:lnTo>
                      <a:pt x="557" y="434"/>
                    </a:lnTo>
                    <a:lnTo>
                      <a:pt x="552" y="440"/>
                    </a:lnTo>
                    <a:lnTo>
                      <a:pt x="542" y="445"/>
                    </a:lnTo>
                    <a:lnTo>
                      <a:pt x="531" y="449"/>
                    </a:lnTo>
                    <a:lnTo>
                      <a:pt x="525" y="451"/>
                    </a:lnTo>
                    <a:lnTo>
                      <a:pt x="517" y="453"/>
                    </a:lnTo>
                    <a:lnTo>
                      <a:pt x="510" y="455"/>
                    </a:lnTo>
                    <a:lnTo>
                      <a:pt x="502" y="457"/>
                    </a:lnTo>
                    <a:lnTo>
                      <a:pt x="493" y="459"/>
                    </a:lnTo>
                    <a:lnTo>
                      <a:pt x="485" y="459"/>
                    </a:lnTo>
                    <a:lnTo>
                      <a:pt x="476" y="460"/>
                    </a:lnTo>
                    <a:lnTo>
                      <a:pt x="466" y="460"/>
                    </a:lnTo>
                    <a:lnTo>
                      <a:pt x="457" y="460"/>
                    </a:lnTo>
                    <a:lnTo>
                      <a:pt x="447" y="460"/>
                    </a:lnTo>
                    <a:lnTo>
                      <a:pt x="438" y="460"/>
                    </a:lnTo>
                    <a:lnTo>
                      <a:pt x="428" y="460"/>
                    </a:lnTo>
                    <a:lnTo>
                      <a:pt x="419" y="459"/>
                    </a:lnTo>
                    <a:lnTo>
                      <a:pt x="411" y="459"/>
                    </a:lnTo>
                    <a:lnTo>
                      <a:pt x="401" y="457"/>
                    </a:lnTo>
                    <a:lnTo>
                      <a:pt x="392" y="455"/>
                    </a:lnTo>
                    <a:lnTo>
                      <a:pt x="382" y="453"/>
                    </a:lnTo>
                    <a:lnTo>
                      <a:pt x="375" y="451"/>
                    </a:lnTo>
                    <a:lnTo>
                      <a:pt x="367" y="449"/>
                    </a:lnTo>
                    <a:lnTo>
                      <a:pt x="360" y="445"/>
                    </a:lnTo>
                    <a:lnTo>
                      <a:pt x="344" y="438"/>
                    </a:lnTo>
                    <a:lnTo>
                      <a:pt x="333" y="430"/>
                    </a:lnTo>
                    <a:lnTo>
                      <a:pt x="323" y="419"/>
                    </a:lnTo>
                    <a:lnTo>
                      <a:pt x="306" y="402"/>
                    </a:lnTo>
                    <a:lnTo>
                      <a:pt x="287" y="386"/>
                    </a:lnTo>
                    <a:lnTo>
                      <a:pt x="266" y="379"/>
                    </a:lnTo>
                    <a:lnTo>
                      <a:pt x="257" y="375"/>
                    </a:lnTo>
                    <a:lnTo>
                      <a:pt x="247" y="373"/>
                    </a:lnTo>
                    <a:lnTo>
                      <a:pt x="240" y="371"/>
                    </a:lnTo>
                    <a:lnTo>
                      <a:pt x="230" y="371"/>
                    </a:lnTo>
                    <a:lnTo>
                      <a:pt x="217" y="369"/>
                    </a:lnTo>
                    <a:lnTo>
                      <a:pt x="208" y="369"/>
                    </a:lnTo>
                    <a:lnTo>
                      <a:pt x="204" y="369"/>
                    </a:lnTo>
                    <a:lnTo>
                      <a:pt x="335" y="331"/>
                    </a:lnTo>
                    <a:lnTo>
                      <a:pt x="508" y="419"/>
                    </a:lnTo>
                    <a:lnTo>
                      <a:pt x="375" y="316"/>
                    </a:lnTo>
                    <a:lnTo>
                      <a:pt x="531" y="272"/>
                    </a:lnTo>
                    <a:lnTo>
                      <a:pt x="656" y="409"/>
                    </a:lnTo>
                    <a:lnTo>
                      <a:pt x="561" y="259"/>
                    </a:lnTo>
                    <a:lnTo>
                      <a:pt x="664" y="227"/>
                    </a:lnTo>
                    <a:lnTo>
                      <a:pt x="763" y="314"/>
                    </a:lnTo>
                    <a:lnTo>
                      <a:pt x="690" y="217"/>
                    </a:lnTo>
                    <a:lnTo>
                      <a:pt x="772" y="183"/>
                    </a:lnTo>
                    <a:lnTo>
                      <a:pt x="844" y="215"/>
                    </a:lnTo>
                    <a:lnTo>
                      <a:pt x="789" y="168"/>
                    </a:lnTo>
                    <a:lnTo>
                      <a:pt x="890" y="107"/>
                    </a:lnTo>
                    <a:lnTo>
                      <a:pt x="753" y="170"/>
                    </a:lnTo>
                    <a:lnTo>
                      <a:pt x="647" y="210"/>
                    </a:lnTo>
                    <a:lnTo>
                      <a:pt x="795" y="44"/>
                    </a:lnTo>
                    <a:lnTo>
                      <a:pt x="605" y="219"/>
                    </a:lnTo>
                    <a:lnTo>
                      <a:pt x="521" y="242"/>
                    </a:lnTo>
                    <a:lnTo>
                      <a:pt x="624" y="69"/>
                    </a:lnTo>
                    <a:lnTo>
                      <a:pt x="481" y="249"/>
                    </a:lnTo>
                    <a:lnTo>
                      <a:pt x="358" y="287"/>
                    </a:lnTo>
                    <a:lnTo>
                      <a:pt x="413" y="126"/>
                    </a:lnTo>
                    <a:lnTo>
                      <a:pt x="322" y="299"/>
                    </a:lnTo>
                    <a:lnTo>
                      <a:pt x="306" y="307"/>
                    </a:lnTo>
                    <a:lnTo>
                      <a:pt x="289" y="312"/>
                    </a:lnTo>
                    <a:lnTo>
                      <a:pt x="268" y="322"/>
                    </a:lnTo>
                    <a:lnTo>
                      <a:pt x="246" y="331"/>
                    </a:lnTo>
                    <a:lnTo>
                      <a:pt x="223" y="339"/>
                    </a:lnTo>
                    <a:lnTo>
                      <a:pt x="217" y="341"/>
                    </a:lnTo>
                    <a:lnTo>
                      <a:pt x="211" y="343"/>
                    </a:lnTo>
                    <a:lnTo>
                      <a:pt x="206" y="345"/>
                    </a:lnTo>
                    <a:lnTo>
                      <a:pt x="200" y="346"/>
                    </a:lnTo>
                    <a:lnTo>
                      <a:pt x="194" y="348"/>
                    </a:lnTo>
                    <a:lnTo>
                      <a:pt x="190" y="348"/>
                    </a:lnTo>
                    <a:lnTo>
                      <a:pt x="181" y="350"/>
                    </a:lnTo>
                    <a:lnTo>
                      <a:pt x="171" y="352"/>
                    </a:lnTo>
                    <a:lnTo>
                      <a:pt x="166" y="352"/>
                    </a:lnTo>
                    <a:lnTo>
                      <a:pt x="160" y="352"/>
                    </a:lnTo>
                    <a:lnTo>
                      <a:pt x="154" y="352"/>
                    </a:lnTo>
                    <a:lnTo>
                      <a:pt x="147" y="352"/>
                    </a:lnTo>
                    <a:lnTo>
                      <a:pt x="141" y="352"/>
                    </a:lnTo>
                    <a:lnTo>
                      <a:pt x="133" y="350"/>
                    </a:lnTo>
                    <a:lnTo>
                      <a:pt x="126" y="350"/>
                    </a:lnTo>
                    <a:lnTo>
                      <a:pt x="118" y="350"/>
                    </a:lnTo>
                    <a:lnTo>
                      <a:pt x="111" y="348"/>
                    </a:lnTo>
                    <a:lnTo>
                      <a:pt x="103" y="348"/>
                    </a:lnTo>
                    <a:lnTo>
                      <a:pt x="95" y="348"/>
                    </a:lnTo>
                    <a:lnTo>
                      <a:pt x="88" y="346"/>
                    </a:lnTo>
                    <a:lnTo>
                      <a:pt x="80" y="346"/>
                    </a:lnTo>
                    <a:lnTo>
                      <a:pt x="73" y="345"/>
                    </a:lnTo>
                    <a:lnTo>
                      <a:pt x="59" y="343"/>
                    </a:lnTo>
                    <a:lnTo>
                      <a:pt x="52" y="343"/>
                    </a:lnTo>
                    <a:lnTo>
                      <a:pt x="44" y="341"/>
                    </a:lnTo>
                    <a:lnTo>
                      <a:pt x="33" y="339"/>
                    </a:lnTo>
                    <a:lnTo>
                      <a:pt x="21" y="337"/>
                    </a:lnTo>
                    <a:lnTo>
                      <a:pt x="12" y="337"/>
                    </a:lnTo>
                    <a:lnTo>
                      <a:pt x="6" y="335"/>
                    </a:lnTo>
                    <a:lnTo>
                      <a:pt x="0" y="333"/>
                    </a:lnTo>
                    <a:lnTo>
                      <a:pt x="103" y="274"/>
                    </a:lnTo>
                    <a:lnTo>
                      <a:pt x="105" y="282"/>
                    </a:lnTo>
                    <a:lnTo>
                      <a:pt x="122" y="299"/>
                    </a:lnTo>
                    <a:lnTo>
                      <a:pt x="149" y="31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8"/>
              <p:cNvSpPr>
                <a:spLocks/>
              </p:cNvSpPr>
              <p:nvPr/>
            </p:nvSpPr>
            <p:spPr bwMode="auto">
              <a:xfrm rot="-6204866">
                <a:off x="1527" y="-513"/>
                <a:ext cx="360" cy="1770"/>
              </a:xfrm>
              <a:custGeom>
                <a:avLst/>
                <a:gdLst>
                  <a:gd name="T0" fmla="*/ 286 w 884"/>
                  <a:gd name="T1" fmla="*/ 329 h 1781"/>
                  <a:gd name="T2" fmla="*/ 285 w 884"/>
                  <a:gd name="T3" fmla="*/ 485 h 1781"/>
                  <a:gd name="T4" fmla="*/ 300 w 884"/>
                  <a:gd name="T5" fmla="*/ 572 h 1781"/>
                  <a:gd name="T6" fmla="*/ 319 w 884"/>
                  <a:gd name="T7" fmla="*/ 652 h 1781"/>
                  <a:gd name="T8" fmla="*/ 341 w 884"/>
                  <a:gd name="T9" fmla="*/ 740 h 1781"/>
                  <a:gd name="T10" fmla="*/ 359 w 884"/>
                  <a:gd name="T11" fmla="*/ 908 h 1781"/>
                  <a:gd name="T12" fmla="*/ 348 w 884"/>
                  <a:gd name="T13" fmla="*/ 1005 h 1781"/>
                  <a:gd name="T14" fmla="*/ 330 w 884"/>
                  <a:gd name="T15" fmla="*/ 1086 h 1781"/>
                  <a:gd name="T16" fmla="*/ 319 w 884"/>
                  <a:gd name="T17" fmla="*/ 1034 h 1781"/>
                  <a:gd name="T18" fmla="*/ 302 w 884"/>
                  <a:gd name="T19" fmla="*/ 946 h 1781"/>
                  <a:gd name="T20" fmla="*/ 265 w 884"/>
                  <a:gd name="T21" fmla="*/ 965 h 1781"/>
                  <a:gd name="T22" fmla="*/ 272 w 884"/>
                  <a:gd name="T23" fmla="*/ 1092 h 1781"/>
                  <a:gd name="T24" fmla="*/ 301 w 884"/>
                  <a:gd name="T25" fmla="*/ 1207 h 1781"/>
                  <a:gd name="T26" fmla="*/ 311 w 884"/>
                  <a:gd name="T27" fmla="*/ 1334 h 1781"/>
                  <a:gd name="T28" fmla="*/ 265 w 884"/>
                  <a:gd name="T29" fmla="*/ 1340 h 1781"/>
                  <a:gd name="T30" fmla="*/ 238 w 884"/>
                  <a:gd name="T31" fmla="*/ 1220 h 1781"/>
                  <a:gd name="T32" fmla="*/ 215 w 884"/>
                  <a:gd name="T33" fmla="*/ 1233 h 1781"/>
                  <a:gd name="T34" fmla="*/ 230 w 884"/>
                  <a:gd name="T35" fmla="*/ 1345 h 1781"/>
                  <a:gd name="T36" fmla="*/ 240 w 884"/>
                  <a:gd name="T37" fmla="*/ 1411 h 1781"/>
                  <a:gd name="T38" fmla="*/ 251 w 884"/>
                  <a:gd name="T39" fmla="*/ 1489 h 1781"/>
                  <a:gd name="T40" fmla="*/ 262 w 884"/>
                  <a:gd name="T41" fmla="*/ 1630 h 1781"/>
                  <a:gd name="T42" fmla="*/ 213 w 884"/>
                  <a:gd name="T43" fmla="*/ 1632 h 1781"/>
                  <a:gd name="T44" fmla="*/ 200 w 884"/>
                  <a:gd name="T45" fmla="*/ 1529 h 1781"/>
                  <a:gd name="T46" fmla="*/ 190 w 884"/>
                  <a:gd name="T47" fmla="*/ 1411 h 1781"/>
                  <a:gd name="T48" fmla="*/ 180 w 884"/>
                  <a:gd name="T49" fmla="*/ 1394 h 1781"/>
                  <a:gd name="T50" fmla="*/ 180 w 884"/>
                  <a:gd name="T51" fmla="*/ 1707 h 1781"/>
                  <a:gd name="T52" fmla="*/ 145 w 884"/>
                  <a:gd name="T53" fmla="*/ 1770 h 1781"/>
                  <a:gd name="T54" fmla="*/ 121 w 884"/>
                  <a:gd name="T55" fmla="*/ 1676 h 1781"/>
                  <a:gd name="T56" fmla="*/ 135 w 884"/>
                  <a:gd name="T57" fmla="*/ 1573 h 1781"/>
                  <a:gd name="T58" fmla="*/ 63 w 884"/>
                  <a:gd name="T59" fmla="*/ 1558 h 1781"/>
                  <a:gd name="T60" fmla="*/ 83 w 884"/>
                  <a:gd name="T61" fmla="*/ 1493 h 1781"/>
                  <a:gd name="T62" fmla="*/ 137 w 884"/>
                  <a:gd name="T63" fmla="*/ 1396 h 1781"/>
                  <a:gd name="T64" fmla="*/ 42 w 884"/>
                  <a:gd name="T65" fmla="*/ 1345 h 1781"/>
                  <a:gd name="T66" fmla="*/ 40 w 884"/>
                  <a:gd name="T67" fmla="*/ 1271 h 1781"/>
                  <a:gd name="T68" fmla="*/ 132 w 884"/>
                  <a:gd name="T69" fmla="*/ 1170 h 1781"/>
                  <a:gd name="T70" fmla="*/ 132 w 884"/>
                  <a:gd name="T71" fmla="*/ 1078 h 1781"/>
                  <a:gd name="T72" fmla="*/ 53 w 884"/>
                  <a:gd name="T73" fmla="*/ 1135 h 1781"/>
                  <a:gd name="T74" fmla="*/ 0 w 884"/>
                  <a:gd name="T75" fmla="*/ 1052 h 1781"/>
                  <a:gd name="T76" fmla="*/ 20 w 884"/>
                  <a:gd name="T77" fmla="*/ 956 h 1781"/>
                  <a:gd name="T78" fmla="*/ 144 w 884"/>
                  <a:gd name="T79" fmla="*/ 895 h 1781"/>
                  <a:gd name="T80" fmla="*/ 111 w 884"/>
                  <a:gd name="T81" fmla="*/ 850 h 1781"/>
                  <a:gd name="T82" fmla="*/ 56 w 884"/>
                  <a:gd name="T83" fmla="*/ 805 h 1781"/>
                  <a:gd name="T84" fmla="*/ 67 w 884"/>
                  <a:gd name="T85" fmla="*/ 709 h 1781"/>
                  <a:gd name="T86" fmla="*/ 87 w 884"/>
                  <a:gd name="T87" fmla="*/ 614 h 1781"/>
                  <a:gd name="T88" fmla="*/ 113 w 884"/>
                  <a:gd name="T89" fmla="*/ 529 h 1781"/>
                  <a:gd name="T90" fmla="*/ 159 w 884"/>
                  <a:gd name="T91" fmla="*/ 461 h 1781"/>
                  <a:gd name="T92" fmla="*/ 225 w 884"/>
                  <a:gd name="T93" fmla="*/ 365 h 1781"/>
                  <a:gd name="T94" fmla="*/ 88 w 884"/>
                  <a:gd name="T95" fmla="*/ 772 h 1781"/>
                  <a:gd name="T96" fmla="*/ 60 w 884"/>
                  <a:gd name="T97" fmla="*/ 1300 h 1781"/>
                  <a:gd name="T98" fmla="*/ 164 w 884"/>
                  <a:gd name="T99" fmla="*/ 1420 h 1781"/>
                  <a:gd name="T100" fmla="*/ 214 w 884"/>
                  <a:gd name="T101" fmla="*/ 887 h 1781"/>
                  <a:gd name="T102" fmla="*/ 248 w 884"/>
                  <a:gd name="T103" fmla="*/ 463 h 1781"/>
                  <a:gd name="T104" fmla="*/ 259 w 884"/>
                  <a:gd name="T105" fmla="*/ 325 h 1781"/>
                  <a:gd name="T106" fmla="*/ 269 w 884"/>
                  <a:gd name="T107" fmla="*/ 251 h 1781"/>
                  <a:gd name="T108" fmla="*/ 287 w 884"/>
                  <a:gd name="T109" fmla="*/ 183 h 1781"/>
                  <a:gd name="T110" fmla="*/ 308 w 884"/>
                  <a:gd name="T111" fmla="*/ 111 h 1781"/>
                  <a:gd name="T112" fmla="*/ 338 w 884"/>
                  <a:gd name="T113" fmla="*/ 19 h 1781"/>
                  <a:gd name="T114" fmla="*/ 299 w 884"/>
                  <a:gd name="T115" fmla="*/ 266 h 1781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884"/>
                  <a:gd name="T175" fmla="*/ 0 h 1781"/>
                  <a:gd name="T176" fmla="*/ 884 w 884"/>
                  <a:gd name="T177" fmla="*/ 1781 h 1781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884" h="1781">
                    <a:moveTo>
                      <a:pt x="734" y="268"/>
                    </a:moveTo>
                    <a:lnTo>
                      <a:pt x="730" y="274"/>
                    </a:lnTo>
                    <a:lnTo>
                      <a:pt x="720" y="289"/>
                    </a:lnTo>
                    <a:lnTo>
                      <a:pt x="715" y="300"/>
                    </a:lnTo>
                    <a:lnTo>
                      <a:pt x="709" y="314"/>
                    </a:lnTo>
                    <a:lnTo>
                      <a:pt x="703" y="331"/>
                    </a:lnTo>
                    <a:lnTo>
                      <a:pt x="697" y="348"/>
                    </a:lnTo>
                    <a:lnTo>
                      <a:pt x="692" y="390"/>
                    </a:lnTo>
                    <a:lnTo>
                      <a:pt x="692" y="437"/>
                    </a:lnTo>
                    <a:lnTo>
                      <a:pt x="694" y="462"/>
                    </a:lnTo>
                    <a:lnTo>
                      <a:pt x="697" y="475"/>
                    </a:lnTo>
                    <a:lnTo>
                      <a:pt x="699" y="488"/>
                    </a:lnTo>
                    <a:lnTo>
                      <a:pt x="705" y="504"/>
                    </a:lnTo>
                    <a:lnTo>
                      <a:pt x="709" y="519"/>
                    </a:lnTo>
                    <a:lnTo>
                      <a:pt x="715" y="532"/>
                    </a:lnTo>
                    <a:lnTo>
                      <a:pt x="722" y="547"/>
                    </a:lnTo>
                    <a:lnTo>
                      <a:pt x="730" y="563"/>
                    </a:lnTo>
                    <a:lnTo>
                      <a:pt x="737" y="576"/>
                    </a:lnTo>
                    <a:lnTo>
                      <a:pt x="745" y="591"/>
                    </a:lnTo>
                    <a:lnTo>
                      <a:pt x="753" y="602"/>
                    </a:lnTo>
                    <a:lnTo>
                      <a:pt x="760" y="618"/>
                    </a:lnTo>
                    <a:lnTo>
                      <a:pt x="768" y="631"/>
                    </a:lnTo>
                    <a:lnTo>
                      <a:pt x="777" y="642"/>
                    </a:lnTo>
                    <a:lnTo>
                      <a:pt x="783" y="656"/>
                    </a:lnTo>
                    <a:lnTo>
                      <a:pt x="791" y="667"/>
                    </a:lnTo>
                    <a:lnTo>
                      <a:pt x="798" y="679"/>
                    </a:lnTo>
                    <a:lnTo>
                      <a:pt x="813" y="701"/>
                    </a:lnTo>
                    <a:lnTo>
                      <a:pt x="819" y="713"/>
                    </a:lnTo>
                    <a:lnTo>
                      <a:pt x="827" y="724"/>
                    </a:lnTo>
                    <a:lnTo>
                      <a:pt x="838" y="745"/>
                    </a:lnTo>
                    <a:lnTo>
                      <a:pt x="851" y="766"/>
                    </a:lnTo>
                    <a:lnTo>
                      <a:pt x="861" y="787"/>
                    </a:lnTo>
                    <a:lnTo>
                      <a:pt x="869" y="808"/>
                    </a:lnTo>
                    <a:lnTo>
                      <a:pt x="876" y="829"/>
                    </a:lnTo>
                    <a:lnTo>
                      <a:pt x="884" y="871"/>
                    </a:lnTo>
                    <a:lnTo>
                      <a:pt x="882" y="914"/>
                    </a:lnTo>
                    <a:lnTo>
                      <a:pt x="878" y="935"/>
                    </a:lnTo>
                    <a:lnTo>
                      <a:pt x="872" y="956"/>
                    </a:lnTo>
                    <a:lnTo>
                      <a:pt x="870" y="966"/>
                    </a:lnTo>
                    <a:lnTo>
                      <a:pt x="869" y="975"/>
                    </a:lnTo>
                    <a:lnTo>
                      <a:pt x="861" y="994"/>
                    </a:lnTo>
                    <a:lnTo>
                      <a:pt x="855" y="1011"/>
                    </a:lnTo>
                    <a:lnTo>
                      <a:pt x="848" y="1026"/>
                    </a:lnTo>
                    <a:lnTo>
                      <a:pt x="840" y="1042"/>
                    </a:lnTo>
                    <a:lnTo>
                      <a:pt x="834" y="1055"/>
                    </a:lnTo>
                    <a:lnTo>
                      <a:pt x="827" y="1066"/>
                    </a:lnTo>
                    <a:lnTo>
                      <a:pt x="821" y="1076"/>
                    </a:lnTo>
                    <a:lnTo>
                      <a:pt x="810" y="1093"/>
                    </a:lnTo>
                    <a:lnTo>
                      <a:pt x="798" y="1106"/>
                    </a:lnTo>
                    <a:lnTo>
                      <a:pt x="796" y="1099"/>
                    </a:lnTo>
                    <a:lnTo>
                      <a:pt x="794" y="1081"/>
                    </a:lnTo>
                    <a:lnTo>
                      <a:pt x="791" y="1070"/>
                    </a:lnTo>
                    <a:lnTo>
                      <a:pt x="787" y="1055"/>
                    </a:lnTo>
                    <a:lnTo>
                      <a:pt x="783" y="1040"/>
                    </a:lnTo>
                    <a:lnTo>
                      <a:pt x="777" y="1024"/>
                    </a:lnTo>
                    <a:lnTo>
                      <a:pt x="772" y="1009"/>
                    </a:lnTo>
                    <a:lnTo>
                      <a:pt x="764" y="994"/>
                    </a:lnTo>
                    <a:lnTo>
                      <a:pt x="758" y="979"/>
                    </a:lnTo>
                    <a:lnTo>
                      <a:pt x="751" y="966"/>
                    </a:lnTo>
                    <a:lnTo>
                      <a:pt x="741" y="952"/>
                    </a:lnTo>
                    <a:lnTo>
                      <a:pt x="732" y="943"/>
                    </a:lnTo>
                    <a:lnTo>
                      <a:pt x="711" y="928"/>
                    </a:lnTo>
                    <a:lnTo>
                      <a:pt x="692" y="926"/>
                    </a:lnTo>
                    <a:lnTo>
                      <a:pt x="675" y="933"/>
                    </a:lnTo>
                    <a:lnTo>
                      <a:pt x="659" y="950"/>
                    </a:lnTo>
                    <a:lnTo>
                      <a:pt x="650" y="971"/>
                    </a:lnTo>
                    <a:lnTo>
                      <a:pt x="644" y="998"/>
                    </a:lnTo>
                    <a:lnTo>
                      <a:pt x="644" y="1028"/>
                    </a:lnTo>
                    <a:lnTo>
                      <a:pt x="650" y="1057"/>
                    </a:lnTo>
                    <a:lnTo>
                      <a:pt x="654" y="1070"/>
                    </a:lnTo>
                    <a:lnTo>
                      <a:pt x="661" y="1083"/>
                    </a:lnTo>
                    <a:lnTo>
                      <a:pt x="669" y="1099"/>
                    </a:lnTo>
                    <a:lnTo>
                      <a:pt x="680" y="1114"/>
                    </a:lnTo>
                    <a:lnTo>
                      <a:pt x="692" y="1131"/>
                    </a:lnTo>
                    <a:lnTo>
                      <a:pt x="703" y="1152"/>
                    </a:lnTo>
                    <a:lnTo>
                      <a:pt x="715" y="1173"/>
                    </a:lnTo>
                    <a:lnTo>
                      <a:pt x="728" y="1194"/>
                    </a:lnTo>
                    <a:lnTo>
                      <a:pt x="739" y="1215"/>
                    </a:lnTo>
                    <a:lnTo>
                      <a:pt x="751" y="1235"/>
                    </a:lnTo>
                    <a:lnTo>
                      <a:pt x="758" y="1258"/>
                    </a:lnTo>
                    <a:lnTo>
                      <a:pt x="764" y="1277"/>
                    </a:lnTo>
                    <a:lnTo>
                      <a:pt x="770" y="1317"/>
                    </a:lnTo>
                    <a:lnTo>
                      <a:pt x="766" y="1334"/>
                    </a:lnTo>
                    <a:lnTo>
                      <a:pt x="764" y="1342"/>
                    </a:lnTo>
                    <a:lnTo>
                      <a:pt x="758" y="1350"/>
                    </a:lnTo>
                    <a:lnTo>
                      <a:pt x="747" y="1363"/>
                    </a:lnTo>
                    <a:lnTo>
                      <a:pt x="730" y="1374"/>
                    </a:lnTo>
                    <a:lnTo>
                      <a:pt x="694" y="1380"/>
                    </a:lnTo>
                    <a:lnTo>
                      <a:pt x="663" y="1363"/>
                    </a:lnTo>
                    <a:lnTo>
                      <a:pt x="650" y="1348"/>
                    </a:lnTo>
                    <a:lnTo>
                      <a:pt x="639" y="1329"/>
                    </a:lnTo>
                    <a:lnTo>
                      <a:pt x="627" y="1310"/>
                    </a:lnTo>
                    <a:lnTo>
                      <a:pt x="616" y="1289"/>
                    </a:lnTo>
                    <a:lnTo>
                      <a:pt x="606" y="1266"/>
                    </a:lnTo>
                    <a:lnTo>
                      <a:pt x="595" y="1245"/>
                    </a:lnTo>
                    <a:lnTo>
                      <a:pt x="585" y="1228"/>
                    </a:lnTo>
                    <a:lnTo>
                      <a:pt x="576" y="1211"/>
                    </a:lnTo>
                    <a:lnTo>
                      <a:pt x="555" y="1188"/>
                    </a:lnTo>
                    <a:lnTo>
                      <a:pt x="534" y="1186"/>
                    </a:lnTo>
                    <a:lnTo>
                      <a:pt x="526" y="1196"/>
                    </a:lnTo>
                    <a:lnTo>
                      <a:pt x="524" y="1215"/>
                    </a:lnTo>
                    <a:lnTo>
                      <a:pt x="528" y="1241"/>
                    </a:lnTo>
                    <a:lnTo>
                      <a:pt x="532" y="1256"/>
                    </a:lnTo>
                    <a:lnTo>
                      <a:pt x="538" y="1273"/>
                    </a:lnTo>
                    <a:lnTo>
                      <a:pt x="543" y="1292"/>
                    </a:lnTo>
                    <a:lnTo>
                      <a:pt x="549" y="1311"/>
                    </a:lnTo>
                    <a:lnTo>
                      <a:pt x="557" y="1332"/>
                    </a:lnTo>
                    <a:lnTo>
                      <a:pt x="564" y="1353"/>
                    </a:lnTo>
                    <a:lnTo>
                      <a:pt x="568" y="1365"/>
                    </a:lnTo>
                    <a:lnTo>
                      <a:pt x="572" y="1374"/>
                    </a:lnTo>
                    <a:lnTo>
                      <a:pt x="576" y="1386"/>
                    </a:lnTo>
                    <a:lnTo>
                      <a:pt x="580" y="1397"/>
                    </a:lnTo>
                    <a:lnTo>
                      <a:pt x="585" y="1408"/>
                    </a:lnTo>
                    <a:lnTo>
                      <a:pt x="589" y="1420"/>
                    </a:lnTo>
                    <a:lnTo>
                      <a:pt x="593" y="1431"/>
                    </a:lnTo>
                    <a:lnTo>
                      <a:pt x="597" y="1443"/>
                    </a:lnTo>
                    <a:lnTo>
                      <a:pt x="604" y="1465"/>
                    </a:lnTo>
                    <a:lnTo>
                      <a:pt x="608" y="1477"/>
                    </a:lnTo>
                    <a:lnTo>
                      <a:pt x="612" y="1488"/>
                    </a:lnTo>
                    <a:lnTo>
                      <a:pt x="616" y="1498"/>
                    </a:lnTo>
                    <a:lnTo>
                      <a:pt x="620" y="1509"/>
                    </a:lnTo>
                    <a:lnTo>
                      <a:pt x="625" y="1530"/>
                    </a:lnTo>
                    <a:lnTo>
                      <a:pt x="631" y="1551"/>
                    </a:lnTo>
                    <a:lnTo>
                      <a:pt x="637" y="1572"/>
                    </a:lnTo>
                    <a:lnTo>
                      <a:pt x="644" y="1608"/>
                    </a:lnTo>
                    <a:lnTo>
                      <a:pt x="644" y="1640"/>
                    </a:lnTo>
                    <a:lnTo>
                      <a:pt x="640" y="1667"/>
                    </a:lnTo>
                    <a:lnTo>
                      <a:pt x="629" y="1684"/>
                    </a:lnTo>
                    <a:lnTo>
                      <a:pt x="610" y="1694"/>
                    </a:lnTo>
                    <a:lnTo>
                      <a:pt x="568" y="1688"/>
                    </a:lnTo>
                    <a:lnTo>
                      <a:pt x="538" y="1663"/>
                    </a:lnTo>
                    <a:lnTo>
                      <a:pt x="524" y="1642"/>
                    </a:lnTo>
                    <a:lnTo>
                      <a:pt x="513" y="1619"/>
                    </a:lnTo>
                    <a:lnTo>
                      <a:pt x="504" y="1593"/>
                    </a:lnTo>
                    <a:lnTo>
                      <a:pt x="502" y="1580"/>
                    </a:lnTo>
                    <a:lnTo>
                      <a:pt x="496" y="1566"/>
                    </a:lnTo>
                    <a:lnTo>
                      <a:pt x="494" y="1553"/>
                    </a:lnTo>
                    <a:lnTo>
                      <a:pt x="490" y="1538"/>
                    </a:lnTo>
                    <a:lnTo>
                      <a:pt x="486" y="1524"/>
                    </a:lnTo>
                    <a:lnTo>
                      <a:pt x="485" y="1511"/>
                    </a:lnTo>
                    <a:lnTo>
                      <a:pt x="473" y="1456"/>
                    </a:lnTo>
                    <a:lnTo>
                      <a:pt x="471" y="1443"/>
                    </a:lnTo>
                    <a:lnTo>
                      <a:pt x="467" y="1431"/>
                    </a:lnTo>
                    <a:lnTo>
                      <a:pt x="466" y="1420"/>
                    </a:lnTo>
                    <a:lnTo>
                      <a:pt x="464" y="1410"/>
                    </a:lnTo>
                    <a:lnTo>
                      <a:pt x="456" y="1391"/>
                    </a:lnTo>
                    <a:lnTo>
                      <a:pt x="450" y="1378"/>
                    </a:lnTo>
                    <a:lnTo>
                      <a:pt x="443" y="1374"/>
                    </a:lnTo>
                    <a:lnTo>
                      <a:pt x="443" y="1384"/>
                    </a:lnTo>
                    <a:lnTo>
                      <a:pt x="443" y="1403"/>
                    </a:lnTo>
                    <a:lnTo>
                      <a:pt x="446" y="1454"/>
                    </a:lnTo>
                    <a:lnTo>
                      <a:pt x="454" y="1521"/>
                    </a:lnTo>
                    <a:lnTo>
                      <a:pt x="456" y="1593"/>
                    </a:lnTo>
                    <a:lnTo>
                      <a:pt x="454" y="1661"/>
                    </a:lnTo>
                    <a:lnTo>
                      <a:pt x="448" y="1692"/>
                    </a:lnTo>
                    <a:lnTo>
                      <a:pt x="441" y="1718"/>
                    </a:lnTo>
                    <a:lnTo>
                      <a:pt x="435" y="1730"/>
                    </a:lnTo>
                    <a:lnTo>
                      <a:pt x="429" y="1739"/>
                    </a:lnTo>
                    <a:lnTo>
                      <a:pt x="414" y="1754"/>
                    </a:lnTo>
                    <a:lnTo>
                      <a:pt x="399" y="1766"/>
                    </a:lnTo>
                    <a:lnTo>
                      <a:pt x="382" y="1773"/>
                    </a:lnTo>
                    <a:lnTo>
                      <a:pt x="355" y="1781"/>
                    </a:lnTo>
                    <a:lnTo>
                      <a:pt x="313" y="1771"/>
                    </a:lnTo>
                    <a:lnTo>
                      <a:pt x="300" y="1758"/>
                    </a:lnTo>
                    <a:lnTo>
                      <a:pt x="292" y="1741"/>
                    </a:lnTo>
                    <a:lnTo>
                      <a:pt x="291" y="1720"/>
                    </a:lnTo>
                    <a:lnTo>
                      <a:pt x="294" y="1697"/>
                    </a:lnTo>
                    <a:lnTo>
                      <a:pt x="298" y="1686"/>
                    </a:lnTo>
                    <a:lnTo>
                      <a:pt x="302" y="1675"/>
                    </a:lnTo>
                    <a:lnTo>
                      <a:pt x="312" y="1652"/>
                    </a:lnTo>
                    <a:lnTo>
                      <a:pt x="315" y="1640"/>
                    </a:lnTo>
                    <a:lnTo>
                      <a:pt x="319" y="1631"/>
                    </a:lnTo>
                    <a:lnTo>
                      <a:pt x="327" y="1612"/>
                    </a:lnTo>
                    <a:lnTo>
                      <a:pt x="331" y="1583"/>
                    </a:lnTo>
                    <a:lnTo>
                      <a:pt x="325" y="1578"/>
                    </a:lnTo>
                    <a:lnTo>
                      <a:pt x="313" y="1578"/>
                    </a:lnTo>
                    <a:lnTo>
                      <a:pt x="266" y="1583"/>
                    </a:lnTo>
                    <a:lnTo>
                      <a:pt x="201" y="1587"/>
                    </a:lnTo>
                    <a:lnTo>
                      <a:pt x="158" y="1576"/>
                    </a:lnTo>
                    <a:lnTo>
                      <a:pt x="154" y="1568"/>
                    </a:lnTo>
                    <a:lnTo>
                      <a:pt x="154" y="1561"/>
                    </a:lnTo>
                    <a:lnTo>
                      <a:pt x="156" y="1549"/>
                    </a:lnTo>
                    <a:lnTo>
                      <a:pt x="165" y="1538"/>
                    </a:lnTo>
                    <a:lnTo>
                      <a:pt x="177" y="1524"/>
                    </a:lnTo>
                    <a:lnTo>
                      <a:pt x="190" y="1513"/>
                    </a:lnTo>
                    <a:lnTo>
                      <a:pt x="203" y="1502"/>
                    </a:lnTo>
                    <a:lnTo>
                      <a:pt x="218" y="1492"/>
                    </a:lnTo>
                    <a:lnTo>
                      <a:pt x="249" y="1473"/>
                    </a:lnTo>
                    <a:lnTo>
                      <a:pt x="279" y="1456"/>
                    </a:lnTo>
                    <a:lnTo>
                      <a:pt x="306" y="1441"/>
                    </a:lnTo>
                    <a:lnTo>
                      <a:pt x="325" y="1424"/>
                    </a:lnTo>
                    <a:lnTo>
                      <a:pt x="336" y="1405"/>
                    </a:lnTo>
                    <a:lnTo>
                      <a:pt x="334" y="1384"/>
                    </a:lnTo>
                    <a:lnTo>
                      <a:pt x="329" y="1376"/>
                    </a:lnTo>
                    <a:lnTo>
                      <a:pt x="317" y="1369"/>
                    </a:lnTo>
                    <a:lnTo>
                      <a:pt x="283" y="1361"/>
                    </a:lnTo>
                    <a:lnTo>
                      <a:pt x="190" y="1359"/>
                    </a:lnTo>
                    <a:lnTo>
                      <a:pt x="104" y="1353"/>
                    </a:lnTo>
                    <a:lnTo>
                      <a:pt x="80" y="1340"/>
                    </a:lnTo>
                    <a:lnTo>
                      <a:pt x="74" y="1331"/>
                    </a:lnTo>
                    <a:lnTo>
                      <a:pt x="74" y="1317"/>
                    </a:lnTo>
                    <a:lnTo>
                      <a:pt x="80" y="1302"/>
                    </a:lnTo>
                    <a:lnTo>
                      <a:pt x="87" y="1289"/>
                    </a:lnTo>
                    <a:lnTo>
                      <a:pt x="99" y="1279"/>
                    </a:lnTo>
                    <a:lnTo>
                      <a:pt x="114" y="1270"/>
                    </a:lnTo>
                    <a:lnTo>
                      <a:pt x="148" y="1254"/>
                    </a:lnTo>
                    <a:lnTo>
                      <a:pt x="186" y="1241"/>
                    </a:lnTo>
                    <a:lnTo>
                      <a:pt x="228" y="1228"/>
                    </a:lnTo>
                    <a:lnTo>
                      <a:pt x="266" y="1215"/>
                    </a:lnTo>
                    <a:lnTo>
                      <a:pt x="323" y="1177"/>
                    </a:lnTo>
                    <a:lnTo>
                      <a:pt x="336" y="1154"/>
                    </a:lnTo>
                    <a:lnTo>
                      <a:pt x="344" y="1131"/>
                    </a:lnTo>
                    <a:lnTo>
                      <a:pt x="344" y="1112"/>
                    </a:lnTo>
                    <a:lnTo>
                      <a:pt x="340" y="1104"/>
                    </a:lnTo>
                    <a:lnTo>
                      <a:pt x="336" y="1097"/>
                    </a:lnTo>
                    <a:lnTo>
                      <a:pt x="323" y="1085"/>
                    </a:lnTo>
                    <a:lnTo>
                      <a:pt x="304" y="1078"/>
                    </a:lnTo>
                    <a:lnTo>
                      <a:pt x="249" y="1081"/>
                    </a:lnTo>
                    <a:lnTo>
                      <a:pt x="192" y="1102"/>
                    </a:lnTo>
                    <a:lnTo>
                      <a:pt x="171" y="1116"/>
                    </a:lnTo>
                    <a:lnTo>
                      <a:pt x="150" y="1129"/>
                    </a:lnTo>
                    <a:lnTo>
                      <a:pt x="129" y="1142"/>
                    </a:lnTo>
                    <a:lnTo>
                      <a:pt x="108" y="1152"/>
                    </a:lnTo>
                    <a:lnTo>
                      <a:pt x="55" y="1156"/>
                    </a:lnTo>
                    <a:lnTo>
                      <a:pt x="26" y="1146"/>
                    </a:lnTo>
                    <a:lnTo>
                      <a:pt x="9" y="1123"/>
                    </a:lnTo>
                    <a:lnTo>
                      <a:pt x="0" y="1093"/>
                    </a:lnTo>
                    <a:lnTo>
                      <a:pt x="0" y="1059"/>
                    </a:lnTo>
                    <a:lnTo>
                      <a:pt x="4" y="1040"/>
                    </a:lnTo>
                    <a:lnTo>
                      <a:pt x="7" y="1023"/>
                    </a:lnTo>
                    <a:lnTo>
                      <a:pt x="15" y="1005"/>
                    </a:lnTo>
                    <a:lnTo>
                      <a:pt x="24" y="988"/>
                    </a:lnTo>
                    <a:lnTo>
                      <a:pt x="36" y="975"/>
                    </a:lnTo>
                    <a:lnTo>
                      <a:pt x="49" y="962"/>
                    </a:lnTo>
                    <a:lnTo>
                      <a:pt x="64" y="952"/>
                    </a:lnTo>
                    <a:lnTo>
                      <a:pt x="81" y="945"/>
                    </a:lnTo>
                    <a:lnTo>
                      <a:pt x="121" y="935"/>
                    </a:lnTo>
                    <a:lnTo>
                      <a:pt x="171" y="928"/>
                    </a:lnTo>
                    <a:lnTo>
                      <a:pt x="272" y="918"/>
                    </a:lnTo>
                    <a:lnTo>
                      <a:pt x="353" y="901"/>
                    </a:lnTo>
                    <a:lnTo>
                      <a:pt x="378" y="886"/>
                    </a:lnTo>
                    <a:lnTo>
                      <a:pt x="386" y="865"/>
                    </a:lnTo>
                    <a:lnTo>
                      <a:pt x="382" y="855"/>
                    </a:lnTo>
                    <a:lnTo>
                      <a:pt x="376" y="848"/>
                    </a:lnTo>
                    <a:lnTo>
                      <a:pt x="351" y="844"/>
                    </a:lnTo>
                    <a:lnTo>
                      <a:pt x="273" y="855"/>
                    </a:lnTo>
                    <a:lnTo>
                      <a:pt x="232" y="865"/>
                    </a:lnTo>
                    <a:lnTo>
                      <a:pt x="194" y="869"/>
                    </a:lnTo>
                    <a:lnTo>
                      <a:pt x="161" y="863"/>
                    </a:lnTo>
                    <a:lnTo>
                      <a:pt x="142" y="844"/>
                    </a:lnTo>
                    <a:lnTo>
                      <a:pt x="138" y="829"/>
                    </a:lnTo>
                    <a:lnTo>
                      <a:pt x="138" y="810"/>
                    </a:lnTo>
                    <a:lnTo>
                      <a:pt x="142" y="785"/>
                    </a:lnTo>
                    <a:lnTo>
                      <a:pt x="146" y="772"/>
                    </a:lnTo>
                    <a:lnTo>
                      <a:pt x="150" y="758"/>
                    </a:lnTo>
                    <a:lnTo>
                      <a:pt x="154" y="743"/>
                    </a:lnTo>
                    <a:lnTo>
                      <a:pt x="159" y="730"/>
                    </a:lnTo>
                    <a:lnTo>
                      <a:pt x="165" y="713"/>
                    </a:lnTo>
                    <a:lnTo>
                      <a:pt x="171" y="698"/>
                    </a:lnTo>
                    <a:lnTo>
                      <a:pt x="178" y="682"/>
                    </a:lnTo>
                    <a:lnTo>
                      <a:pt x="186" y="667"/>
                    </a:lnTo>
                    <a:lnTo>
                      <a:pt x="196" y="650"/>
                    </a:lnTo>
                    <a:lnTo>
                      <a:pt x="203" y="635"/>
                    </a:lnTo>
                    <a:lnTo>
                      <a:pt x="213" y="618"/>
                    </a:lnTo>
                    <a:lnTo>
                      <a:pt x="222" y="602"/>
                    </a:lnTo>
                    <a:lnTo>
                      <a:pt x="234" y="587"/>
                    </a:lnTo>
                    <a:lnTo>
                      <a:pt x="243" y="572"/>
                    </a:lnTo>
                    <a:lnTo>
                      <a:pt x="254" y="559"/>
                    </a:lnTo>
                    <a:lnTo>
                      <a:pt x="266" y="545"/>
                    </a:lnTo>
                    <a:lnTo>
                      <a:pt x="277" y="532"/>
                    </a:lnTo>
                    <a:lnTo>
                      <a:pt x="291" y="521"/>
                    </a:lnTo>
                    <a:lnTo>
                      <a:pt x="302" y="509"/>
                    </a:lnTo>
                    <a:lnTo>
                      <a:pt x="313" y="500"/>
                    </a:lnTo>
                    <a:lnTo>
                      <a:pt x="340" y="483"/>
                    </a:lnTo>
                    <a:lnTo>
                      <a:pt x="365" y="469"/>
                    </a:lnTo>
                    <a:lnTo>
                      <a:pt x="391" y="464"/>
                    </a:lnTo>
                    <a:lnTo>
                      <a:pt x="439" y="452"/>
                    </a:lnTo>
                    <a:lnTo>
                      <a:pt x="481" y="433"/>
                    </a:lnTo>
                    <a:lnTo>
                      <a:pt x="515" y="409"/>
                    </a:lnTo>
                    <a:lnTo>
                      <a:pt x="528" y="395"/>
                    </a:lnTo>
                    <a:lnTo>
                      <a:pt x="542" y="382"/>
                    </a:lnTo>
                    <a:lnTo>
                      <a:pt x="553" y="367"/>
                    </a:lnTo>
                    <a:lnTo>
                      <a:pt x="562" y="353"/>
                    </a:lnTo>
                    <a:lnTo>
                      <a:pt x="578" y="333"/>
                    </a:lnTo>
                    <a:lnTo>
                      <a:pt x="585" y="315"/>
                    </a:lnTo>
                    <a:lnTo>
                      <a:pt x="589" y="310"/>
                    </a:lnTo>
                    <a:lnTo>
                      <a:pt x="530" y="566"/>
                    </a:lnTo>
                    <a:lnTo>
                      <a:pt x="216" y="777"/>
                    </a:lnTo>
                    <a:lnTo>
                      <a:pt x="517" y="650"/>
                    </a:lnTo>
                    <a:lnTo>
                      <a:pt x="443" y="956"/>
                    </a:lnTo>
                    <a:lnTo>
                      <a:pt x="93" y="1036"/>
                    </a:lnTo>
                    <a:lnTo>
                      <a:pt x="433" y="1019"/>
                    </a:lnTo>
                    <a:lnTo>
                      <a:pt x="393" y="1222"/>
                    </a:lnTo>
                    <a:lnTo>
                      <a:pt x="148" y="1308"/>
                    </a:lnTo>
                    <a:lnTo>
                      <a:pt x="382" y="1277"/>
                    </a:lnTo>
                    <a:lnTo>
                      <a:pt x="361" y="1446"/>
                    </a:lnTo>
                    <a:lnTo>
                      <a:pt x="237" y="1540"/>
                    </a:lnTo>
                    <a:lnTo>
                      <a:pt x="370" y="1490"/>
                    </a:lnTo>
                    <a:lnTo>
                      <a:pt x="376" y="1718"/>
                    </a:lnTo>
                    <a:lnTo>
                      <a:pt x="403" y="1429"/>
                    </a:lnTo>
                    <a:lnTo>
                      <a:pt x="435" y="1211"/>
                    </a:lnTo>
                    <a:lnTo>
                      <a:pt x="572" y="1619"/>
                    </a:lnTo>
                    <a:lnTo>
                      <a:pt x="462" y="1131"/>
                    </a:lnTo>
                    <a:lnTo>
                      <a:pt x="502" y="967"/>
                    </a:lnTo>
                    <a:lnTo>
                      <a:pt x="696" y="1308"/>
                    </a:lnTo>
                    <a:lnTo>
                      <a:pt x="526" y="893"/>
                    </a:lnTo>
                    <a:lnTo>
                      <a:pt x="581" y="650"/>
                    </a:lnTo>
                    <a:lnTo>
                      <a:pt x="800" y="895"/>
                    </a:lnTo>
                    <a:lnTo>
                      <a:pt x="595" y="576"/>
                    </a:lnTo>
                    <a:lnTo>
                      <a:pt x="599" y="544"/>
                    </a:lnTo>
                    <a:lnTo>
                      <a:pt x="602" y="509"/>
                    </a:lnTo>
                    <a:lnTo>
                      <a:pt x="608" y="466"/>
                    </a:lnTo>
                    <a:lnTo>
                      <a:pt x="616" y="418"/>
                    </a:lnTo>
                    <a:lnTo>
                      <a:pt x="623" y="371"/>
                    </a:lnTo>
                    <a:lnTo>
                      <a:pt x="627" y="359"/>
                    </a:lnTo>
                    <a:lnTo>
                      <a:pt x="629" y="348"/>
                    </a:lnTo>
                    <a:lnTo>
                      <a:pt x="631" y="336"/>
                    </a:lnTo>
                    <a:lnTo>
                      <a:pt x="635" y="327"/>
                    </a:lnTo>
                    <a:lnTo>
                      <a:pt x="637" y="317"/>
                    </a:lnTo>
                    <a:lnTo>
                      <a:pt x="639" y="306"/>
                    </a:lnTo>
                    <a:lnTo>
                      <a:pt x="644" y="291"/>
                    </a:lnTo>
                    <a:lnTo>
                      <a:pt x="652" y="274"/>
                    </a:lnTo>
                    <a:lnTo>
                      <a:pt x="658" y="262"/>
                    </a:lnTo>
                    <a:lnTo>
                      <a:pt x="661" y="253"/>
                    </a:lnTo>
                    <a:lnTo>
                      <a:pt x="667" y="241"/>
                    </a:lnTo>
                    <a:lnTo>
                      <a:pt x="675" y="232"/>
                    </a:lnTo>
                    <a:lnTo>
                      <a:pt x="680" y="220"/>
                    </a:lnTo>
                    <a:lnTo>
                      <a:pt x="688" y="209"/>
                    </a:lnTo>
                    <a:lnTo>
                      <a:pt x="697" y="196"/>
                    </a:lnTo>
                    <a:lnTo>
                      <a:pt x="705" y="184"/>
                    </a:lnTo>
                    <a:lnTo>
                      <a:pt x="713" y="173"/>
                    </a:lnTo>
                    <a:lnTo>
                      <a:pt x="722" y="160"/>
                    </a:lnTo>
                    <a:lnTo>
                      <a:pt x="730" y="148"/>
                    </a:lnTo>
                    <a:lnTo>
                      <a:pt x="739" y="137"/>
                    </a:lnTo>
                    <a:lnTo>
                      <a:pt x="749" y="123"/>
                    </a:lnTo>
                    <a:lnTo>
                      <a:pt x="756" y="112"/>
                    </a:lnTo>
                    <a:lnTo>
                      <a:pt x="773" y="91"/>
                    </a:lnTo>
                    <a:lnTo>
                      <a:pt x="783" y="80"/>
                    </a:lnTo>
                    <a:lnTo>
                      <a:pt x="791" y="68"/>
                    </a:lnTo>
                    <a:lnTo>
                      <a:pt x="806" y="49"/>
                    </a:lnTo>
                    <a:lnTo>
                      <a:pt x="819" y="32"/>
                    </a:lnTo>
                    <a:lnTo>
                      <a:pt x="831" y="19"/>
                    </a:lnTo>
                    <a:lnTo>
                      <a:pt x="838" y="8"/>
                    </a:lnTo>
                    <a:lnTo>
                      <a:pt x="846" y="0"/>
                    </a:lnTo>
                    <a:lnTo>
                      <a:pt x="850" y="230"/>
                    </a:lnTo>
                    <a:lnTo>
                      <a:pt x="832" y="226"/>
                    </a:lnTo>
                    <a:lnTo>
                      <a:pt x="787" y="239"/>
                    </a:lnTo>
                    <a:lnTo>
                      <a:pt x="734" y="26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15A51"/>
                  </a:gs>
                  <a:gs pos="50000">
                    <a:srgbClr val="B0C2B0"/>
                  </a:gs>
                  <a:gs pos="100000">
                    <a:srgbClr val="515A5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051" name="WordArt 19"/>
          <p:cNvSpPr>
            <a:spLocks noChangeArrowheads="1" noChangeShapeType="1" noTextEdit="1"/>
          </p:cNvSpPr>
          <p:nvPr/>
        </p:nvSpPr>
        <p:spPr bwMode="auto">
          <a:xfrm>
            <a:off x="1752600" y="2057400"/>
            <a:ext cx="5715000" cy="2438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6600CC"/>
              </a:extrusionClr>
            </a:sp3d>
          </a:bodyPr>
          <a:lstStyle/>
          <a:p>
            <a:pPr algn="ctr"/>
            <a:r>
              <a:rPr lang="en-US" sz="6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.VnMonotype corsivaH"/>
              </a:rPr>
              <a:t>LuyÖn tËp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7391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a) Dïng £ ke ® nhËn biÕt gãc vu«ng cña h×nh d­íi ®©y råi ®¸nh dÊu gãc vu«ng (theo mÉu).</a:t>
            </a:r>
          </a:p>
        </p:txBody>
      </p:sp>
      <p:sp>
        <p:nvSpPr>
          <p:cNvPr id="9219" name="Oval 24"/>
          <p:cNvSpPr>
            <a:spLocks noChangeArrowheads="1"/>
          </p:cNvSpPr>
          <p:nvPr/>
        </p:nvSpPr>
        <p:spPr bwMode="auto">
          <a:xfrm>
            <a:off x="457200" y="6858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1</a:t>
            </a:r>
            <a:endParaRPr lang="en-GB" sz="3200" b="1">
              <a:solidFill>
                <a:srgbClr val="66FF33"/>
              </a:solidFill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3352800" y="1981200"/>
            <a:ext cx="4648200" cy="20574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3352800" y="3810000"/>
            <a:ext cx="228600" cy="228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3352800" y="1981200"/>
            <a:ext cx="228600" cy="228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 flipV="1">
            <a:off x="457200" y="1981200"/>
            <a:ext cx="2514600" cy="1676400"/>
            <a:chOff x="576" y="1008"/>
            <a:chExt cx="1584" cy="1104"/>
          </a:xfrm>
        </p:grpSpPr>
        <p:sp>
          <p:nvSpPr>
            <p:cNvPr id="9235" name="AutoShape 36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AutoShape 37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accent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57200" y="2286000"/>
            <a:ext cx="2514600" cy="1752600"/>
            <a:chOff x="576" y="1008"/>
            <a:chExt cx="1584" cy="1104"/>
          </a:xfrm>
        </p:grpSpPr>
        <p:sp>
          <p:nvSpPr>
            <p:cNvPr id="9233" name="AutoShape 39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AutoShape 40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accent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 rot="5400000" flipV="1">
            <a:off x="800100" y="2400300"/>
            <a:ext cx="2514600" cy="1676400"/>
            <a:chOff x="576" y="1008"/>
            <a:chExt cx="1584" cy="1104"/>
          </a:xfrm>
        </p:grpSpPr>
        <p:sp>
          <p:nvSpPr>
            <p:cNvPr id="9231" name="AutoShape 43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AutoShape 44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accent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7772400" y="1981200"/>
            <a:ext cx="228600" cy="228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 rot="10800000" flipV="1">
            <a:off x="304800" y="2362200"/>
            <a:ext cx="2514600" cy="1676400"/>
            <a:chOff x="576" y="1008"/>
            <a:chExt cx="1584" cy="1104"/>
          </a:xfrm>
        </p:grpSpPr>
        <p:sp>
          <p:nvSpPr>
            <p:cNvPr id="9229" name="AutoShape 47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AutoShape 48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accent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772400" y="3810000"/>
            <a:ext cx="228600" cy="228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0" tmFilter="0, 0; .2, .5; .8, .5; 1, 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0" autoRev="1" fill="hold"/>
                                        <p:tgtEl>
                                          <p:spTgt spid="450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2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3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3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1.96532E-6 L 0.32083 1.96532E-6 " pathEditMode="relative" rAng="0" ptsTypes="AA">
                                      <p:cBhvr>
                                        <p:cTn id="4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16185E-6 L 0.32083 4.16185E-6 " pathEditMode="relative" rAng="0" ptsTypes="AA">
                                      <p:cBhvr>
                                        <p:cTn id="5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3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3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3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5" dur="3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83237E-6 L 0.55833 0.00555 " pathEditMode="relative" rAng="0" ptsTypes="AA">
                                      <p:cBhvr>
                                        <p:cTn id="8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30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30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30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30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3237E-6 L 0.5625 2.83237E-6 " pathEditMode="relative" rAng="0" ptsTypes="AA">
                                      <p:cBhvr>
                                        <p:cTn id="1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3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3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81" grpId="0" animBg="1"/>
      <p:bldP spid="45088" grpId="0" animBg="1"/>
      <p:bldP spid="45088" grpId="1" animBg="1"/>
      <p:bldP spid="45088" grpId="2" animBg="1"/>
      <p:bldP spid="45089" grpId="0" animBg="1"/>
      <p:bldP spid="45089" grpId="1" animBg="1"/>
      <p:bldP spid="45101" grpId="0" animBg="1"/>
      <p:bldP spid="45101" grpId="1" animBg="1"/>
      <p:bldP spid="45105" grpId="0" animBg="1"/>
      <p:bldP spid="4510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b) Dïng £ ke ®Ó  vÏ:</a:t>
            </a:r>
          </a:p>
        </p:txBody>
      </p:sp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457200" y="533400"/>
            <a:ext cx="609600" cy="609600"/>
          </a:xfrm>
          <a:prstGeom prst="ellipse">
            <a:avLst/>
          </a:prstGeom>
          <a:gradFill rotWithShape="1">
            <a:gsLst>
              <a:gs pos="0">
                <a:srgbClr val="33CCFF"/>
              </a:gs>
              <a:gs pos="100000">
                <a:srgbClr val="2082A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66FF33"/>
                </a:solidFill>
              </a:rPr>
              <a:t>1</a:t>
            </a:r>
            <a:endParaRPr lang="en-GB" sz="3200" b="1">
              <a:solidFill>
                <a:srgbClr val="66FF33"/>
              </a:solidFill>
            </a:endParaRP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219200" y="9906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- Gãc vu«ng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®Ønh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; 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c¹nh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A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,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O</a:t>
            </a:r>
            <a:r>
              <a:rPr lang="en-US" sz="2400" b="1">
                <a:solidFill>
                  <a:srgbClr val="006600"/>
                </a:solidFill>
                <a:latin typeface=".VnArial Narrow" pitchFamily="34" charset="0"/>
              </a:rPr>
              <a:t>B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(theo mÉu).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 rot="16200000" flipV="1">
            <a:off x="2247900" y="2749550"/>
            <a:ext cx="2514600" cy="1676400"/>
            <a:chOff x="576" y="1008"/>
            <a:chExt cx="1584" cy="1104"/>
          </a:xfrm>
        </p:grpSpPr>
        <p:sp>
          <p:nvSpPr>
            <p:cNvPr id="10252" name="AutoShape 23"/>
            <p:cNvSpPr>
              <a:spLocks noChangeArrowheads="1"/>
            </p:cNvSpPr>
            <p:nvPr/>
          </p:nvSpPr>
          <p:spPr bwMode="auto">
            <a:xfrm>
              <a:off x="576" y="1008"/>
              <a:ext cx="1584" cy="1104"/>
            </a:xfrm>
            <a:prstGeom prst="rtTriangl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AutoShape 24"/>
            <p:cNvSpPr>
              <a:spLocks noChangeArrowheads="1"/>
            </p:cNvSpPr>
            <p:nvPr/>
          </p:nvSpPr>
          <p:spPr bwMode="auto">
            <a:xfrm>
              <a:off x="768" y="1392"/>
              <a:ext cx="768" cy="528"/>
            </a:xfrm>
            <a:prstGeom prst="rtTriangle">
              <a:avLst/>
            </a:prstGeom>
            <a:solidFill>
              <a:schemeClr val="bg1"/>
            </a:solidFill>
            <a:ln w="63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2667000" y="2330450"/>
            <a:ext cx="0" cy="2514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>
            <a:off x="2667000" y="4845050"/>
            <a:ext cx="1676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0" name="Text Box 30"/>
          <p:cNvSpPr txBox="1">
            <a:spLocks noChangeArrowheads="1"/>
          </p:cNvSpPr>
          <p:nvPr/>
        </p:nvSpPr>
        <p:spPr bwMode="auto">
          <a:xfrm>
            <a:off x="2133600" y="46926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.VnTimeH" pitchFamily="34" charset="0"/>
              </a:rPr>
              <a:t>0</a:t>
            </a:r>
            <a:endParaRPr lang="en-GB" sz="3600" b="1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2133600" y="21018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b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  <p:sp>
        <p:nvSpPr>
          <p:cNvPr id="46112" name="Text Box 32"/>
          <p:cNvSpPr txBox="1">
            <a:spLocks noChangeArrowheads="1"/>
          </p:cNvSpPr>
          <p:nvPr/>
        </p:nvSpPr>
        <p:spPr bwMode="auto">
          <a:xfrm>
            <a:off x="4114800" y="476885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6600"/>
                </a:solidFill>
                <a:latin typeface=".VnTimeH" pitchFamily="34" charset="0"/>
              </a:rPr>
              <a:t>a</a:t>
            </a:r>
            <a:endParaRPr lang="en-GB" sz="3600" b="1">
              <a:solidFill>
                <a:srgbClr val="006600"/>
              </a:solidFill>
              <a:latin typeface=".VnTimeH" pitchFamily="34" charset="0"/>
            </a:endParaRPr>
          </a:p>
        </p:txBody>
      </p:sp>
      <p:sp>
        <p:nvSpPr>
          <p:cNvPr id="46119" name="AutoShape 39"/>
          <p:cNvSpPr>
            <a:spLocks noChangeArrowheads="1"/>
          </p:cNvSpPr>
          <p:nvPr/>
        </p:nvSpPr>
        <p:spPr bwMode="auto">
          <a:xfrm>
            <a:off x="381000" y="3244850"/>
            <a:ext cx="1752600" cy="1295400"/>
          </a:xfrm>
          <a:prstGeom prst="rightArrow">
            <a:avLst>
              <a:gd name="adj1" fmla="val 50000"/>
              <a:gd name="adj2" fmla="val 33824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.VnAvantH" pitchFamily="34" charset="0"/>
              </a:rPr>
              <a:t>MÉu</a:t>
            </a:r>
            <a:endParaRPr lang="en-GB" sz="2800" b="1">
              <a:solidFill>
                <a:srgbClr val="FF0000"/>
              </a:solidFill>
              <a:latin typeface=".VnAvant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3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3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3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3" dur="30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3000" tmFilter="0, 0; .2, .5; .8, .5; 1, 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500" autoRev="1" fill="hold"/>
                                        <p:tgtEl>
                                          <p:spTgt spid="46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30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0" tmFilter="0, 0; .2, .5; .8, .5; 1, 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500" autoRev="1" fill="hold"/>
                                        <p:tgtEl>
                                          <p:spTgt spid="461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3000" tmFilter="0, 0; .2, .5; .8, .5; 1, 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1500" autoRev="1" fill="hold"/>
                                        <p:tgtEl>
                                          <p:spTgt spid="46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1" grpId="0"/>
      <p:bldP spid="46108" grpId="0" animBg="1"/>
      <p:bldP spid="46108" grpId="1" animBg="1"/>
      <p:bldP spid="46109" grpId="0" animBg="1"/>
      <p:bldP spid="46109" grpId="1" animBg="1"/>
      <p:bldP spid="46110" grpId="0"/>
      <p:bldP spid="46110" grpId="1"/>
      <p:bldP spid="46111" grpId="0"/>
      <p:bldP spid="46112" grpId="0"/>
      <p:bldP spid="46119" grpId="0" animBg="1"/>
      <p:bldP spid="46119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656</Words>
  <Application>Microsoft Office PowerPoint</Application>
  <PresentationFormat>On-screen Show (4:3)</PresentationFormat>
  <Paragraphs>206</Paragraphs>
  <Slides>13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Calibri</vt:lpstr>
      <vt:lpstr>.VnAvantH</vt:lpstr>
      <vt:lpstr>.VnArial NarrowH</vt:lpstr>
      <vt:lpstr>.VnRevue</vt:lpstr>
      <vt:lpstr>.VnStamp</vt:lpstr>
      <vt:lpstr>Wingdings</vt:lpstr>
      <vt:lpstr>.VnTime</vt:lpstr>
      <vt:lpstr>.VnArial Narrow</vt:lpstr>
      <vt:lpstr>.VnArialH</vt:lpstr>
      <vt:lpstr>.VnTimeH</vt:lpstr>
      <vt:lpstr>.VnArial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/>
  <cp:revision>115</cp:revision>
  <dcterms:created xsi:type="dcterms:W3CDTF">2005-01-08T06:16:23Z</dcterms:created>
  <dcterms:modified xsi:type="dcterms:W3CDTF">2016-06-29T10:28:21Z</dcterms:modified>
</cp:coreProperties>
</file>