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7" r:id="rId2"/>
  </p:sldMasterIdLst>
  <p:sldIdLst>
    <p:sldId id="270" r:id="rId3"/>
    <p:sldId id="259" r:id="rId4"/>
    <p:sldId id="257" r:id="rId5"/>
    <p:sldId id="258" r:id="rId6"/>
    <p:sldId id="267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990099"/>
    <a:srgbClr val="FFCC00"/>
    <a:srgbClr val="FF3300"/>
    <a:srgbClr val="000099"/>
    <a:srgbClr val="800000"/>
    <a:srgbClr val="00CCFF"/>
    <a:srgbClr val="FFFF99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55" autoAdjust="0"/>
  </p:normalViewPr>
  <p:slideViewPr>
    <p:cSldViewPr>
      <p:cViewPr varScale="1">
        <p:scale>
          <a:sx n="41" d="100"/>
          <a:sy n="41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7CD9C25-02AE-4856-993C-C3E50D4471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DDBFBC-FC4F-416C-B2B5-DADAB20E21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8A576A-4221-4601-810D-EA02F1A30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328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28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C4442-D9DC-42FC-B55B-E28EF30ADD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2E436-DEC3-47C6-8D54-46F630F2EB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53CF94-8C74-4F80-A216-9FBB127639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9245C-87A8-4CFF-B8ED-DDCE2B365D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9F260-E2DC-4F88-9678-E690902C3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60F607-F445-4857-A8CC-EF95651F6D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C76131-1CE3-4528-8F79-C4466C67C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65D763-E50C-4934-A009-250CFD1A01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47470-868C-45A4-ACAC-01A4716301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0F13F3-84B3-4921-9983-F99DD5382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75236E-6163-4929-81E6-44F3D5938F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2D148-5A9F-405B-BAB1-DDC846268A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0ADF8F-13B0-4620-A7EC-E79F229109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913035-34F8-4877-8A99-B5F5CDF38E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64B48C-33FB-45A2-96C5-D0E12FFD7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CF8429-D7FE-4BEC-A77E-EE90BE8589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D9269-988E-492B-872A-0F92069B89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0CCFA-937D-44B6-83EB-19A57820E7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F25940-1EC2-47AA-8F3B-5A45D80C01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903 w 2903"/>
              <a:gd name="T1" fmla="*/ 433 h 3686"/>
              <a:gd name="T2" fmla="*/ 2565 w 2903"/>
              <a:gd name="T3" fmla="*/ 80 h 3686"/>
              <a:gd name="T4" fmla="*/ 2241 w 2903"/>
              <a:gd name="T5" fmla="*/ 0 h 3686"/>
              <a:gd name="T6" fmla="*/ 110 w 2903"/>
              <a:gd name="T7" fmla="*/ 2811 h 3686"/>
              <a:gd name="T8" fmla="*/ 110 w 2903"/>
              <a:gd name="T9" fmla="*/ 3228 h 3686"/>
              <a:gd name="T10" fmla="*/ 0 w 2903"/>
              <a:gd name="T11" fmla="*/ 3631 h 3686"/>
              <a:gd name="T12" fmla="*/ 72 w 2903"/>
              <a:gd name="T13" fmla="*/ 3686 h 3686"/>
              <a:gd name="T14" fmla="*/ 441 w 2903"/>
              <a:gd name="T15" fmla="*/ 3355 h 3686"/>
              <a:gd name="T16" fmla="*/ 740 w 2903"/>
              <a:gd name="T17" fmla="*/ 3228 h 3686"/>
              <a:gd name="T18" fmla="*/ 2903 w 2903"/>
              <a:gd name="T19" fmla="*/ 433 h 3686"/>
              <a:gd name="T20" fmla="*/ 2903 w 2903"/>
              <a:gd name="T21" fmla="*/ 433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73D04DDB-62A4-467E-964A-77ADF1DA911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293 w 2911"/>
              <a:gd name="T1" fmla="*/ 0 h 3703"/>
              <a:gd name="T2" fmla="*/ 130 w 2911"/>
              <a:gd name="T3" fmla="*/ 2835 h 3703"/>
              <a:gd name="T4" fmla="*/ 131 w 2911"/>
              <a:gd name="T5" fmla="*/ 3201 h 3703"/>
              <a:gd name="T6" fmla="*/ 0 w 2911"/>
              <a:gd name="T7" fmla="*/ 3633 h 3703"/>
              <a:gd name="T8" fmla="*/ 50 w 2911"/>
              <a:gd name="T9" fmla="*/ 3703 h 3703"/>
              <a:gd name="T10" fmla="*/ 422 w 2911"/>
              <a:gd name="T11" fmla="*/ 3352 h 3703"/>
              <a:gd name="T12" fmla="*/ 763 w 2911"/>
              <a:gd name="T13" fmla="*/ 3220 h 3703"/>
              <a:gd name="T14" fmla="*/ 2911 w 2911"/>
              <a:gd name="T15" fmla="*/ 428 h 3703"/>
              <a:gd name="T16" fmla="*/ 2589 w 2911"/>
              <a:gd name="T17" fmla="*/ 96 h 3703"/>
              <a:gd name="T18" fmla="*/ 2293 w 2911"/>
              <a:gd name="T19" fmla="*/ 0 h 3703"/>
              <a:gd name="T20" fmla="*/ 2293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485 h 2777"/>
              <a:gd name="T2" fmla="*/ 432 w 2561"/>
              <a:gd name="T3" fmla="*/ 2553 h 2777"/>
              <a:gd name="T4" fmla="*/ 736 w 2561"/>
              <a:gd name="T5" fmla="*/ 2777 h 2777"/>
              <a:gd name="T6" fmla="*/ 2561 w 2561"/>
              <a:gd name="T7" fmla="*/ 399 h 2777"/>
              <a:gd name="T8" fmla="*/ 2118 w 2561"/>
              <a:gd name="T9" fmla="*/ 82 h 2777"/>
              <a:gd name="T10" fmla="*/ 1898 w 2561"/>
              <a:gd name="T11" fmla="*/ 0 h 2777"/>
              <a:gd name="T12" fmla="*/ 0 w 2561"/>
              <a:gd name="T13" fmla="*/ 2485 h 2777"/>
              <a:gd name="T14" fmla="*/ 0 w 2561"/>
              <a:gd name="T15" fmla="*/ 2485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587 w 2177"/>
                <a:gd name="T1" fmla="*/ 1260 h 1298"/>
                <a:gd name="T2" fmla="*/ 1420 w 2177"/>
                <a:gd name="T3" fmla="*/ 1106 h 1298"/>
                <a:gd name="T4" fmla="*/ 1331 w 2177"/>
                <a:gd name="T5" fmla="*/ 477 h 1298"/>
                <a:gd name="T6" fmla="*/ 2139 w 2177"/>
                <a:gd name="T7" fmla="*/ 330 h 1298"/>
                <a:gd name="T8" fmla="*/ 2177 w 2177"/>
                <a:gd name="T9" fmla="*/ 203 h 1298"/>
                <a:gd name="T10" fmla="*/ 2099 w 2177"/>
                <a:gd name="T11" fmla="*/ 100 h 1298"/>
                <a:gd name="T12" fmla="*/ 1276 w 2177"/>
                <a:gd name="T13" fmla="*/ 211 h 1298"/>
                <a:gd name="T14" fmla="*/ 1219 w 2177"/>
                <a:gd name="T15" fmla="*/ 32 h 1298"/>
                <a:gd name="T16" fmla="*/ 1085 w 2177"/>
                <a:gd name="T17" fmla="*/ 0 h 1298"/>
                <a:gd name="T18" fmla="*/ 958 w 2177"/>
                <a:gd name="T19" fmla="*/ 28 h 1298"/>
                <a:gd name="T20" fmla="*/ 888 w 2177"/>
                <a:gd name="T21" fmla="*/ 106 h 1298"/>
                <a:gd name="T22" fmla="*/ 937 w 2177"/>
                <a:gd name="T23" fmla="*/ 285 h 1298"/>
                <a:gd name="T24" fmla="*/ 660 w 2177"/>
                <a:gd name="T25" fmla="*/ 441 h 1298"/>
                <a:gd name="T26" fmla="*/ 983 w 2177"/>
                <a:gd name="T27" fmla="*/ 473 h 1298"/>
                <a:gd name="T28" fmla="*/ 1112 w 2177"/>
                <a:gd name="T29" fmla="*/ 889 h 1298"/>
                <a:gd name="T30" fmla="*/ 141 w 2177"/>
                <a:gd name="T31" fmla="*/ 469 h 1298"/>
                <a:gd name="T32" fmla="*/ 46 w 2177"/>
                <a:gd name="T33" fmla="*/ 509 h 1298"/>
                <a:gd name="T34" fmla="*/ 0 w 2177"/>
                <a:gd name="T35" fmla="*/ 636 h 1298"/>
                <a:gd name="T36" fmla="*/ 55 w 2177"/>
                <a:gd name="T37" fmla="*/ 779 h 1298"/>
                <a:gd name="T38" fmla="*/ 1139 w 2177"/>
                <a:gd name="T39" fmla="*/ 1288 h 1298"/>
                <a:gd name="T40" fmla="*/ 1378 w 2177"/>
                <a:gd name="T41" fmla="*/ 1256 h 1298"/>
                <a:gd name="T42" fmla="*/ 1570 w 2177"/>
                <a:gd name="T43" fmla="*/ 1298 h 1298"/>
                <a:gd name="T44" fmla="*/ 1587 w 2177"/>
                <a:gd name="T45" fmla="*/ 1260 h 1298"/>
                <a:gd name="T46" fmla="*/ 1587 w 2177"/>
                <a:gd name="T47" fmla="*/ 126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7 h 258"/>
                <a:gd name="T2" fmla="*/ 120 w 143"/>
                <a:gd name="T3" fmla="*/ 0 h 258"/>
                <a:gd name="T4" fmla="*/ 143 w 143"/>
                <a:gd name="T5" fmla="*/ 233 h 258"/>
                <a:gd name="T6" fmla="*/ 8 w 143"/>
                <a:gd name="T7" fmla="*/ 258 h 258"/>
                <a:gd name="T8" fmla="*/ 0 w 143"/>
                <a:gd name="T9" fmla="*/ 7 h 258"/>
                <a:gd name="T10" fmla="*/ 0 w 143"/>
                <a:gd name="T11" fmla="*/ 7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28 h 241"/>
                <a:gd name="T2" fmla="*/ 160 w 272"/>
                <a:gd name="T3" fmla="*/ 0 h 241"/>
                <a:gd name="T4" fmla="*/ 251 w 272"/>
                <a:gd name="T5" fmla="*/ 36 h 241"/>
                <a:gd name="T6" fmla="*/ 272 w 272"/>
                <a:gd name="T7" fmla="*/ 139 h 241"/>
                <a:gd name="T8" fmla="*/ 164 w 272"/>
                <a:gd name="T9" fmla="*/ 146 h 241"/>
                <a:gd name="T10" fmla="*/ 32 w 272"/>
                <a:gd name="T11" fmla="*/ 241 h 241"/>
                <a:gd name="T12" fmla="*/ 0 w 272"/>
                <a:gd name="T13" fmla="*/ 28 h 241"/>
                <a:gd name="T14" fmla="*/ 0 w 272"/>
                <a:gd name="T15" fmla="*/ 28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152 w 152"/>
                <a:gd name="T1" fmla="*/ 4 h 224"/>
                <a:gd name="T2" fmla="*/ 152 w 152"/>
                <a:gd name="T3" fmla="*/ 224 h 224"/>
                <a:gd name="T4" fmla="*/ 0 w 152"/>
                <a:gd name="T5" fmla="*/ 8 h 224"/>
                <a:gd name="T6" fmla="*/ 72 w 152"/>
                <a:gd name="T7" fmla="*/ 0 h 224"/>
                <a:gd name="T8" fmla="*/ 152 w 152"/>
                <a:gd name="T9" fmla="*/ 4 h 224"/>
                <a:gd name="T10" fmla="*/ 152 w 152"/>
                <a:gd name="T11" fmla="*/ 4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80 h 764"/>
                <a:gd name="T2" fmla="*/ 87 w 386"/>
                <a:gd name="T3" fmla="*/ 0 h 764"/>
                <a:gd name="T4" fmla="*/ 232 w 386"/>
                <a:gd name="T5" fmla="*/ 6 h 764"/>
                <a:gd name="T6" fmla="*/ 386 w 386"/>
                <a:gd name="T7" fmla="*/ 764 h 764"/>
                <a:gd name="T8" fmla="*/ 279 w 386"/>
                <a:gd name="T9" fmla="*/ 720 h 764"/>
                <a:gd name="T10" fmla="*/ 152 w 386"/>
                <a:gd name="T11" fmla="*/ 677 h 764"/>
                <a:gd name="T12" fmla="*/ 0 w 386"/>
                <a:gd name="T13" fmla="*/ 80 h 764"/>
                <a:gd name="T14" fmla="*/ 0 w 386"/>
                <a:gd name="T15" fmla="*/ 8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92 w 728"/>
                <a:gd name="T1" fmla="*/ 0 h 348"/>
                <a:gd name="T2" fmla="*/ 0 w 728"/>
                <a:gd name="T3" fmla="*/ 106 h 348"/>
                <a:gd name="T4" fmla="*/ 28 w 728"/>
                <a:gd name="T5" fmla="*/ 348 h 348"/>
                <a:gd name="T6" fmla="*/ 715 w 728"/>
                <a:gd name="T7" fmla="*/ 237 h 348"/>
                <a:gd name="T8" fmla="*/ 728 w 728"/>
                <a:gd name="T9" fmla="*/ 43 h 348"/>
                <a:gd name="T10" fmla="*/ 692 w 728"/>
                <a:gd name="T11" fmla="*/ 0 h 348"/>
                <a:gd name="T12" fmla="*/ 692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272 w 312"/>
                <a:gd name="T1" fmla="*/ 0 h 135"/>
                <a:gd name="T2" fmla="*/ 0 w 312"/>
                <a:gd name="T3" fmla="*/ 78 h 135"/>
                <a:gd name="T4" fmla="*/ 312 w 312"/>
                <a:gd name="T5" fmla="*/ 135 h 135"/>
                <a:gd name="T6" fmla="*/ 272 w 312"/>
                <a:gd name="T7" fmla="*/ 0 h 135"/>
                <a:gd name="T8" fmla="*/ 272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107 h 175"/>
                    <a:gd name="T2" fmla="*/ 114 w 313"/>
                    <a:gd name="T3" fmla="*/ 10 h 175"/>
                    <a:gd name="T4" fmla="*/ 213 w 313"/>
                    <a:gd name="T5" fmla="*/ 0 h 175"/>
                    <a:gd name="T6" fmla="*/ 292 w 313"/>
                    <a:gd name="T7" fmla="*/ 27 h 175"/>
                    <a:gd name="T8" fmla="*/ 313 w 313"/>
                    <a:gd name="T9" fmla="*/ 91 h 175"/>
                    <a:gd name="T10" fmla="*/ 167 w 313"/>
                    <a:gd name="T11" fmla="*/ 67 h 175"/>
                    <a:gd name="T12" fmla="*/ 74 w 313"/>
                    <a:gd name="T13" fmla="*/ 101 h 175"/>
                    <a:gd name="T14" fmla="*/ 13 w 313"/>
                    <a:gd name="T15" fmla="*/ 175 h 175"/>
                    <a:gd name="T16" fmla="*/ 0 w 313"/>
                    <a:gd name="T17" fmla="*/ 107 h 175"/>
                    <a:gd name="T18" fmla="*/ 0 w 313"/>
                    <a:gd name="T19" fmla="*/ 107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40 h 266"/>
                    <a:gd name="T2" fmla="*/ 160 w 230"/>
                    <a:gd name="T3" fmla="*/ 266 h 266"/>
                    <a:gd name="T4" fmla="*/ 230 w 230"/>
                    <a:gd name="T5" fmla="*/ 251 h 266"/>
                    <a:gd name="T6" fmla="*/ 223 w 230"/>
                    <a:gd name="T7" fmla="*/ 17 h 266"/>
                    <a:gd name="T8" fmla="*/ 166 w 230"/>
                    <a:gd name="T9" fmla="*/ 0 h 266"/>
                    <a:gd name="T10" fmla="*/ 179 w 230"/>
                    <a:gd name="T11" fmla="*/ 197 h 266"/>
                    <a:gd name="T12" fmla="*/ 71 w 230"/>
                    <a:gd name="T13" fmla="*/ 4 h 266"/>
                    <a:gd name="T14" fmla="*/ 0 w 230"/>
                    <a:gd name="T15" fmla="*/ 40 h 266"/>
                    <a:gd name="T16" fmla="*/ 0 w 230"/>
                    <a:gd name="T17" fmla="*/ 4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9 h 234"/>
                    <a:gd name="T2" fmla="*/ 36 w 87"/>
                    <a:gd name="T3" fmla="*/ 93 h 234"/>
                    <a:gd name="T4" fmla="*/ 44 w 87"/>
                    <a:gd name="T5" fmla="*/ 154 h 234"/>
                    <a:gd name="T6" fmla="*/ 27 w 87"/>
                    <a:gd name="T7" fmla="*/ 234 h 234"/>
                    <a:gd name="T8" fmla="*/ 80 w 87"/>
                    <a:gd name="T9" fmla="*/ 220 h 234"/>
                    <a:gd name="T10" fmla="*/ 87 w 87"/>
                    <a:gd name="T11" fmla="*/ 116 h 234"/>
                    <a:gd name="T12" fmla="*/ 46 w 87"/>
                    <a:gd name="T13" fmla="*/ 0 h 234"/>
                    <a:gd name="T14" fmla="*/ 0 w 87"/>
                    <a:gd name="T15" fmla="*/ 19 h 234"/>
                    <a:gd name="T16" fmla="*/ 0 w 87"/>
                    <a:gd name="T17" fmla="*/ 19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24 w 213"/>
                  <a:gd name="T1" fmla="*/ 0 h 478"/>
                  <a:gd name="T2" fmla="*/ 91 w 213"/>
                  <a:gd name="T3" fmla="*/ 25 h 478"/>
                  <a:gd name="T4" fmla="*/ 80 w 213"/>
                  <a:gd name="T5" fmla="*/ 192 h 478"/>
                  <a:gd name="T6" fmla="*/ 106 w 213"/>
                  <a:gd name="T7" fmla="*/ 327 h 478"/>
                  <a:gd name="T8" fmla="*/ 213 w 213"/>
                  <a:gd name="T9" fmla="*/ 451 h 478"/>
                  <a:gd name="T10" fmla="*/ 97 w 213"/>
                  <a:gd name="T11" fmla="*/ 478 h 478"/>
                  <a:gd name="T12" fmla="*/ 30 w 213"/>
                  <a:gd name="T13" fmla="*/ 344 h 478"/>
                  <a:gd name="T14" fmla="*/ 0 w 213"/>
                  <a:gd name="T15" fmla="*/ 57 h 478"/>
                  <a:gd name="T16" fmla="*/ 24 w 213"/>
                  <a:gd name="T17" fmla="*/ 0 h 478"/>
                  <a:gd name="T18" fmla="*/ 24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10 w 150"/>
                    <a:gd name="T1" fmla="*/ 0 h 173"/>
                    <a:gd name="T2" fmla="*/ 40 w 150"/>
                    <a:gd name="T3" fmla="*/ 66 h 173"/>
                    <a:gd name="T4" fmla="*/ 0 w 150"/>
                    <a:gd name="T5" fmla="*/ 173 h 173"/>
                    <a:gd name="T6" fmla="*/ 80 w 150"/>
                    <a:gd name="T7" fmla="*/ 160 h 173"/>
                    <a:gd name="T8" fmla="*/ 103 w 150"/>
                    <a:gd name="T9" fmla="*/ 84 h 173"/>
                    <a:gd name="T10" fmla="*/ 150 w 150"/>
                    <a:gd name="T11" fmla="*/ 27 h 173"/>
                    <a:gd name="T12" fmla="*/ 110 w 150"/>
                    <a:gd name="T13" fmla="*/ 0 h 173"/>
                    <a:gd name="T14" fmla="*/ 110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156 w 1684"/>
                    <a:gd name="T1" fmla="*/ 0 h 880"/>
                    <a:gd name="T2" fmla="*/ 63 w 1684"/>
                    <a:gd name="T3" fmla="*/ 52 h 880"/>
                    <a:gd name="T4" fmla="*/ 0 w 1684"/>
                    <a:gd name="T5" fmla="*/ 208 h 880"/>
                    <a:gd name="T6" fmla="*/ 67 w 1684"/>
                    <a:gd name="T7" fmla="*/ 358 h 880"/>
                    <a:gd name="T8" fmla="*/ 1182 w 1684"/>
                    <a:gd name="T9" fmla="*/ 867 h 880"/>
                    <a:gd name="T10" fmla="*/ 1422 w 1684"/>
                    <a:gd name="T11" fmla="*/ 835 h 880"/>
                    <a:gd name="T12" fmla="*/ 1616 w 1684"/>
                    <a:gd name="T13" fmla="*/ 880 h 880"/>
                    <a:gd name="T14" fmla="*/ 1684 w 1684"/>
                    <a:gd name="T15" fmla="*/ 808 h 880"/>
                    <a:gd name="T16" fmla="*/ 1502 w 1684"/>
                    <a:gd name="T17" fmla="*/ 664 h 880"/>
                    <a:gd name="T18" fmla="*/ 1428 w 1684"/>
                    <a:gd name="T19" fmla="*/ 512 h 880"/>
                    <a:gd name="T20" fmla="*/ 1369 w 1684"/>
                    <a:gd name="T21" fmla="*/ 527 h 880"/>
                    <a:gd name="T22" fmla="*/ 1439 w 1684"/>
                    <a:gd name="T23" fmla="*/ 664 h 880"/>
                    <a:gd name="T24" fmla="*/ 1578 w 1684"/>
                    <a:gd name="T25" fmla="*/ 810 h 880"/>
                    <a:gd name="T26" fmla="*/ 1413 w 1684"/>
                    <a:gd name="T27" fmla="*/ 787 h 880"/>
                    <a:gd name="T28" fmla="*/ 1219 w 1684"/>
                    <a:gd name="T29" fmla="*/ 814 h 880"/>
                    <a:gd name="T30" fmla="*/ 1255 w 1684"/>
                    <a:gd name="T31" fmla="*/ 650 h 880"/>
                    <a:gd name="T32" fmla="*/ 1338 w 1684"/>
                    <a:gd name="T33" fmla="*/ 538 h 880"/>
                    <a:gd name="T34" fmla="*/ 1241 w 1684"/>
                    <a:gd name="T35" fmla="*/ 552 h 880"/>
                    <a:gd name="T36" fmla="*/ 1165 w 1684"/>
                    <a:gd name="T37" fmla="*/ 658 h 880"/>
                    <a:gd name="T38" fmla="*/ 1139 w 1684"/>
                    <a:gd name="T39" fmla="*/ 791 h 880"/>
                    <a:gd name="T40" fmla="*/ 107 w 1684"/>
                    <a:gd name="T41" fmla="*/ 310 h 880"/>
                    <a:gd name="T42" fmla="*/ 80 w 1684"/>
                    <a:gd name="T43" fmla="*/ 215 h 880"/>
                    <a:gd name="T44" fmla="*/ 103 w 1684"/>
                    <a:gd name="T45" fmla="*/ 95 h 880"/>
                    <a:gd name="T46" fmla="*/ 217 w 1684"/>
                    <a:gd name="T47" fmla="*/ 0 h 880"/>
                    <a:gd name="T48" fmla="*/ 156 w 1684"/>
                    <a:gd name="T49" fmla="*/ 0 h 880"/>
                    <a:gd name="T50" fmla="*/ 156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16 w 160"/>
                    <a:gd name="T1" fmla="*/ 0 h 335"/>
                    <a:gd name="T2" fmla="*/ 19 w 160"/>
                    <a:gd name="T3" fmla="*/ 106 h 335"/>
                    <a:gd name="T4" fmla="*/ 0 w 160"/>
                    <a:gd name="T5" fmla="*/ 230 h 335"/>
                    <a:gd name="T6" fmla="*/ 33 w 160"/>
                    <a:gd name="T7" fmla="*/ 314 h 335"/>
                    <a:gd name="T8" fmla="*/ 94 w 160"/>
                    <a:gd name="T9" fmla="*/ 335 h 335"/>
                    <a:gd name="T10" fmla="*/ 76 w 160"/>
                    <a:gd name="T11" fmla="*/ 154 h 335"/>
                    <a:gd name="T12" fmla="*/ 160 w 160"/>
                    <a:gd name="T13" fmla="*/ 17 h 335"/>
                    <a:gd name="T14" fmla="*/ 116 w 160"/>
                    <a:gd name="T15" fmla="*/ 0 h 335"/>
                    <a:gd name="T16" fmla="*/ 116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18 w 642"/>
                    <a:gd name="T1" fmla="*/ 896 h 1188"/>
                    <a:gd name="T2" fmla="*/ 0 w 642"/>
                    <a:gd name="T3" fmla="*/ 124 h 1188"/>
                    <a:gd name="T4" fmla="*/ 81 w 642"/>
                    <a:gd name="T5" fmla="*/ 38 h 1188"/>
                    <a:gd name="T6" fmla="*/ 258 w 642"/>
                    <a:gd name="T7" fmla="*/ 0 h 1188"/>
                    <a:gd name="T8" fmla="*/ 399 w 642"/>
                    <a:gd name="T9" fmla="*/ 57 h 1188"/>
                    <a:gd name="T10" fmla="*/ 642 w 642"/>
                    <a:gd name="T11" fmla="*/ 1188 h 1188"/>
                    <a:gd name="T12" fmla="*/ 555 w 642"/>
                    <a:gd name="T13" fmla="*/ 1091 h 1188"/>
                    <a:gd name="T14" fmla="*/ 355 w 642"/>
                    <a:gd name="T15" fmla="*/ 97 h 1188"/>
                    <a:gd name="T16" fmla="*/ 226 w 642"/>
                    <a:gd name="T17" fmla="*/ 61 h 1188"/>
                    <a:gd name="T18" fmla="*/ 119 w 642"/>
                    <a:gd name="T19" fmla="*/ 74 h 1188"/>
                    <a:gd name="T20" fmla="*/ 76 w 642"/>
                    <a:gd name="T21" fmla="*/ 141 h 1188"/>
                    <a:gd name="T22" fmla="*/ 306 w 642"/>
                    <a:gd name="T23" fmla="*/ 924 h 1188"/>
                    <a:gd name="T24" fmla="*/ 218 w 642"/>
                    <a:gd name="T25" fmla="*/ 896 h 1188"/>
                    <a:gd name="T26" fmla="*/ 218 w 642"/>
                    <a:gd name="T27" fmla="*/ 896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27 h 504"/>
                    <a:gd name="T2" fmla="*/ 76 w 192"/>
                    <a:gd name="T3" fmla="*/ 194 h 504"/>
                    <a:gd name="T4" fmla="*/ 113 w 192"/>
                    <a:gd name="T5" fmla="*/ 318 h 504"/>
                    <a:gd name="T6" fmla="*/ 116 w 192"/>
                    <a:gd name="T7" fmla="*/ 504 h 504"/>
                    <a:gd name="T8" fmla="*/ 192 w 192"/>
                    <a:gd name="T9" fmla="*/ 504 h 504"/>
                    <a:gd name="T10" fmla="*/ 187 w 192"/>
                    <a:gd name="T11" fmla="*/ 360 h 504"/>
                    <a:gd name="T12" fmla="*/ 162 w 192"/>
                    <a:gd name="T13" fmla="*/ 208 h 504"/>
                    <a:gd name="T14" fmla="*/ 99 w 192"/>
                    <a:gd name="T15" fmla="*/ 59 h 504"/>
                    <a:gd name="T16" fmla="*/ 63 w 192"/>
                    <a:gd name="T17" fmla="*/ 0 h 504"/>
                    <a:gd name="T18" fmla="*/ 0 w 192"/>
                    <a:gd name="T19" fmla="*/ 27 h 504"/>
                    <a:gd name="T20" fmla="*/ 0 w 192"/>
                    <a:gd name="T21" fmla="*/ 2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297 w 390"/>
                    <a:gd name="T1" fmla="*/ 0 h 269"/>
                    <a:gd name="T2" fmla="*/ 257 w 390"/>
                    <a:gd name="T3" fmla="*/ 17 h 269"/>
                    <a:gd name="T4" fmla="*/ 253 w 390"/>
                    <a:gd name="T5" fmla="*/ 66 h 269"/>
                    <a:gd name="T6" fmla="*/ 0 w 390"/>
                    <a:gd name="T7" fmla="*/ 169 h 269"/>
                    <a:gd name="T8" fmla="*/ 0 w 390"/>
                    <a:gd name="T9" fmla="*/ 222 h 269"/>
                    <a:gd name="T10" fmla="*/ 284 w 390"/>
                    <a:gd name="T11" fmla="*/ 226 h 269"/>
                    <a:gd name="T12" fmla="*/ 320 w 390"/>
                    <a:gd name="T13" fmla="*/ 269 h 269"/>
                    <a:gd name="T14" fmla="*/ 390 w 390"/>
                    <a:gd name="T15" fmla="*/ 266 h 269"/>
                    <a:gd name="T16" fmla="*/ 383 w 390"/>
                    <a:gd name="T17" fmla="*/ 190 h 269"/>
                    <a:gd name="T18" fmla="*/ 116 w 390"/>
                    <a:gd name="T19" fmla="*/ 176 h 269"/>
                    <a:gd name="T20" fmla="*/ 333 w 390"/>
                    <a:gd name="T21" fmla="*/ 89 h 269"/>
                    <a:gd name="T22" fmla="*/ 297 w 390"/>
                    <a:gd name="T23" fmla="*/ 0 h 269"/>
                    <a:gd name="T24" fmla="*/ 297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131 h 424"/>
                    <a:gd name="T2" fmla="*/ 863 w 941"/>
                    <a:gd name="T3" fmla="*/ 0 h 424"/>
                    <a:gd name="T4" fmla="*/ 926 w 941"/>
                    <a:gd name="T5" fmla="*/ 78 h 424"/>
                    <a:gd name="T6" fmla="*/ 941 w 941"/>
                    <a:gd name="T7" fmla="*/ 181 h 424"/>
                    <a:gd name="T8" fmla="*/ 903 w 941"/>
                    <a:gd name="T9" fmla="*/ 282 h 424"/>
                    <a:gd name="T10" fmla="*/ 57 w 941"/>
                    <a:gd name="T11" fmla="*/ 424 h 424"/>
                    <a:gd name="T12" fmla="*/ 53 w 941"/>
                    <a:gd name="T13" fmla="*/ 384 h 424"/>
                    <a:gd name="T14" fmla="*/ 863 w 941"/>
                    <a:gd name="T15" fmla="*/ 242 h 424"/>
                    <a:gd name="T16" fmla="*/ 893 w 941"/>
                    <a:gd name="T17" fmla="*/ 145 h 424"/>
                    <a:gd name="T18" fmla="*/ 840 w 941"/>
                    <a:gd name="T19" fmla="*/ 57 h 424"/>
                    <a:gd name="T20" fmla="*/ 0 w 941"/>
                    <a:gd name="T21" fmla="*/ 185 h 424"/>
                    <a:gd name="T22" fmla="*/ 0 w 941"/>
                    <a:gd name="T23" fmla="*/ 131 h 424"/>
                    <a:gd name="T24" fmla="*/ 0 w 941"/>
                    <a:gd name="T25" fmla="*/ 131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126 h 173"/>
                    <a:gd name="T2" fmla="*/ 66 w 488"/>
                    <a:gd name="T3" fmla="*/ 173 h 173"/>
                    <a:gd name="T4" fmla="*/ 222 w 488"/>
                    <a:gd name="T5" fmla="*/ 166 h 173"/>
                    <a:gd name="T6" fmla="*/ 418 w 488"/>
                    <a:gd name="T7" fmla="*/ 116 h 173"/>
                    <a:gd name="T8" fmla="*/ 488 w 488"/>
                    <a:gd name="T9" fmla="*/ 42 h 173"/>
                    <a:gd name="T10" fmla="*/ 443 w 488"/>
                    <a:gd name="T11" fmla="*/ 2 h 173"/>
                    <a:gd name="T12" fmla="*/ 253 w 488"/>
                    <a:gd name="T13" fmla="*/ 0 h 173"/>
                    <a:gd name="T14" fmla="*/ 110 w 488"/>
                    <a:gd name="T15" fmla="*/ 12 h 173"/>
                    <a:gd name="T16" fmla="*/ 15 w 488"/>
                    <a:gd name="T17" fmla="*/ 76 h 173"/>
                    <a:gd name="T18" fmla="*/ 112 w 488"/>
                    <a:gd name="T19" fmla="*/ 95 h 173"/>
                    <a:gd name="T20" fmla="*/ 275 w 488"/>
                    <a:gd name="T21" fmla="*/ 53 h 173"/>
                    <a:gd name="T22" fmla="*/ 416 w 488"/>
                    <a:gd name="T23" fmla="*/ 53 h 173"/>
                    <a:gd name="T24" fmla="*/ 268 w 488"/>
                    <a:gd name="T25" fmla="*/ 110 h 173"/>
                    <a:gd name="T26" fmla="*/ 142 w 488"/>
                    <a:gd name="T27" fmla="*/ 126 h 173"/>
                    <a:gd name="T28" fmla="*/ 0 w 488"/>
                    <a:gd name="T29" fmla="*/ 126 h 173"/>
                    <a:gd name="T30" fmla="*/ 0 w 488"/>
                    <a:gd name="T31" fmla="*/ 126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692 w 772"/>
                <a:gd name="T1" fmla="*/ 3156 h 3266"/>
                <a:gd name="T2" fmla="*/ 380 w 772"/>
                <a:gd name="T3" fmla="*/ 2945 h 3266"/>
                <a:gd name="T4" fmla="*/ 319 w 772"/>
                <a:gd name="T5" fmla="*/ 2783 h 3266"/>
                <a:gd name="T6" fmla="*/ 371 w 772"/>
                <a:gd name="T7" fmla="*/ 2542 h 3266"/>
                <a:gd name="T8" fmla="*/ 591 w 772"/>
                <a:gd name="T9" fmla="*/ 2251 h 3266"/>
                <a:gd name="T10" fmla="*/ 641 w 772"/>
                <a:gd name="T11" fmla="*/ 2070 h 3266"/>
                <a:gd name="T12" fmla="*/ 591 w 772"/>
                <a:gd name="T13" fmla="*/ 1948 h 3266"/>
                <a:gd name="T14" fmla="*/ 401 w 772"/>
                <a:gd name="T15" fmla="*/ 1859 h 3266"/>
                <a:gd name="T16" fmla="*/ 361 w 772"/>
                <a:gd name="T17" fmla="*/ 1747 h 3266"/>
                <a:gd name="T18" fmla="*/ 430 w 772"/>
                <a:gd name="T19" fmla="*/ 1587 h 3266"/>
                <a:gd name="T20" fmla="*/ 741 w 772"/>
                <a:gd name="T21" fmla="*/ 1156 h 3266"/>
                <a:gd name="T22" fmla="*/ 772 w 772"/>
                <a:gd name="T23" fmla="*/ 945 h 3266"/>
                <a:gd name="T24" fmla="*/ 692 w 772"/>
                <a:gd name="T25" fmla="*/ 713 h 3266"/>
                <a:gd name="T26" fmla="*/ 430 w 772"/>
                <a:gd name="T27" fmla="*/ 603 h 3266"/>
                <a:gd name="T28" fmla="*/ 200 w 772"/>
                <a:gd name="T29" fmla="*/ 422 h 3266"/>
                <a:gd name="T30" fmla="*/ 0 w 772"/>
                <a:gd name="T31" fmla="*/ 0 h 3266"/>
                <a:gd name="T32" fmla="*/ 29 w 772"/>
                <a:gd name="T33" fmla="*/ 382 h 3266"/>
                <a:gd name="T34" fmla="*/ 179 w 772"/>
                <a:gd name="T35" fmla="*/ 612 h 3266"/>
                <a:gd name="T36" fmla="*/ 380 w 772"/>
                <a:gd name="T37" fmla="*/ 753 h 3266"/>
                <a:gd name="T38" fmla="*/ 601 w 772"/>
                <a:gd name="T39" fmla="*/ 833 h 3266"/>
                <a:gd name="T40" fmla="*/ 612 w 772"/>
                <a:gd name="T41" fmla="*/ 1044 h 3266"/>
                <a:gd name="T42" fmla="*/ 500 w 772"/>
                <a:gd name="T43" fmla="*/ 1266 h 3266"/>
                <a:gd name="T44" fmla="*/ 240 w 772"/>
                <a:gd name="T45" fmla="*/ 1658 h 3266"/>
                <a:gd name="T46" fmla="*/ 230 w 772"/>
                <a:gd name="T47" fmla="*/ 1909 h 3266"/>
                <a:gd name="T48" fmla="*/ 471 w 772"/>
                <a:gd name="T49" fmla="*/ 2049 h 3266"/>
                <a:gd name="T50" fmla="*/ 460 w 772"/>
                <a:gd name="T51" fmla="*/ 2180 h 3266"/>
                <a:gd name="T52" fmla="*/ 249 w 772"/>
                <a:gd name="T53" fmla="*/ 2452 h 3266"/>
                <a:gd name="T54" fmla="*/ 160 w 772"/>
                <a:gd name="T55" fmla="*/ 2713 h 3266"/>
                <a:gd name="T56" fmla="*/ 240 w 772"/>
                <a:gd name="T57" fmla="*/ 2994 h 3266"/>
                <a:gd name="T58" fmla="*/ 430 w 772"/>
                <a:gd name="T59" fmla="*/ 3144 h 3266"/>
                <a:gd name="T60" fmla="*/ 671 w 772"/>
                <a:gd name="T61" fmla="*/ 3266 h 3266"/>
                <a:gd name="T62" fmla="*/ 692 w 772"/>
                <a:gd name="T63" fmla="*/ 3156 h 3266"/>
                <a:gd name="T64" fmla="*/ 692 w 772"/>
                <a:gd name="T65" fmla="*/ 3156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123 w 245"/>
                  <a:gd name="T1" fmla="*/ 9 h 806"/>
                  <a:gd name="T2" fmla="*/ 131 w 245"/>
                  <a:gd name="T3" fmla="*/ 342 h 806"/>
                  <a:gd name="T4" fmla="*/ 0 w 245"/>
                  <a:gd name="T5" fmla="*/ 806 h 806"/>
                  <a:gd name="T6" fmla="*/ 79 w 245"/>
                  <a:gd name="T7" fmla="*/ 789 h 806"/>
                  <a:gd name="T8" fmla="*/ 218 w 245"/>
                  <a:gd name="T9" fmla="*/ 376 h 806"/>
                  <a:gd name="T10" fmla="*/ 245 w 245"/>
                  <a:gd name="T11" fmla="*/ 0 h 806"/>
                  <a:gd name="T12" fmla="*/ 123 w 245"/>
                  <a:gd name="T13" fmla="*/ 9 h 806"/>
                  <a:gd name="T14" fmla="*/ 123 w 245"/>
                  <a:gd name="T15" fmla="*/ 9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298 w 604"/>
                    <a:gd name="T3" fmla="*/ 184 h 349"/>
                    <a:gd name="T4" fmla="*/ 500 w 604"/>
                    <a:gd name="T5" fmla="*/ 349 h 349"/>
                    <a:gd name="T6" fmla="*/ 604 w 604"/>
                    <a:gd name="T7" fmla="*/ 140 h 349"/>
                    <a:gd name="T8" fmla="*/ 359 w 604"/>
                    <a:gd name="T9" fmla="*/ 9 h 349"/>
                    <a:gd name="T10" fmla="*/ 464 w 604"/>
                    <a:gd name="T11" fmla="*/ 184 h 349"/>
                    <a:gd name="T12" fmla="*/ 131 w 604"/>
                    <a:gd name="T13" fmla="*/ 17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0" y="330"/>
                  <a:ext cx="269" cy="438"/>
                </a:xfrm>
                <a:custGeom>
                  <a:avLst/>
                  <a:gdLst>
                    <a:gd name="T0" fmla="*/ 741 w 1064"/>
                    <a:gd name="T1" fmla="*/ 129 h 1230"/>
                    <a:gd name="T2" fmla="*/ 485 w 1064"/>
                    <a:gd name="T3" fmla="*/ 352 h 1230"/>
                    <a:gd name="T4" fmla="*/ 163 w 1064"/>
                    <a:gd name="T5" fmla="*/ 762 h 1230"/>
                    <a:gd name="T6" fmla="*/ 0 w 1064"/>
                    <a:gd name="T7" fmla="*/ 1101 h 1230"/>
                    <a:gd name="T8" fmla="*/ 59 w 1064"/>
                    <a:gd name="T9" fmla="*/ 1230 h 1230"/>
                    <a:gd name="T10" fmla="*/ 262 w 1064"/>
                    <a:gd name="T11" fmla="*/ 1201 h 1230"/>
                    <a:gd name="T12" fmla="*/ 578 w 1064"/>
                    <a:gd name="T13" fmla="*/ 914 h 1230"/>
                    <a:gd name="T14" fmla="*/ 876 w 1064"/>
                    <a:gd name="T15" fmla="*/ 534 h 1230"/>
                    <a:gd name="T16" fmla="*/ 1034 w 1064"/>
                    <a:gd name="T17" fmla="*/ 270 h 1230"/>
                    <a:gd name="T18" fmla="*/ 1064 w 1064"/>
                    <a:gd name="T19" fmla="*/ 84 h 1230"/>
                    <a:gd name="T20" fmla="*/ 977 w 1064"/>
                    <a:gd name="T21" fmla="*/ 0 h 1230"/>
                    <a:gd name="T22" fmla="*/ 836 w 1064"/>
                    <a:gd name="T23" fmla="*/ 65 h 1230"/>
                    <a:gd name="T24" fmla="*/ 969 w 1064"/>
                    <a:gd name="T25" fmla="*/ 107 h 1230"/>
                    <a:gd name="T26" fmla="*/ 876 w 1064"/>
                    <a:gd name="T27" fmla="*/ 352 h 1230"/>
                    <a:gd name="T28" fmla="*/ 690 w 1064"/>
                    <a:gd name="T29" fmla="*/ 656 h 1230"/>
                    <a:gd name="T30" fmla="*/ 350 w 1064"/>
                    <a:gd name="T31" fmla="*/ 1008 h 1230"/>
                    <a:gd name="T32" fmla="*/ 116 w 1064"/>
                    <a:gd name="T33" fmla="*/ 1114 h 1230"/>
                    <a:gd name="T34" fmla="*/ 135 w 1064"/>
                    <a:gd name="T35" fmla="*/ 943 h 1230"/>
                    <a:gd name="T36" fmla="*/ 437 w 1064"/>
                    <a:gd name="T37" fmla="*/ 504 h 1230"/>
                    <a:gd name="T38" fmla="*/ 831 w 1064"/>
                    <a:gd name="T39" fmla="*/ 118 h 1230"/>
                    <a:gd name="T40" fmla="*/ 741 w 1064"/>
                    <a:gd name="T41" fmla="*/ 129 h 1230"/>
                    <a:gd name="T42" fmla="*/ 741 w 1064"/>
                    <a:gd name="T43" fmla="*/ 129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0" y="180"/>
                  <a:ext cx="505" cy="898"/>
                </a:xfrm>
                <a:custGeom>
                  <a:avLst/>
                  <a:gdLst>
                    <a:gd name="T0" fmla="*/ 1941 w 2002"/>
                    <a:gd name="T1" fmla="*/ 0 h 2521"/>
                    <a:gd name="T2" fmla="*/ 0 w 2002"/>
                    <a:gd name="T3" fmla="*/ 2521 h 2521"/>
                    <a:gd name="T4" fmla="*/ 192 w 2002"/>
                    <a:gd name="T5" fmla="*/ 2450 h 2521"/>
                    <a:gd name="T6" fmla="*/ 2002 w 2002"/>
                    <a:gd name="T7" fmla="*/ 61 h 2521"/>
                    <a:gd name="T8" fmla="*/ 1941 w 2002"/>
                    <a:gd name="T9" fmla="*/ 0 h 2521"/>
                    <a:gd name="T10" fmla="*/ 1941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95 w 3007"/>
                    <a:gd name="T1" fmla="*/ 2844 h 3771"/>
                    <a:gd name="T2" fmla="*/ 394 w 3007"/>
                    <a:gd name="T3" fmla="*/ 2834 h 3771"/>
                    <a:gd name="T4" fmla="*/ 821 w 3007"/>
                    <a:gd name="T5" fmla="*/ 3009 h 3771"/>
                    <a:gd name="T6" fmla="*/ 681 w 3007"/>
                    <a:gd name="T7" fmla="*/ 2817 h 3771"/>
                    <a:gd name="T8" fmla="*/ 367 w 3007"/>
                    <a:gd name="T9" fmla="*/ 2703 h 3771"/>
                    <a:gd name="T10" fmla="*/ 637 w 3007"/>
                    <a:gd name="T11" fmla="*/ 2720 h 3771"/>
                    <a:gd name="T12" fmla="*/ 979 w 3007"/>
                    <a:gd name="T13" fmla="*/ 2870 h 3771"/>
                    <a:gd name="T14" fmla="*/ 2859 w 3007"/>
                    <a:gd name="T15" fmla="*/ 420 h 3771"/>
                    <a:gd name="T16" fmla="*/ 2578 w 3007"/>
                    <a:gd name="T17" fmla="*/ 148 h 3771"/>
                    <a:gd name="T18" fmla="*/ 2308 w 3007"/>
                    <a:gd name="T19" fmla="*/ 0 h 3771"/>
                    <a:gd name="T20" fmla="*/ 2692 w 3007"/>
                    <a:gd name="T21" fmla="*/ 78 h 3771"/>
                    <a:gd name="T22" fmla="*/ 3007 w 3007"/>
                    <a:gd name="T23" fmla="*/ 428 h 3771"/>
                    <a:gd name="T24" fmla="*/ 831 w 3007"/>
                    <a:gd name="T25" fmla="*/ 3273 h 3771"/>
                    <a:gd name="T26" fmla="*/ 481 w 3007"/>
                    <a:gd name="T27" fmla="*/ 3412 h 3771"/>
                    <a:gd name="T28" fmla="*/ 105 w 3007"/>
                    <a:gd name="T29" fmla="*/ 3771 h 3771"/>
                    <a:gd name="T30" fmla="*/ 0 w 3007"/>
                    <a:gd name="T31" fmla="*/ 3667 h 3771"/>
                    <a:gd name="T32" fmla="*/ 131 w 3007"/>
                    <a:gd name="T33" fmla="*/ 3631 h 3771"/>
                    <a:gd name="T34" fmla="*/ 376 w 3007"/>
                    <a:gd name="T35" fmla="*/ 3385 h 3771"/>
                    <a:gd name="T36" fmla="*/ 165 w 3007"/>
                    <a:gd name="T37" fmla="*/ 3273 h 3771"/>
                    <a:gd name="T38" fmla="*/ 165 w 3007"/>
                    <a:gd name="T39" fmla="*/ 3176 h 3771"/>
                    <a:gd name="T40" fmla="*/ 411 w 3007"/>
                    <a:gd name="T41" fmla="*/ 3298 h 3771"/>
                    <a:gd name="T42" fmla="*/ 411 w 3007"/>
                    <a:gd name="T43" fmla="*/ 3186 h 3771"/>
                    <a:gd name="T44" fmla="*/ 603 w 3007"/>
                    <a:gd name="T45" fmla="*/ 3220 h 3771"/>
                    <a:gd name="T46" fmla="*/ 428 w 3007"/>
                    <a:gd name="T47" fmla="*/ 3079 h 3771"/>
                    <a:gd name="T48" fmla="*/ 629 w 3007"/>
                    <a:gd name="T49" fmla="*/ 3062 h 3771"/>
                    <a:gd name="T50" fmla="*/ 95 w 3007"/>
                    <a:gd name="T51" fmla="*/ 2844 h 3771"/>
                    <a:gd name="T52" fmla="*/ 95 w 3007"/>
                    <a:gd name="T53" fmla="*/ 2844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9" y="895"/>
                  <a:ext cx="169" cy="122"/>
                </a:xfrm>
                <a:custGeom>
                  <a:avLst/>
                  <a:gdLst>
                    <a:gd name="T0" fmla="*/ 0 w 673"/>
                    <a:gd name="T1" fmla="*/ 80 h 342"/>
                    <a:gd name="T2" fmla="*/ 255 w 673"/>
                    <a:gd name="T3" fmla="*/ 106 h 342"/>
                    <a:gd name="T4" fmla="*/ 639 w 673"/>
                    <a:gd name="T5" fmla="*/ 342 h 342"/>
                    <a:gd name="T6" fmla="*/ 673 w 673"/>
                    <a:gd name="T7" fmla="*/ 289 h 342"/>
                    <a:gd name="T8" fmla="*/ 447 w 673"/>
                    <a:gd name="T9" fmla="*/ 114 h 342"/>
                    <a:gd name="T10" fmla="*/ 26 w 673"/>
                    <a:gd name="T11" fmla="*/ 0 h 342"/>
                    <a:gd name="T12" fmla="*/ 0 w 673"/>
                    <a:gd name="T13" fmla="*/ 80 h 342"/>
                    <a:gd name="T14" fmla="*/ 0 w 673"/>
                    <a:gd name="T15" fmla="*/ 8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4"/>
                  <a:ext cx="181" cy="144"/>
                </a:xfrm>
                <a:custGeom>
                  <a:avLst/>
                  <a:gdLst>
                    <a:gd name="T0" fmla="*/ 0 w 716"/>
                    <a:gd name="T1" fmla="*/ 78 h 403"/>
                    <a:gd name="T2" fmla="*/ 340 w 716"/>
                    <a:gd name="T3" fmla="*/ 148 h 403"/>
                    <a:gd name="T4" fmla="*/ 638 w 716"/>
                    <a:gd name="T5" fmla="*/ 403 h 403"/>
                    <a:gd name="T6" fmla="*/ 716 w 716"/>
                    <a:gd name="T7" fmla="*/ 296 h 403"/>
                    <a:gd name="T8" fmla="*/ 420 w 716"/>
                    <a:gd name="T9" fmla="*/ 114 h 403"/>
                    <a:gd name="T10" fmla="*/ 70 w 716"/>
                    <a:gd name="T11" fmla="*/ 0 h 403"/>
                    <a:gd name="T12" fmla="*/ 0 w 716"/>
                    <a:gd name="T13" fmla="*/ 78 h 403"/>
                    <a:gd name="T14" fmla="*/ 0 w 716"/>
                    <a:gd name="T15" fmla="*/ 78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78 h 411"/>
                    <a:gd name="T2" fmla="*/ 316 w 717"/>
                    <a:gd name="T3" fmla="*/ 139 h 411"/>
                    <a:gd name="T4" fmla="*/ 649 w 717"/>
                    <a:gd name="T5" fmla="*/ 411 h 411"/>
                    <a:gd name="T6" fmla="*/ 717 w 717"/>
                    <a:gd name="T7" fmla="*/ 314 h 411"/>
                    <a:gd name="T8" fmla="*/ 394 w 717"/>
                    <a:gd name="T9" fmla="*/ 87 h 411"/>
                    <a:gd name="T10" fmla="*/ 54 w 717"/>
                    <a:gd name="T11" fmla="*/ 0 h 411"/>
                    <a:gd name="T12" fmla="*/ 0 w 717"/>
                    <a:gd name="T13" fmla="*/ 78 h 411"/>
                    <a:gd name="T14" fmla="*/ 0 w 717"/>
                    <a:gd name="T15" fmla="*/ 78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0"/>
                  <a:ext cx="179" cy="138"/>
                </a:xfrm>
                <a:custGeom>
                  <a:avLst/>
                  <a:gdLst>
                    <a:gd name="T0" fmla="*/ 0 w 709"/>
                    <a:gd name="T1" fmla="*/ 88 h 386"/>
                    <a:gd name="T2" fmla="*/ 272 w 709"/>
                    <a:gd name="T3" fmla="*/ 131 h 386"/>
                    <a:gd name="T4" fmla="*/ 665 w 709"/>
                    <a:gd name="T5" fmla="*/ 386 h 386"/>
                    <a:gd name="T6" fmla="*/ 709 w 709"/>
                    <a:gd name="T7" fmla="*/ 308 h 386"/>
                    <a:gd name="T8" fmla="*/ 306 w 709"/>
                    <a:gd name="T9" fmla="*/ 53 h 386"/>
                    <a:gd name="T10" fmla="*/ 43 w 709"/>
                    <a:gd name="T11" fmla="*/ 0 h 386"/>
                    <a:gd name="T12" fmla="*/ 0 w 709"/>
                    <a:gd name="T13" fmla="*/ 88 h 386"/>
                    <a:gd name="T14" fmla="*/ 0 w 709"/>
                    <a:gd name="T15" fmla="*/ 88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5222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2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5223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4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24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226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226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226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5226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1pPr>
          </a:lstStyle>
          <a:p>
            <a:fld id="{7AC473DD-077A-4873-91FA-F11A0B9EA4F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0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1100" y="4241800"/>
            <a:ext cx="34671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3900" y="4254500"/>
            <a:ext cx="34417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WordArt 4"/>
          <p:cNvSpPr>
            <a:spLocks noChangeArrowheads="1" noChangeShapeType="1" noTextEdit="1"/>
          </p:cNvSpPr>
          <p:nvPr/>
        </p:nvSpPr>
        <p:spPr bwMode="auto">
          <a:xfrm>
            <a:off x="1981200" y="2514600"/>
            <a:ext cx="51816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Giới thiệu bảng chia</a:t>
            </a: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2743200" y="1219200"/>
            <a:ext cx="3657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6600">
                <a:latin typeface="Arial" charset="0"/>
              </a:rPr>
              <a:t>Toán</a:t>
            </a:r>
          </a:p>
        </p:txBody>
      </p:sp>
      <p:sp>
        <p:nvSpPr>
          <p:cNvPr id="5126" name="Line 8"/>
          <p:cNvSpPr>
            <a:spLocks noChangeShapeType="1"/>
          </p:cNvSpPr>
          <p:nvPr/>
        </p:nvSpPr>
        <p:spPr bwMode="auto">
          <a:xfrm>
            <a:off x="3810000" y="2209800"/>
            <a:ext cx="1600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1447800" y="1143000"/>
            <a:ext cx="1287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Toán: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124200" y="1173163"/>
            <a:ext cx="4800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sp>
        <p:nvSpPr>
          <p:cNvPr id="14340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609600" y="1981200"/>
            <a:ext cx="3276600" cy="3810000"/>
          </a:xfrm>
          <a:prstGeom prst="actionButtonHome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4341" name="Text Box 8"/>
          <p:cNvSpPr txBox="1">
            <a:spLocks noChangeArrowheads="1"/>
          </p:cNvSpPr>
          <p:nvPr/>
        </p:nvSpPr>
        <p:spPr bwMode="auto">
          <a:xfrm>
            <a:off x="4114800" y="2819400"/>
            <a:ext cx="4572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- Ôn cách tra bảng chia, chuẩn bị tốt cho bài luyện tập giờ sau.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53" name="Group 165"/>
          <p:cNvGraphicFramePr>
            <a:graphicFrameLocks noGrp="1"/>
          </p:cNvGraphicFramePr>
          <p:nvPr/>
        </p:nvGraphicFramePr>
        <p:xfrm>
          <a:off x="228600" y="1447800"/>
          <a:ext cx="6781800" cy="4572000"/>
        </p:xfrm>
        <a:graphic>
          <a:graphicData uri="http://schemas.openxmlformats.org/drawingml/2006/table">
            <a:tbl>
              <a:tblPr/>
              <a:tblGrid>
                <a:gridCol w="615950"/>
                <a:gridCol w="617538"/>
                <a:gridCol w="617537"/>
                <a:gridCol w="615950"/>
                <a:gridCol w="614363"/>
                <a:gridCol w="619125"/>
                <a:gridCol w="614362"/>
                <a:gridCol w="615950"/>
                <a:gridCol w="617538"/>
                <a:gridCol w="617537"/>
                <a:gridCol w="615950"/>
              </a:tblGrid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2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92" name="Rectangle 152"/>
          <p:cNvSpPr>
            <a:spLocks noChangeArrowheads="1"/>
          </p:cNvSpPr>
          <p:nvPr/>
        </p:nvSpPr>
        <p:spPr bwMode="auto">
          <a:xfrm>
            <a:off x="1066800" y="663575"/>
            <a:ext cx="1508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Toán</a:t>
            </a:r>
            <a:r>
              <a:rPr lang="en-US" sz="3200">
                <a:latin typeface="Arial" charset="0"/>
              </a:rPr>
              <a:t>:</a:t>
            </a:r>
          </a:p>
        </p:txBody>
      </p:sp>
      <p:sp>
        <p:nvSpPr>
          <p:cNvPr id="12441" name="Text Box 153"/>
          <p:cNvSpPr txBox="1">
            <a:spLocks noChangeArrowheads="1"/>
          </p:cNvSpPr>
          <p:nvPr/>
        </p:nvSpPr>
        <p:spPr bwMode="auto">
          <a:xfrm>
            <a:off x="2590800" y="792163"/>
            <a:ext cx="487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sp>
        <p:nvSpPr>
          <p:cNvPr id="12442" name="Line 154"/>
          <p:cNvSpPr>
            <a:spLocks noChangeShapeType="1"/>
          </p:cNvSpPr>
          <p:nvPr/>
        </p:nvSpPr>
        <p:spPr bwMode="auto">
          <a:xfrm flipV="1">
            <a:off x="6400800" y="1219200"/>
            <a:ext cx="838200" cy="228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43" name="Text Box 155"/>
          <p:cNvSpPr txBox="1">
            <a:spLocks noChangeArrowheads="1"/>
          </p:cNvSpPr>
          <p:nvPr/>
        </p:nvSpPr>
        <p:spPr bwMode="auto">
          <a:xfrm>
            <a:off x="7239000" y="990600"/>
            <a:ext cx="190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Hàng thương của 2 số</a:t>
            </a:r>
          </a:p>
        </p:txBody>
      </p:sp>
      <p:sp>
        <p:nvSpPr>
          <p:cNvPr id="12445" name="Line 157"/>
          <p:cNvSpPr>
            <a:spLocks noChangeShapeType="1"/>
          </p:cNvSpPr>
          <p:nvPr/>
        </p:nvSpPr>
        <p:spPr bwMode="auto">
          <a:xfrm>
            <a:off x="381000" y="5943600"/>
            <a:ext cx="1066800" cy="45720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46" name="Text Box 158"/>
          <p:cNvSpPr txBox="1">
            <a:spLocks noChangeArrowheads="1"/>
          </p:cNvSpPr>
          <p:nvPr/>
        </p:nvSpPr>
        <p:spPr bwMode="auto">
          <a:xfrm>
            <a:off x="1447800" y="61722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Cột những số chia</a:t>
            </a:r>
          </a:p>
        </p:txBody>
      </p:sp>
      <p:sp>
        <p:nvSpPr>
          <p:cNvPr id="12447" name="Line 159"/>
          <p:cNvSpPr>
            <a:spLocks noChangeShapeType="1"/>
          </p:cNvSpPr>
          <p:nvPr/>
        </p:nvSpPr>
        <p:spPr bwMode="auto">
          <a:xfrm>
            <a:off x="6019800" y="3352800"/>
            <a:ext cx="1828800" cy="914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48" name="Text Box 160"/>
          <p:cNvSpPr txBox="1">
            <a:spLocks noChangeArrowheads="1"/>
          </p:cNvSpPr>
          <p:nvPr/>
        </p:nvSpPr>
        <p:spPr bwMode="auto">
          <a:xfrm>
            <a:off x="7239000" y="4191000"/>
            <a:ext cx="19050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  <a:latin typeface="Arial" charset="0"/>
              </a:rPr>
              <a:t>Mỗi số trong một ô là số bị chia</a:t>
            </a:r>
          </a:p>
        </p:txBody>
      </p:sp>
      <p:sp>
        <p:nvSpPr>
          <p:cNvPr id="12450" name="Line 162"/>
          <p:cNvSpPr>
            <a:spLocks noChangeShapeType="1"/>
          </p:cNvSpPr>
          <p:nvPr/>
        </p:nvSpPr>
        <p:spPr bwMode="auto">
          <a:xfrm>
            <a:off x="685800" y="3429000"/>
            <a:ext cx="1828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451" name="Line 163"/>
          <p:cNvSpPr>
            <a:spLocks noChangeShapeType="1"/>
          </p:cNvSpPr>
          <p:nvPr/>
        </p:nvSpPr>
        <p:spPr bwMode="auto">
          <a:xfrm flipV="1">
            <a:off x="2590800" y="1600200"/>
            <a:ext cx="0" cy="1676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2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2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" grpId="0"/>
      <p:bldP spid="12442" grpId="0" animBg="1"/>
      <p:bldP spid="12443" grpId="0"/>
      <p:bldP spid="12445" grpId="0" animBg="1"/>
      <p:bldP spid="12446" grpId="0"/>
      <p:bldP spid="12447" grpId="0" animBg="1"/>
      <p:bldP spid="12448" grpId="0"/>
      <p:bldP spid="12450" grpId="0" animBg="1"/>
      <p:bldP spid="124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1066800" y="663575"/>
            <a:ext cx="1565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u="sng">
                <a:latin typeface="Arial" charset="0"/>
              </a:rPr>
              <a:t>Toán:</a:t>
            </a:r>
          </a:p>
        </p:txBody>
      </p:sp>
      <p:sp>
        <p:nvSpPr>
          <p:cNvPr id="7171" name="Text Box 6"/>
          <p:cNvSpPr txBox="1">
            <a:spLocks noChangeArrowheads="1"/>
          </p:cNvSpPr>
          <p:nvPr/>
        </p:nvSpPr>
        <p:spPr bwMode="auto">
          <a:xfrm>
            <a:off x="2590800" y="6858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graphicFrame>
        <p:nvGraphicFramePr>
          <p:cNvPr id="3571" name="Group 499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6553200" cy="4687888"/>
        </p:xfrm>
        <a:graphic>
          <a:graphicData uri="http://schemas.openxmlformats.org/drawingml/2006/table">
            <a:tbl>
              <a:tblPr/>
              <a:tblGrid>
                <a:gridCol w="595313"/>
                <a:gridCol w="596900"/>
                <a:gridCol w="595312"/>
                <a:gridCol w="595313"/>
                <a:gridCol w="593725"/>
                <a:gridCol w="600075"/>
                <a:gridCol w="593725"/>
                <a:gridCol w="595312"/>
                <a:gridCol w="595313"/>
                <a:gridCol w="596900"/>
                <a:gridCol w="595312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64" name="Line 492"/>
          <p:cNvSpPr>
            <a:spLocks noChangeShapeType="1"/>
          </p:cNvSpPr>
          <p:nvPr/>
        </p:nvSpPr>
        <p:spPr bwMode="auto">
          <a:xfrm flipV="1">
            <a:off x="2362200" y="1905000"/>
            <a:ext cx="0" cy="16002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65" name="Line 493"/>
          <p:cNvSpPr>
            <a:spLocks noChangeShapeType="1"/>
          </p:cNvSpPr>
          <p:nvPr/>
        </p:nvSpPr>
        <p:spPr bwMode="auto">
          <a:xfrm>
            <a:off x="304800" y="3657600"/>
            <a:ext cx="1981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66" name="Text Box 494"/>
          <p:cNvSpPr txBox="1">
            <a:spLocks noChangeArrowheads="1"/>
          </p:cNvSpPr>
          <p:nvPr/>
        </p:nvSpPr>
        <p:spPr bwMode="auto">
          <a:xfrm>
            <a:off x="6629400" y="121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12 : 4 = ?</a:t>
            </a:r>
          </a:p>
        </p:txBody>
      </p:sp>
      <p:sp>
        <p:nvSpPr>
          <p:cNvPr id="3567" name="Text Box 495"/>
          <p:cNvSpPr txBox="1">
            <a:spLocks noChangeArrowheads="1"/>
          </p:cNvSpPr>
          <p:nvPr/>
        </p:nvSpPr>
        <p:spPr bwMode="auto">
          <a:xfrm>
            <a:off x="6781800" y="1600200"/>
            <a:ext cx="2362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- Từ số 4 ở cột 1 theo chiều mũi tên sang phải theo số 12.</a:t>
            </a:r>
          </a:p>
        </p:txBody>
      </p:sp>
      <p:sp>
        <p:nvSpPr>
          <p:cNvPr id="3568" name="Text Box 496"/>
          <p:cNvSpPr txBox="1">
            <a:spLocks noChangeArrowheads="1"/>
          </p:cNvSpPr>
          <p:nvPr/>
        </p:nvSpPr>
        <p:spPr bwMode="auto">
          <a:xfrm>
            <a:off x="6858000" y="3505200"/>
            <a:ext cx="2133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- Từ số 12 theo chiều mũi tên lên hàng 1 gặp số 3.</a:t>
            </a:r>
          </a:p>
        </p:txBody>
      </p:sp>
      <p:sp>
        <p:nvSpPr>
          <p:cNvPr id="3569" name="Text Box 497"/>
          <p:cNvSpPr txBox="1">
            <a:spLocks noChangeArrowheads="1"/>
          </p:cNvSpPr>
          <p:nvPr/>
        </p:nvSpPr>
        <p:spPr bwMode="auto">
          <a:xfrm>
            <a:off x="6629400" y="533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-Ta có: 12 : 4 = 3</a:t>
            </a:r>
          </a:p>
        </p:txBody>
      </p:sp>
      <p:sp>
        <p:nvSpPr>
          <p:cNvPr id="3570" name="Text Box 498"/>
          <p:cNvSpPr txBox="1">
            <a:spLocks noChangeArrowheads="1"/>
          </p:cNvSpPr>
          <p:nvPr/>
        </p:nvSpPr>
        <p:spPr bwMode="auto">
          <a:xfrm>
            <a:off x="6781800" y="5791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Hoặc: 12 : 3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4" grpId="0" animBg="1"/>
      <p:bldP spid="3565" grpId="0" animBg="1"/>
      <p:bldP spid="3566" grpId="0"/>
      <p:bldP spid="3567" grpId="0"/>
      <p:bldP spid="3568" grpId="0"/>
      <p:bldP spid="3569" grpId="0"/>
      <p:bldP spid="35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4114800" y="715963"/>
            <a:ext cx="1643063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800" b="1" u="sng">
                <a:latin typeface="Arial" charset="0"/>
              </a:rPr>
              <a:t>Toán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743200" y="1524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905000" y="2590800"/>
            <a:ext cx="7239000" cy="1828800"/>
          </a:xfrm>
          <a:prstGeom prst="wedgeEllipseCallout">
            <a:avLst>
              <a:gd name="adj1" fmla="val -53292"/>
              <a:gd name="adj2" fmla="val 6414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en-US" sz="3200">
                <a:latin typeface="Arial" charset="0"/>
              </a:rPr>
              <a:t>H: Hãy tìm thương của một số phép tính trong bảng ?</a:t>
            </a:r>
          </a:p>
        </p:txBody>
      </p:sp>
      <p:pic>
        <p:nvPicPr>
          <p:cNvPr id="11272" name="Picture 8" descr="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81400"/>
            <a:ext cx="1828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1066800" y="614363"/>
            <a:ext cx="17049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400" b="1" u="sng">
                <a:latin typeface="Arial" charset="0"/>
              </a:rPr>
              <a:t>Toán: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895600" y="685800"/>
            <a:ext cx="533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graphicFrame>
        <p:nvGraphicFramePr>
          <p:cNvPr id="35845" name="Group 5"/>
          <p:cNvGraphicFramePr>
            <a:graphicFrameLocks noGrp="1"/>
          </p:cNvGraphicFramePr>
          <p:nvPr>
            <p:ph idx="1"/>
          </p:nvPr>
        </p:nvGraphicFramePr>
        <p:xfrm>
          <a:off x="152400" y="1676400"/>
          <a:ext cx="6553200" cy="4687888"/>
        </p:xfrm>
        <a:graphic>
          <a:graphicData uri="http://schemas.openxmlformats.org/drawingml/2006/table">
            <a:tbl>
              <a:tblPr/>
              <a:tblGrid>
                <a:gridCol w="595313"/>
                <a:gridCol w="596900"/>
                <a:gridCol w="595312"/>
                <a:gridCol w="595313"/>
                <a:gridCol w="593725"/>
                <a:gridCol w="600075"/>
                <a:gridCol w="593725"/>
                <a:gridCol w="595312"/>
                <a:gridCol w="595313"/>
                <a:gridCol w="596900"/>
                <a:gridCol w="595312"/>
              </a:tblGrid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: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27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36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63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100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91" name="Line 151"/>
          <p:cNvSpPr>
            <a:spLocks noChangeShapeType="1"/>
          </p:cNvSpPr>
          <p:nvPr/>
        </p:nvSpPr>
        <p:spPr bwMode="auto">
          <a:xfrm flipH="1" flipV="1">
            <a:off x="2362200" y="1981200"/>
            <a:ext cx="0" cy="175260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92" name="Line 152"/>
          <p:cNvSpPr>
            <a:spLocks noChangeShapeType="1"/>
          </p:cNvSpPr>
          <p:nvPr/>
        </p:nvSpPr>
        <p:spPr bwMode="auto">
          <a:xfrm>
            <a:off x="304800" y="3657600"/>
            <a:ext cx="1981200" cy="0"/>
          </a:xfrm>
          <a:prstGeom prst="line">
            <a:avLst/>
          </a:prstGeom>
          <a:noFill/>
          <a:ln w="28575">
            <a:solidFill>
              <a:srgbClr val="FF0066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93" name="Text Box 153"/>
          <p:cNvSpPr txBox="1">
            <a:spLocks noChangeArrowheads="1"/>
          </p:cNvSpPr>
          <p:nvPr/>
        </p:nvSpPr>
        <p:spPr bwMode="auto">
          <a:xfrm>
            <a:off x="6629400" y="12192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12 : 4 = ?</a:t>
            </a:r>
          </a:p>
        </p:txBody>
      </p:sp>
      <p:sp>
        <p:nvSpPr>
          <p:cNvPr id="35994" name="Text Box 154"/>
          <p:cNvSpPr txBox="1">
            <a:spLocks noChangeArrowheads="1"/>
          </p:cNvSpPr>
          <p:nvPr/>
        </p:nvSpPr>
        <p:spPr bwMode="auto">
          <a:xfrm>
            <a:off x="6781800" y="1600200"/>
            <a:ext cx="2362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- Từ số 4 ở cột 1 theo chiều mũitên sang phải theo số 12.</a:t>
            </a:r>
          </a:p>
        </p:txBody>
      </p:sp>
      <p:sp>
        <p:nvSpPr>
          <p:cNvPr id="35995" name="Text Box 155"/>
          <p:cNvSpPr txBox="1">
            <a:spLocks noChangeArrowheads="1"/>
          </p:cNvSpPr>
          <p:nvPr/>
        </p:nvSpPr>
        <p:spPr bwMode="auto">
          <a:xfrm>
            <a:off x="6858000" y="3505200"/>
            <a:ext cx="2133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- Từ số 12 theo chiều mũi tên lên hàng 1 gặp số 3.</a:t>
            </a:r>
          </a:p>
        </p:txBody>
      </p:sp>
      <p:sp>
        <p:nvSpPr>
          <p:cNvPr id="35996" name="Text Box 156"/>
          <p:cNvSpPr txBox="1">
            <a:spLocks noChangeArrowheads="1"/>
          </p:cNvSpPr>
          <p:nvPr/>
        </p:nvSpPr>
        <p:spPr bwMode="auto">
          <a:xfrm>
            <a:off x="6629400" y="5334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-Ta có: 12 : 4 = 3</a:t>
            </a:r>
          </a:p>
        </p:txBody>
      </p:sp>
      <p:sp>
        <p:nvSpPr>
          <p:cNvPr id="35997" name="Text Box 157"/>
          <p:cNvSpPr txBox="1">
            <a:spLocks noChangeArrowheads="1"/>
          </p:cNvSpPr>
          <p:nvPr/>
        </p:nvSpPr>
        <p:spPr bwMode="auto">
          <a:xfrm>
            <a:off x="6781800" y="57912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tx2"/>
                </a:solidFill>
                <a:latin typeface="Arial" charset="0"/>
              </a:rPr>
              <a:t>Hoặc: 12 : 3 =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9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5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91" grpId="0" animBg="1"/>
      <p:bldP spid="35992" grpId="0" animBg="1"/>
      <p:bldP spid="35993" grpId="0"/>
      <p:bldP spid="35994" grpId="0"/>
      <p:bldP spid="35995" grpId="0"/>
      <p:bldP spid="35996" grpId="0"/>
      <p:bldP spid="3599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219200" y="762000"/>
            <a:ext cx="1287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Toán</a:t>
            </a:r>
            <a:r>
              <a:rPr lang="en-US" sz="3200" b="1">
                <a:latin typeface="Arial" charset="0"/>
              </a:rPr>
              <a:t>: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2743200" y="914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sp>
        <p:nvSpPr>
          <p:cNvPr id="10244" name="AutoShape 7"/>
          <p:cNvSpPr>
            <a:spLocks noChangeArrowheads="1"/>
          </p:cNvSpPr>
          <p:nvPr/>
        </p:nvSpPr>
        <p:spPr bwMode="auto">
          <a:xfrm>
            <a:off x="1066800" y="1600200"/>
            <a:ext cx="6858000" cy="1219200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>
                <a:latin typeface="Arial" charset="0"/>
              </a:rPr>
              <a:t>Bài tập thực hành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28600" y="2887663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Bài 1</a:t>
            </a:r>
            <a:r>
              <a:rPr lang="en-US" sz="3200">
                <a:latin typeface="Arial" charset="0"/>
              </a:rPr>
              <a:t>: Dùng bảng chia để tìm số thích hợp vào ô trống</a:t>
            </a:r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5715000" y="34290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381000" y="3962400"/>
            <a:ext cx="1143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228600" y="44196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sng">
                <a:solidFill>
                  <a:srgbClr val="FF0066"/>
                </a:solidFill>
                <a:latin typeface="Arial" charset="0"/>
              </a:rPr>
              <a:t>Mẫu: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1905000" y="4038600"/>
            <a:ext cx="533400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V="1">
            <a:off x="20574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Text Box 15"/>
          <p:cNvSpPr txBox="1">
            <a:spLocks noChangeArrowheads="1"/>
          </p:cNvSpPr>
          <p:nvPr/>
        </p:nvSpPr>
        <p:spPr bwMode="auto">
          <a:xfrm>
            <a:off x="1676400" y="53340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30</a:t>
            </a:r>
          </a:p>
        </p:txBody>
      </p:sp>
      <p:sp>
        <p:nvSpPr>
          <p:cNvPr id="13328" name="Line 16"/>
          <p:cNvSpPr>
            <a:spLocks noChangeShapeType="1"/>
          </p:cNvSpPr>
          <p:nvPr/>
        </p:nvSpPr>
        <p:spPr bwMode="auto">
          <a:xfrm>
            <a:off x="685800" y="5562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381000" y="5334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3886200" y="5334000"/>
            <a:ext cx="91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42</a:t>
            </a:r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>
            <a:off x="2971800" y="55626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2667000" y="53340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6</a:t>
            </a: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3886200" y="3962400"/>
            <a:ext cx="533400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334" name="Line 22"/>
          <p:cNvSpPr>
            <a:spLocks noChangeShapeType="1"/>
          </p:cNvSpPr>
          <p:nvPr/>
        </p:nvSpPr>
        <p:spPr bwMode="auto">
          <a:xfrm flipV="1">
            <a:off x="41148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6172200" y="4038600"/>
            <a:ext cx="533400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336" name="Line 24"/>
          <p:cNvSpPr>
            <a:spLocks noChangeShapeType="1"/>
          </p:cNvSpPr>
          <p:nvPr/>
        </p:nvSpPr>
        <p:spPr bwMode="auto">
          <a:xfrm flipV="1">
            <a:off x="63246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6019800" y="5334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28</a:t>
            </a:r>
          </a:p>
        </p:txBody>
      </p:sp>
      <p:sp>
        <p:nvSpPr>
          <p:cNvPr id="13338" name="Line 26"/>
          <p:cNvSpPr>
            <a:spLocks noChangeShapeType="1"/>
          </p:cNvSpPr>
          <p:nvPr/>
        </p:nvSpPr>
        <p:spPr bwMode="auto">
          <a:xfrm>
            <a:off x="5029200" y="5638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4648200" y="5410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7</a:t>
            </a: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8153400" y="3886200"/>
            <a:ext cx="533400" cy="528638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800">
              <a:latin typeface="Arial" charset="0"/>
            </a:endParaRPr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V="1">
            <a:off x="8382000" y="45720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8077200" y="5334000"/>
            <a:ext cx="685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72</a:t>
            </a:r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>
            <a:off x="7086600" y="56388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6705600" y="54102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8</a:t>
            </a: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1981200" y="4114800"/>
            <a:ext cx="76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latin typeface="Arial" charset="0"/>
              </a:rPr>
              <a:t>5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>
            <a:off x="617220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4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>
            <a:off x="3962400" y="40386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latin typeface="Arial" charset="0"/>
              </a:rPr>
              <a:t>7</a:t>
            </a:r>
          </a:p>
        </p:txBody>
      </p:sp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8229600" y="3911600"/>
            <a:ext cx="3825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b="1">
                <a:latin typeface="Arial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1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5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0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/>
      <p:bldP spid="13321" grpId="0" animBg="1"/>
      <p:bldP spid="13322" grpId="0" animBg="1"/>
      <p:bldP spid="13322" grpId="1" animBg="1"/>
      <p:bldP spid="13323" grpId="0"/>
      <p:bldP spid="13324" grpId="0" animBg="1"/>
      <p:bldP spid="13326" grpId="0" animBg="1"/>
      <p:bldP spid="13327" grpId="0"/>
      <p:bldP spid="13328" grpId="0" animBg="1"/>
      <p:bldP spid="13329" grpId="0"/>
      <p:bldP spid="13330" grpId="0"/>
      <p:bldP spid="13331" grpId="0" animBg="1"/>
      <p:bldP spid="13332" grpId="0"/>
      <p:bldP spid="13333" grpId="0" animBg="1"/>
      <p:bldP spid="13334" grpId="0" animBg="1"/>
      <p:bldP spid="13335" grpId="0" animBg="1"/>
      <p:bldP spid="13336" grpId="0" animBg="1"/>
      <p:bldP spid="13337" grpId="0"/>
      <p:bldP spid="13338" grpId="0" animBg="1"/>
      <p:bldP spid="13339" grpId="0"/>
      <p:bldP spid="13340" grpId="0" animBg="1"/>
      <p:bldP spid="13341" grpId="0" animBg="1"/>
      <p:bldP spid="13342" grpId="0"/>
      <p:bldP spid="13343" grpId="0" animBg="1"/>
      <p:bldP spid="13344" grpId="0"/>
      <p:bldP spid="13345" grpId="0"/>
      <p:bldP spid="13347" grpId="0"/>
      <p:bldP spid="13348" grpId="0"/>
      <p:bldP spid="133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1219200" y="762000"/>
            <a:ext cx="1287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Toán: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2667000" y="9144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0" y="1752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Bài 2</a:t>
            </a:r>
            <a:r>
              <a:rPr lang="en-US" sz="3200">
                <a:latin typeface="Arial" charset="0"/>
              </a:rPr>
              <a:t>: Số ?</a:t>
            </a:r>
          </a:p>
        </p:txBody>
      </p:sp>
      <p:graphicFrame>
        <p:nvGraphicFramePr>
          <p:cNvPr id="14427" name="Group 91"/>
          <p:cNvGraphicFramePr>
            <a:graphicFrameLocks noGrp="1"/>
          </p:cNvGraphicFramePr>
          <p:nvPr>
            <p:ph idx="1"/>
          </p:nvPr>
        </p:nvGraphicFramePr>
        <p:xfrm>
          <a:off x="228600" y="2895600"/>
          <a:ext cx="8686800" cy="3230563"/>
        </p:xfrm>
        <a:graphic>
          <a:graphicData uri="http://schemas.openxmlformats.org/drawingml/2006/table">
            <a:tbl>
              <a:tblPr/>
              <a:tblGrid>
                <a:gridCol w="1912938"/>
                <a:gridCol w="690562"/>
                <a:gridCol w="825500"/>
                <a:gridCol w="685800"/>
                <a:gridCol w="685800"/>
                <a:gridCol w="838200"/>
                <a:gridCol w="762000"/>
                <a:gridCol w="685800"/>
                <a:gridCol w="762000"/>
                <a:gridCol w="838200"/>
              </a:tblGrid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</a:t>
                      </a: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ố bị chia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7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Số chia</a:t>
                      </a:r>
                      <a:endParaRPr kumimoji="0" 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</a:t>
                      </a: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hương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416" name="Rectangle 80"/>
          <p:cNvSpPr>
            <a:spLocks noChangeArrowheads="1"/>
          </p:cNvSpPr>
          <p:nvPr/>
        </p:nvSpPr>
        <p:spPr bwMode="auto">
          <a:xfrm>
            <a:off x="3733800" y="39624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14417" name="Rectangle 81"/>
          <p:cNvSpPr>
            <a:spLocks noChangeArrowheads="1"/>
          </p:cNvSpPr>
          <p:nvPr/>
        </p:nvSpPr>
        <p:spPr bwMode="auto">
          <a:xfrm>
            <a:off x="30480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Arial" charset="0"/>
              </a:rPr>
              <a:t>9</a:t>
            </a:r>
          </a:p>
        </p:txBody>
      </p:sp>
      <p:sp>
        <p:nvSpPr>
          <p:cNvPr id="14419" name="Rectangle 83"/>
          <p:cNvSpPr>
            <a:spLocks noChangeArrowheads="1"/>
          </p:cNvSpPr>
          <p:nvPr/>
        </p:nvSpPr>
        <p:spPr bwMode="auto">
          <a:xfrm>
            <a:off x="2286000" y="52578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4</a:t>
            </a:r>
          </a:p>
        </p:txBody>
      </p:sp>
      <p:sp>
        <p:nvSpPr>
          <p:cNvPr id="14421" name="Text Box 85"/>
          <p:cNvSpPr txBox="1">
            <a:spLocks noChangeArrowheads="1"/>
          </p:cNvSpPr>
          <p:nvPr/>
        </p:nvSpPr>
        <p:spPr bwMode="auto">
          <a:xfrm>
            <a:off x="4419600" y="29718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21</a:t>
            </a:r>
          </a:p>
        </p:txBody>
      </p:sp>
      <p:sp>
        <p:nvSpPr>
          <p:cNvPr id="14422" name="Rectangle 86"/>
          <p:cNvSpPr>
            <a:spLocks noChangeArrowheads="1"/>
          </p:cNvSpPr>
          <p:nvPr/>
        </p:nvSpPr>
        <p:spPr bwMode="auto">
          <a:xfrm>
            <a:off x="5181600" y="5257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8</a:t>
            </a:r>
          </a:p>
        </p:txBody>
      </p:sp>
      <p:sp>
        <p:nvSpPr>
          <p:cNvPr id="14423" name="Rectangle 87"/>
          <p:cNvSpPr>
            <a:spLocks noChangeArrowheads="1"/>
          </p:cNvSpPr>
          <p:nvPr/>
        </p:nvSpPr>
        <p:spPr bwMode="auto">
          <a:xfrm>
            <a:off x="5867400" y="2971800"/>
            <a:ext cx="52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Arial" charset="0"/>
              </a:rPr>
              <a:t>72</a:t>
            </a:r>
          </a:p>
        </p:txBody>
      </p:sp>
      <p:sp>
        <p:nvSpPr>
          <p:cNvPr id="14424" name="Rectangle 88"/>
          <p:cNvSpPr>
            <a:spLocks noChangeArrowheads="1"/>
          </p:cNvSpPr>
          <p:nvPr/>
        </p:nvSpPr>
        <p:spPr bwMode="auto">
          <a:xfrm>
            <a:off x="6705600" y="3962400"/>
            <a:ext cx="30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solidFill>
                  <a:srgbClr val="FF3300"/>
                </a:solidFill>
                <a:latin typeface="Arial" charset="0"/>
              </a:rPr>
              <a:t>9</a:t>
            </a:r>
          </a:p>
        </p:txBody>
      </p:sp>
      <p:sp>
        <p:nvSpPr>
          <p:cNvPr id="14425" name="Rectangle 89"/>
          <p:cNvSpPr>
            <a:spLocks noChangeArrowheads="1"/>
          </p:cNvSpPr>
          <p:nvPr/>
        </p:nvSpPr>
        <p:spPr bwMode="auto">
          <a:xfrm>
            <a:off x="7467600" y="5105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8</a:t>
            </a:r>
          </a:p>
        </p:txBody>
      </p:sp>
      <p:sp>
        <p:nvSpPr>
          <p:cNvPr id="14426" name="Rectangle 90"/>
          <p:cNvSpPr>
            <a:spLocks noChangeArrowheads="1"/>
          </p:cNvSpPr>
          <p:nvPr/>
        </p:nvSpPr>
        <p:spPr bwMode="auto">
          <a:xfrm>
            <a:off x="8229600" y="3962400"/>
            <a:ext cx="35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</a:pPr>
            <a:r>
              <a:rPr lang="en-US" sz="2400" b="1">
                <a:solidFill>
                  <a:srgbClr val="FF3300"/>
                </a:solidFill>
                <a:latin typeface="Arial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4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4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6" grpId="0"/>
      <p:bldP spid="14417" grpId="0"/>
      <p:bldP spid="14419" grpId="0"/>
      <p:bldP spid="14421" grpId="0"/>
      <p:bldP spid="14424" grpId="0"/>
      <p:bldP spid="14425" grpId="0"/>
      <p:bldP spid="144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1676400" y="762000"/>
            <a:ext cx="1287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Toán:</a:t>
            </a:r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048000" y="762000"/>
            <a:ext cx="4876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66"/>
                </a:solidFill>
                <a:latin typeface="Arial" charset="0"/>
              </a:rPr>
              <a:t>Giới thiệu bảng chia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457200" y="1143000"/>
            <a:ext cx="342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u="sng">
                <a:latin typeface="Arial" charset="0"/>
              </a:rPr>
              <a:t>Bài 3</a:t>
            </a:r>
            <a:r>
              <a:rPr lang="en-US" sz="3200" b="1">
                <a:latin typeface="Arial" charset="0"/>
              </a:rPr>
              <a:t>: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28600" y="1662113"/>
            <a:ext cx="182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>
                <a:latin typeface="Arial" charset="0"/>
              </a:rPr>
              <a:t>Tóm tắt :</a:t>
            </a:r>
          </a:p>
        </p:txBody>
      </p:sp>
      <p:sp>
        <p:nvSpPr>
          <p:cNvPr id="16400" name="Line 16"/>
          <p:cNvSpPr>
            <a:spLocks noChangeShapeType="1"/>
          </p:cNvSpPr>
          <p:nvPr/>
        </p:nvSpPr>
        <p:spPr bwMode="auto">
          <a:xfrm>
            <a:off x="41148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>
            <a:off x="4800600" y="2576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3352800" y="2576513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2667000" y="259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457200" y="2438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Tổng số trang:</a:t>
            </a:r>
          </a:p>
        </p:txBody>
      </p:sp>
      <p:sp>
        <p:nvSpPr>
          <p:cNvPr id="16408" name="Text Box 24"/>
          <p:cNvSpPr txBox="1">
            <a:spLocks noChangeArrowheads="1"/>
          </p:cNvSpPr>
          <p:nvPr/>
        </p:nvSpPr>
        <p:spPr bwMode="auto">
          <a:xfrm>
            <a:off x="381000" y="30480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Đã đọc:</a:t>
            </a:r>
          </a:p>
        </p:txBody>
      </p:sp>
      <p:sp>
        <p:nvSpPr>
          <p:cNvPr id="16409" name="Line 25"/>
          <p:cNvSpPr>
            <a:spLocks noChangeShapeType="1"/>
          </p:cNvSpPr>
          <p:nvPr/>
        </p:nvSpPr>
        <p:spPr bwMode="auto">
          <a:xfrm>
            <a:off x="2671763" y="3200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0" name="Line 26"/>
          <p:cNvSpPr>
            <a:spLocks noChangeShapeType="1"/>
          </p:cNvSpPr>
          <p:nvPr/>
        </p:nvSpPr>
        <p:spPr bwMode="auto">
          <a:xfrm>
            <a:off x="2671763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1" name="Line 27"/>
          <p:cNvSpPr>
            <a:spLocks noChangeShapeType="1"/>
          </p:cNvSpPr>
          <p:nvPr/>
        </p:nvSpPr>
        <p:spPr bwMode="auto">
          <a:xfrm>
            <a:off x="3371850" y="31242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Text Box 29"/>
          <p:cNvSpPr txBox="1">
            <a:spLocks noChangeArrowheads="1"/>
          </p:cNvSpPr>
          <p:nvPr/>
        </p:nvSpPr>
        <p:spPr bwMode="auto">
          <a:xfrm>
            <a:off x="228600" y="3429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  </a:t>
            </a:r>
            <a:r>
              <a:rPr lang="en-US" sz="2400">
                <a:latin typeface="Arial" charset="0"/>
              </a:rPr>
              <a:t>Còn phải đọc? trang</a:t>
            </a:r>
          </a:p>
        </p:txBody>
      </p:sp>
      <p:sp>
        <p:nvSpPr>
          <p:cNvPr id="16418" name="Text Box 34"/>
          <p:cNvSpPr txBox="1">
            <a:spLocks noChangeArrowheads="1"/>
          </p:cNvSpPr>
          <p:nvPr/>
        </p:nvSpPr>
        <p:spPr bwMode="auto">
          <a:xfrm>
            <a:off x="2895600" y="2057400"/>
            <a:ext cx="2819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132 trang</a:t>
            </a:r>
          </a:p>
        </p:txBody>
      </p:sp>
      <p:sp>
        <p:nvSpPr>
          <p:cNvPr id="16419" name="Arc 35"/>
          <p:cNvSpPr>
            <a:spLocks/>
          </p:cNvSpPr>
          <p:nvPr/>
        </p:nvSpPr>
        <p:spPr bwMode="auto">
          <a:xfrm rot="520390" flipV="1">
            <a:off x="3352800" y="2590800"/>
            <a:ext cx="1925638" cy="381000"/>
          </a:xfrm>
          <a:custGeom>
            <a:avLst/>
            <a:gdLst>
              <a:gd name="T0" fmla="*/ 0 w 21996"/>
              <a:gd name="T1" fmla="*/ 27376 h 21600"/>
              <a:gd name="T2" fmla="*/ 2147483647 w 21996"/>
              <a:gd name="T3" fmla="*/ 110533740 h 21600"/>
              <a:gd name="T4" fmla="*/ 298570696 w 21996"/>
              <a:gd name="T5" fmla="*/ 118540664 h 21600"/>
              <a:gd name="T6" fmla="*/ 0 60000 65536"/>
              <a:gd name="T7" fmla="*/ 0 60000 65536"/>
              <a:gd name="T8" fmla="*/ 0 60000 65536"/>
              <a:gd name="T9" fmla="*/ 0 w 21996"/>
              <a:gd name="T10" fmla="*/ 0 h 21600"/>
              <a:gd name="T11" fmla="*/ 21996 w 2199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996" h="21600" fill="none" extrusionOk="0">
                <a:moveTo>
                  <a:pt x="-1" y="4"/>
                </a:moveTo>
                <a:cubicBezTo>
                  <a:pt x="148" y="1"/>
                  <a:pt x="296" y="-1"/>
                  <a:pt x="445" y="0"/>
                </a:cubicBezTo>
                <a:cubicBezTo>
                  <a:pt x="11808" y="0"/>
                  <a:pt x="21228" y="8803"/>
                  <a:pt x="21995" y="20141"/>
                </a:cubicBezTo>
              </a:path>
              <a:path w="21996" h="21600" stroke="0" extrusionOk="0">
                <a:moveTo>
                  <a:pt x="-1" y="4"/>
                </a:moveTo>
                <a:cubicBezTo>
                  <a:pt x="148" y="1"/>
                  <a:pt x="296" y="-1"/>
                  <a:pt x="445" y="0"/>
                </a:cubicBezTo>
                <a:cubicBezTo>
                  <a:pt x="11808" y="0"/>
                  <a:pt x="21228" y="8803"/>
                  <a:pt x="21995" y="20141"/>
                </a:cubicBezTo>
                <a:lnTo>
                  <a:pt x="445" y="21600"/>
                </a:lnTo>
                <a:lnTo>
                  <a:pt x="-1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0" name="Text Box 36"/>
          <p:cNvSpPr txBox="1">
            <a:spLocks noChangeArrowheads="1"/>
          </p:cNvSpPr>
          <p:nvPr/>
        </p:nvSpPr>
        <p:spPr bwMode="auto">
          <a:xfrm>
            <a:off x="3124200" y="2819400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          </a:t>
            </a:r>
            <a:r>
              <a:rPr lang="en-US" sz="2000" b="1">
                <a:latin typeface="Arial" charset="0"/>
              </a:rPr>
              <a:t>? trang</a:t>
            </a:r>
          </a:p>
        </p:txBody>
      </p:sp>
      <p:sp>
        <p:nvSpPr>
          <p:cNvPr id="16421" name="Text Box 37"/>
          <p:cNvSpPr txBox="1">
            <a:spLocks noChangeArrowheads="1"/>
          </p:cNvSpPr>
          <p:nvPr/>
        </p:nvSpPr>
        <p:spPr bwMode="auto">
          <a:xfrm>
            <a:off x="3581400" y="365760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u="sng">
                <a:latin typeface="Arial" charset="0"/>
              </a:rPr>
              <a:t>Bài giải</a:t>
            </a:r>
          </a:p>
        </p:txBody>
      </p:sp>
      <p:sp>
        <p:nvSpPr>
          <p:cNvPr id="16422" name="Text Box 38"/>
          <p:cNvSpPr txBox="1">
            <a:spLocks noChangeArrowheads="1"/>
          </p:cNvSpPr>
          <p:nvPr/>
        </p:nvSpPr>
        <p:spPr bwMode="auto">
          <a:xfrm>
            <a:off x="1066800" y="4038600"/>
            <a:ext cx="7239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Số trang sách Minh đã đọc là: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132 : 4 = 33 ( trang 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Số trang sách Minh còn phải đọc là;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132 – 33 = 99 ( trang 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" charset="0"/>
              </a:rPr>
              <a:t>                                   Đáp số: 99 trang.</a:t>
            </a:r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5410200" y="2590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2667000" y="26670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6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64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6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164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64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64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  <p:bldP spid="16400" grpId="0" animBg="1"/>
      <p:bldP spid="16401" grpId="0" animBg="1"/>
      <p:bldP spid="16403" grpId="0" animBg="1"/>
      <p:bldP spid="16404" grpId="0" animBg="1"/>
      <p:bldP spid="16407" grpId="0"/>
      <p:bldP spid="16408" grpId="0"/>
      <p:bldP spid="16409" grpId="0" animBg="1"/>
      <p:bldP spid="16410" grpId="0" animBg="1"/>
      <p:bldP spid="16411" grpId="0" animBg="1"/>
      <p:bldP spid="16418" grpId="0"/>
      <p:bldP spid="16419" grpId="0" animBg="1"/>
      <p:bldP spid="16423" grpId="0" animBg="1"/>
      <p:bldP spid="164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533400" y="0"/>
            <a:ext cx="7848600" cy="2286000"/>
          </a:xfrm>
          <a:prstGeom prst="star16">
            <a:avLst>
              <a:gd name="adj" fmla="val 375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600">
                <a:solidFill>
                  <a:srgbClr val="FFCC00"/>
                </a:solidFill>
                <a:latin typeface="Arial" charset="0"/>
              </a:rPr>
              <a:t>Trò chơi : Ai nhanh, ai khéo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8610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Arial" charset="0"/>
              </a:rPr>
              <a:t>Với 8 hình tam giác sau hãy xếp thành hình chữ nhật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rot="5400000">
            <a:off x="1752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7" name="AutoShape 9"/>
          <p:cNvSpPr>
            <a:spLocks noChangeArrowheads="1"/>
          </p:cNvSpPr>
          <p:nvPr/>
        </p:nvSpPr>
        <p:spPr bwMode="auto">
          <a:xfrm rot="-5400000">
            <a:off x="1752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5400000">
            <a:off x="3276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-5400000">
            <a:off x="3276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3657600" y="2971800"/>
            <a:ext cx="1336675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1" name="AutoShape 13"/>
          <p:cNvSpPr>
            <a:spLocks noChangeArrowheads="1"/>
          </p:cNvSpPr>
          <p:nvPr/>
        </p:nvSpPr>
        <p:spPr bwMode="auto">
          <a:xfrm rot="5400000">
            <a:off x="4800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2" name="AutoShape 14"/>
          <p:cNvSpPr>
            <a:spLocks noChangeArrowheads="1"/>
          </p:cNvSpPr>
          <p:nvPr/>
        </p:nvSpPr>
        <p:spPr bwMode="auto">
          <a:xfrm rot="-5400000">
            <a:off x="4800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3" name="AutoShape 15"/>
          <p:cNvSpPr>
            <a:spLocks noChangeArrowheads="1"/>
          </p:cNvSpPr>
          <p:nvPr/>
        </p:nvSpPr>
        <p:spPr bwMode="auto">
          <a:xfrm rot="5400000">
            <a:off x="6324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7424" name="AutoShape 16"/>
          <p:cNvSpPr>
            <a:spLocks noChangeArrowheads="1"/>
          </p:cNvSpPr>
          <p:nvPr/>
        </p:nvSpPr>
        <p:spPr bwMode="auto">
          <a:xfrm rot="-5400000">
            <a:off x="6324600" y="4876800"/>
            <a:ext cx="1371600" cy="1524000"/>
          </a:xfrm>
          <a:prstGeom prst="rtTriangle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2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4" grpId="0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</p:bld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</TotalTime>
  <Words>729</Words>
  <Application>Microsoft Office PowerPoint</Application>
  <PresentationFormat>On-screen Show (4:3)</PresentationFormat>
  <Paragraphs>457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Comic Sans MS</vt:lpstr>
      <vt:lpstr>Arial</vt:lpstr>
      <vt:lpstr>Calibri</vt:lpstr>
      <vt:lpstr>Verdana</vt:lpstr>
      <vt:lpstr>Wingdings</vt:lpstr>
      <vt:lpstr>Crayons</vt:lpstr>
      <vt:lpstr>Globe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&lt;arabianhorse&gt;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TUNGH</dc:creator>
  <cp:lastModifiedBy>CSTeam</cp:lastModifiedBy>
  <cp:revision>98</cp:revision>
  <dcterms:created xsi:type="dcterms:W3CDTF">2009-12-01T18:08:33Z</dcterms:created>
  <dcterms:modified xsi:type="dcterms:W3CDTF">2016-06-29T10:28:16Z</dcterms:modified>
</cp:coreProperties>
</file>