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88" r:id="rId3"/>
    <p:sldId id="286" r:id="rId4"/>
    <p:sldId id="270" r:id="rId5"/>
    <p:sldId id="271" r:id="rId6"/>
    <p:sldId id="272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000099"/>
    <a:srgbClr val="660066"/>
    <a:srgbClr val="CCECFF"/>
    <a:srgbClr val="FFFF00"/>
    <a:srgbClr val="FF3399"/>
    <a:srgbClr val="660033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FF4F9-2B15-4A8D-8AA8-D565CC41E4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763B7-5AB8-42D9-944B-BAD36945E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990F1-FF5C-451A-B85F-BF0E75D7F5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995388-E2CF-4780-9750-745EBBB8D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98E8A-F381-46BD-82F8-CD12D64EF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3E827-7036-4D46-AFC9-3C4B9A23FE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5F1B13-B15E-4C86-A683-F47E0E0610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BE0071-89F9-4140-81E8-188941CDE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E3A87-B10A-4EC0-9E84-153C177BA6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5D4A3-7A6F-46A2-AAA7-956866BF4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08214B-821C-4959-968D-E2FC642F5A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3E565D-AFA5-4A21-BAAB-6B0BB89194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074D0-C414-4EF8-83EB-B9917D42F2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06958-258F-4BBC-838E-272B095B2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F27464-F5E9-4DB4-9179-3ED93F0566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FED07-1706-4230-97A4-315B12384C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D0B25-3934-4FFE-BB93-8114B9EAAF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7738C-98E8-4BD8-A998-31F2CC9BE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C723B-D154-40AC-A2A5-023E12EB0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17B342-4626-4D2D-8AC0-BBADC61168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9A604D-69F1-4F9F-B266-6671CB1ACD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91EFB0-9395-4C3C-A2BB-0D36717F41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B769E-2CED-4B69-8A04-FAB6DBE45B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519F5-B9E0-4990-9DBC-E6CF7F2D4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5769C2-E7C3-4C47-8916-5A08EDA83D7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18E1A1F-82D5-4B39-AC18-CDE830C36A1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0" y="16764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>
                <a:solidFill>
                  <a:srgbClr val="FF0000"/>
                </a:solidFill>
              </a:rPr>
              <a:t>BÀI TOÁN GIẢI BẰNG HAI PHÉP TÍNH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b="1">
                <a:solidFill>
                  <a:srgbClr val="FF0000"/>
                </a:solidFill>
              </a:rPr>
              <a:t>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72707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toán: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Một cửa hàng ngày thứ bảy bán được 6 xe đạp, ngày chủ nhật bán được số xe đạp gấp đôi số xe đạp trên. Hỏi cả hai ngày cửa hàng đó đã bán được bao nhiêu xe đạp?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367347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Thứ bảy: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0" y="4384675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Chủ nhật: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447800" y="4613275"/>
            <a:ext cx="2133600" cy="152400"/>
            <a:chOff x="912" y="3312"/>
            <a:chExt cx="1344" cy="96"/>
          </a:xfrm>
        </p:grpSpPr>
        <p:sp>
          <p:nvSpPr>
            <p:cNvPr id="5139" name="Line 7"/>
            <p:cNvSpPr>
              <a:spLocks noChangeShapeType="1"/>
            </p:cNvSpPr>
            <p:nvPr/>
          </p:nvSpPr>
          <p:spPr bwMode="auto">
            <a:xfrm>
              <a:off x="912" y="331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0" name="Group 8"/>
            <p:cNvGrpSpPr>
              <a:grpSpLocks/>
            </p:cNvGrpSpPr>
            <p:nvPr/>
          </p:nvGrpSpPr>
          <p:grpSpPr bwMode="auto">
            <a:xfrm>
              <a:off x="912" y="3312"/>
              <a:ext cx="1344" cy="96"/>
              <a:chOff x="912" y="3312"/>
              <a:chExt cx="1344" cy="96"/>
            </a:xfrm>
          </p:grpSpPr>
          <p:sp>
            <p:nvSpPr>
              <p:cNvPr id="5141" name="Line 9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7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10"/>
              <p:cNvSpPr>
                <a:spLocks noChangeShapeType="1"/>
              </p:cNvSpPr>
              <p:nvPr/>
            </p:nvSpPr>
            <p:spPr bwMode="auto">
              <a:xfrm>
                <a:off x="1584" y="331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Line 11"/>
              <p:cNvSpPr>
                <a:spLocks noChangeShapeType="1"/>
              </p:cNvSpPr>
              <p:nvPr/>
            </p:nvSpPr>
            <p:spPr bwMode="auto">
              <a:xfrm>
                <a:off x="2256" y="331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Line 12"/>
              <p:cNvSpPr>
                <a:spLocks noChangeShapeType="1"/>
              </p:cNvSpPr>
              <p:nvPr/>
            </p:nvSpPr>
            <p:spPr bwMode="auto">
              <a:xfrm>
                <a:off x="1668" y="3360"/>
                <a:ext cx="5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637" name="AutoShape 13"/>
          <p:cNvSpPr>
            <a:spLocks/>
          </p:cNvSpPr>
          <p:nvPr/>
        </p:nvSpPr>
        <p:spPr bwMode="auto">
          <a:xfrm>
            <a:off x="3619500" y="3698875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581400" y="40036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xe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600200" y="34702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 xe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447800" y="3851275"/>
            <a:ext cx="1066800" cy="152400"/>
            <a:chOff x="1200" y="2928"/>
            <a:chExt cx="672" cy="96"/>
          </a:xfrm>
        </p:grpSpPr>
        <p:sp>
          <p:nvSpPr>
            <p:cNvPr id="5136" name="Line 17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8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9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1447800" y="392747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2514600" y="39274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886200" y="3413125"/>
            <a:ext cx="5562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Số xe đạp bán trong ngày chủ nhật là: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6 x 2 = 12 (xe)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	 Số xe đạp bán trong cả hai ngày là: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6 + 12 = 18 (xe)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                           Đáp số: 18 xe đạp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838200" y="28606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6629400" y="28606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>
            <a:off x="4648200" y="2971800"/>
            <a:ext cx="0" cy="388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26629" grpId="0"/>
      <p:bldP spid="26637" grpId="0" animBg="1"/>
      <p:bldP spid="26638" grpId="0"/>
      <p:bldP spid="26639" grpId="0"/>
      <p:bldP spid="26644" grpId="0" animBg="1"/>
      <p:bldP spid="26645" grpId="0" animBg="1"/>
      <p:bldP spid="26647" grpId="0"/>
      <p:bldP spid="26650" grpId="0"/>
      <p:bldP spid="266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4" name="Picture 24" descr="imagesCARH1BP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10668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5" name="Picture 25" descr="imagesCAT76XB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2209800"/>
            <a:ext cx="14478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6" name="Picture 26" descr="buu di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1905000"/>
            <a:ext cx="1600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0" y="16668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BÀI TOÁN GIẢI BẰNG HAI PHÉP TÍNH( tiếp theo)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06425"/>
            <a:ext cx="91440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u="sng">
                <a:solidFill>
                  <a:srgbClr val="FF0000"/>
                </a:solidFill>
              </a:rPr>
              <a:t>Bài tập 1: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Quãng đường từ nhà đến chợ huyện dài 5km, quãng đường từ chợ huyện đến bưu điện tỉnh dài gấp 3 lần quãng đường từ nhà đến chợ huyện( theo sơ đồ sau). Hỏi quãng đường từ nhà đến bưu điện tỉnh dài bao nhiêu ki-lô-mét?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Nhà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90600" y="4286250"/>
            <a:ext cx="7467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Quãng đường từ chợ huyện đến bưu điện tỉnh dài là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        5 x 3 = 15 (km)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Quãng đường từ nhà đến bưu điện tỉnh dài là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        5 + 15 = 20 (km)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Đáp số: 20 km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1905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60425" y="3281363"/>
            <a:ext cx="1676400" cy="169862"/>
            <a:chOff x="624" y="1920"/>
            <a:chExt cx="1056" cy="107"/>
          </a:xfrm>
        </p:grpSpPr>
        <p:sp>
          <p:nvSpPr>
            <p:cNvPr id="6168" name="Line 8"/>
            <p:cNvSpPr>
              <a:spLocks noChangeShapeType="1"/>
            </p:cNvSpPr>
            <p:nvPr/>
          </p:nvSpPr>
          <p:spPr bwMode="auto">
            <a:xfrm>
              <a:off x="624" y="1920"/>
              <a:ext cx="0" cy="1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9"/>
            <p:cNvSpPr>
              <a:spLocks noChangeShapeType="1"/>
            </p:cNvSpPr>
            <p:nvPr/>
          </p:nvSpPr>
          <p:spPr bwMode="auto">
            <a:xfrm flipV="1">
              <a:off x="624" y="1968"/>
              <a:ext cx="1056" cy="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10"/>
            <p:cNvSpPr>
              <a:spLocks noChangeShapeType="1"/>
            </p:cNvSpPr>
            <p:nvPr/>
          </p:nvSpPr>
          <p:spPr bwMode="auto">
            <a:xfrm>
              <a:off x="1680" y="1920"/>
              <a:ext cx="0" cy="1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286000" y="2286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Chợ huyện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934200" y="22098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Bưu điện tỉnh</a:t>
            </a:r>
          </a:p>
        </p:txBody>
      </p:sp>
      <p:sp>
        <p:nvSpPr>
          <p:cNvPr id="10253" name="Arc 13"/>
          <p:cNvSpPr>
            <a:spLocks/>
          </p:cNvSpPr>
          <p:nvPr/>
        </p:nvSpPr>
        <p:spPr bwMode="auto">
          <a:xfrm rot="10223488">
            <a:off x="685800" y="457200"/>
            <a:ext cx="6577013" cy="3519488"/>
          </a:xfrm>
          <a:custGeom>
            <a:avLst/>
            <a:gdLst>
              <a:gd name="T0" fmla="*/ 0 w 17661"/>
              <a:gd name="T1" fmla="*/ 324431256 h 21600"/>
              <a:gd name="T2" fmla="*/ 2147483647 w 17661"/>
              <a:gd name="T3" fmla="*/ 2147483647 h 21600"/>
              <a:gd name="T4" fmla="*/ 2147483647 w 17661"/>
              <a:gd name="T5" fmla="*/ 2147483647 h 21600"/>
              <a:gd name="T6" fmla="*/ 0 60000 65536"/>
              <a:gd name="T7" fmla="*/ 0 60000 65536"/>
              <a:gd name="T8" fmla="*/ 0 60000 65536"/>
              <a:gd name="T9" fmla="*/ 0 w 17661"/>
              <a:gd name="T10" fmla="*/ 0 h 21600"/>
              <a:gd name="T11" fmla="*/ 17661 w 176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61" h="21600" fill="none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</a:path>
              <a:path w="17661" h="21600" stroke="0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  <a:lnTo>
                  <a:pt x="1793" y="21600"/>
                </a:lnTo>
                <a:lnTo>
                  <a:pt x="-1" y="7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lgDashDotDot"/>
            <a:round/>
            <a:headEnd/>
            <a:tailEnd/>
          </a:ln>
        </p:spPr>
        <p:txBody>
          <a:bodyPr rot="10800000" wrap="none" anchor="ctr"/>
          <a:lstStyle/>
          <a:p>
            <a:endParaRPr lang="en-US" sz="1600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505200" y="3319463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km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241425" y="2590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 km</a:t>
            </a:r>
          </a:p>
        </p:txBody>
      </p:sp>
      <p:sp>
        <p:nvSpPr>
          <p:cNvPr id="10256" name="Arc 16"/>
          <p:cNvSpPr>
            <a:spLocks/>
          </p:cNvSpPr>
          <p:nvPr/>
        </p:nvSpPr>
        <p:spPr bwMode="auto">
          <a:xfrm rot="-1113995">
            <a:off x="1089025" y="2971800"/>
            <a:ext cx="1600200" cy="1676400"/>
          </a:xfrm>
          <a:custGeom>
            <a:avLst/>
            <a:gdLst>
              <a:gd name="T0" fmla="*/ 0 w 19294"/>
              <a:gd name="T1" fmla="*/ 127625566 h 21600"/>
              <a:gd name="T2" fmla="*/ 2147483647 w 19294"/>
              <a:gd name="T3" fmla="*/ 2147483647 h 21600"/>
              <a:gd name="T4" fmla="*/ 1954536270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lgDashDotDot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505200" y="38862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536825" y="3281363"/>
            <a:ext cx="4953000" cy="169862"/>
            <a:chOff x="720" y="2016"/>
            <a:chExt cx="3120" cy="107"/>
          </a:xfrm>
        </p:grpSpPr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02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102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102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6" grpId="0"/>
      <p:bldP spid="10251" grpId="0"/>
      <p:bldP spid="10252" grpId="0"/>
      <p:bldP spid="10253" grpId="0" animBg="1"/>
      <p:bldP spid="10254" grpId="0"/>
      <p:bldP spid="10255" grpId="0"/>
      <p:bldP spid="10256" grpId="0" animBg="1"/>
      <p:bldP spid="102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33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tập 2: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Một thùng đựng 24</a:t>
            </a:r>
            <a:r>
              <a:rPr lang="en-US" sz="2000" b="1" i="1">
                <a:solidFill>
                  <a:srgbClr val="0033CC"/>
                </a:solidFill>
              </a:rPr>
              <a:t>l</a:t>
            </a:r>
            <a:r>
              <a:rPr lang="en-US" sz="2000" b="1">
                <a:solidFill>
                  <a:srgbClr val="0033CC"/>
                </a:solidFill>
              </a:rPr>
              <a:t> mật ong. Lấy ra     số lít mật ong đó. Hỏi trong thùng còn lại bao nhiêu lít mật ong?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23161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Thùng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743200" y="3962400"/>
            <a:ext cx="4724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Số lít mật ong lấy ra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24 : 3 = 8 ( </a:t>
            </a:r>
            <a:r>
              <a:rPr lang="en-US" sz="2000" b="1" i="1">
                <a:solidFill>
                  <a:srgbClr val="0033CC"/>
                </a:solidFill>
              </a:rPr>
              <a:t>l </a:t>
            </a:r>
            <a:r>
              <a:rPr lang="en-US" sz="2000" b="1">
                <a:solidFill>
                  <a:srgbClr val="0033CC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Số lít mật ong còn lại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24 – 8 = 16 ( </a:t>
            </a:r>
            <a:r>
              <a:rPr lang="en-US" sz="2000" b="1" i="1">
                <a:solidFill>
                  <a:srgbClr val="0033CC"/>
                </a:solidFill>
              </a:rPr>
              <a:t>l</a:t>
            </a:r>
            <a:r>
              <a:rPr lang="en-US" sz="2000" b="1">
                <a:solidFill>
                  <a:srgbClr val="0033CC"/>
                </a:solidFill>
              </a:rPr>
              <a:t> 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Đáp số: 16 lít mật ong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066800" y="15367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828800" y="25273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828800" y="2603500"/>
            <a:ext cx="495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5143500" y="2527300"/>
            <a:ext cx="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505200" y="2527300"/>
            <a:ext cx="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6781800" y="25273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Arc 12"/>
          <p:cNvSpPr>
            <a:spLocks/>
          </p:cNvSpPr>
          <p:nvPr/>
        </p:nvSpPr>
        <p:spPr bwMode="auto">
          <a:xfrm rot="-520455">
            <a:off x="1995488" y="2179638"/>
            <a:ext cx="4879975" cy="2409825"/>
          </a:xfrm>
          <a:custGeom>
            <a:avLst/>
            <a:gdLst>
              <a:gd name="T0" fmla="*/ 0 w 17661"/>
              <a:gd name="T1" fmla="*/ 104143701 h 21600"/>
              <a:gd name="T2" fmla="*/ 2147483647 w 17661"/>
              <a:gd name="T3" fmla="*/ 2147483647 h 21600"/>
              <a:gd name="T4" fmla="*/ 2147483647 w 17661"/>
              <a:gd name="T5" fmla="*/ 2147483647 h 21600"/>
              <a:gd name="T6" fmla="*/ 0 60000 65536"/>
              <a:gd name="T7" fmla="*/ 0 60000 65536"/>
              <a:gd name="T8" fmla="*/ 0 60000 65536"/>
              <a:gd name="T9" fmla="*/ 0 w 17661"/>
              <a:gd name="T10" fmla="*/ 0 h 21600"/>
              <a:gd name="T11" fmla="*/ 17661 w 176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61" h="21600" fill="none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</a:path>
              <a:path w="17661" h="21600" stroke="0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  <a:lnTo>
                  <a:pt x="1793" y="21600"/>
                </a:lnTo>
                <a:lnTo>
                  <a:pt x="-1" y="7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505200" y="17653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24</a:t>
            </a:r>
            <a:r>
              <a:rPr lang="en-US" sz="2000" b="1" i="1">
                <a:solidFill>
                  <a:srgbClr val="0000FF"/>
                </a:solidFill>
              </a:rPr>
              <a:t>l mật ong</a:t>
            </a:r>
          </a:p>
        </p:txBody>
      </p:sp>
      <p:sp>
        <p:nvSpPr>
          <p:cNvPr id="11278" name="Arc 14"/>
          <p:cNvSpPr>
            <a:spLocks/>
          </p:cNvSpPr>
          <p:nvPr/>
        </p:nvSpPr>
        <p:spPr bwMode="auto">
          <a:xfrm rot="10095827">
            <a:off x="3379788" y="990600"/>
            <a:ext cx="3249612" cy="1993900"/>
          </a:xfrm>
          <a:custGeom>
            <a:avLst/>
            <a:gdLst>
              <a:gd name="T0" fmla="*/ 0 w 18670"/>
              <a:gd name="T1" fmla="*/ 99109764 h 21600"/>
              <a:gd name="T2" fmla="*/ 2147483647 w 18670"/>
              <a:gd name="T3" fmla="*/ 2147483647 h 21600"/>
              <a:gd name="T4" fmla="*/ 2147483647 w 18670"/>
              <a:gd name="T5" fmla="*/ 2147483647 h 21600"/>
              <a:gd name="T6" fmla="*/ 0 60000 65536"/>
              <a:gd name="T7" fmla="*/ 0 60000 65536"/>
              <a:gd name="T8" fmla="*/ 0 60000 65536"/>
              <a:gd name="T9" fmla="*/ 0 w 18670"/>
              <a:gd name="T10" fmla="*/ 0 h 21600"/>
              <a:gd name="T11" fmla="*/ 18670 w 186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70" h="21600" fill="none" extrusionOk="0">
                <a:moveTo>
                  <a:pt x="-1" y="125"/>
                </a:moveTo>
                <a:cubicBezTo>
                  <a:pt x="772" y="41"/>
                  <a:pt x="1549" y="-1"/>
                  <a:pt x="2327" y="0"/>
                </a:cubicBezTo>
                <a:cubicBezTo>
                  <a:pt x="8601" y="0"/>
                  <a:pt x="14566" y="2728"/>
                  <a:pt x="18669" y="7476"/>
                </a:cubicBezTo>
              </a:path>
              <a:path w="18670" h="21600" stroke="0" extrusionOk="0">
                <a:moveTo>
                  <a:pt x="-1" y="125"/>
                </a:moveTo>
                <a:cubicBezTo>
                  <a:pt x="772" y="41"/>
                  <a:pt x="1549" y="-1"/>
                  <a:pt x="2327" y="0"/>
                </a:cubicBezTo>
                <a:cubicBezTo>
                  <a:pt x="8601" y="0"/>
                  <a:pt x="14566" y="2728"/>
                  <a:pt x="18669" y="7476"/>
                </a:cubicBezTo>
                <a:lnTo>
                  <a:pt x="2327" y="21600"/>
                </a:lnTo>
                <a:lnTo>
                  <a:pt x="-1" y="125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10000" y="3429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>
            <p:ph/>
          </p:nvPr>
        </p:nvGraphicFramePr>
        <p:xfrm>
          <a:off x="5791200" y="500063"/>
          <a:ext cx="423863" cy="762000"/>
        </p:xfrm>
        <a:graphic>
          <a:graphicData uri="http://schemas.openxmlformats.org/presentationml/2006/ole">
            <p:oleObj spid="_x0000_s1026" name="Equation" r:id="rId4" imgW="114210" imgH="219165" progId="Equation.3">
              <p:embed/>
            </p:oleObj>
          </a:graphicData>
        </a:graphic>
      </p:graphicFrame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343400" y="28067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</a:t>
            </a:r>
            <a:r>
              <a:rPr lang="en-US" sz="2000" b="1" i="1">
                <a:solidFill>
                  <a:srgbClr val="0000FF"/>
                </a:solidFill>
              </a:rPr>
              <a:t>l mật ong</a:t>
            </a:r>
          </a:p>
        </p:txBody>
      </p:sp>
      <p:sp>
        <p:nvSpPr>
          <p:cNvPr id="11282" name="Arc 18"/>
          <p:cNvSpPr>
            <a:spLocks/>
          </p:cNvSpPr>
          <p:nvPr/>
        </p:nvSpPr>
        <p:spPr bwMode="auto">
          <a:xfrm rot="9719171">
            <a:off x="1676400" y="1231900"/>
            <a:ext cx="1600200" cy="1676400"/>
          </a:xfrm>
          <a:custGeom>
            <a:avLst/>
            <a:gdLst>
              <a:gd name="T0" fmla="*/ 0 w 19294"/>
              <a:gd name="T1" fmla="*/ 127625566 h 21600"/>
              <a:gd name="T2" fmla="*/ 2147483647 w 19294"/>
              <a:gd name="T3" fmla="*/ 2147483647 h 21600"/>
              <a:gd name="T4" fmla="*/ 1954536270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209800" y="28321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lấy 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70" grpId="0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/>
      <p:bldP spid="11278" grpId="0" animBg="1"/>
      <p:bldP spid="11279" grpId="0"/>
      <p:bldP spid="11281" grpId="0"/>
      <p:bldP spid="11282" grpId="0" animBg="1"/>
      <p:bldP spid="112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7" descr="Japane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600200"/>
            <a:ext cx="8382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tập 3: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Số?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219200" y="17526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324600" y="175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733800" y="175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295400" y="19050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</a:p>
        </p:txBody>
      </p:sp>
      <p:sp>
        <p:nvSpPr>
          <p:cNvPr id="12296" name="WordArt 8"/>
          <p:cNvSpPr>
            <a:spLocks noChangeArrowheads="1" noChangeShapeType="1" noTextEdit="1"/>
          </p:cNvSpPr>
          <p:nvPr/>
        </p:nvSpPr>
        <p:spPr bwMode="auto">
          <a:xfrm>
            <a:off x="3759200" y="19050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15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057400" y="23622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953000" y="23622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WordArt 11"/>
          <p:cNvSpPr>
            <a:spLocks noChangeArrowheads="1" noChangeShapeType="1" noTextEdit="1"/>
          </p:cNvSpPr>
          <p:nvPr/>
        </p:nvSpPr>
        <p:spPr bwMode="auto">
          <a:xfrm>
            <a:off x="6350000" y="19050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18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057400" y="182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3 lần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029200" y="182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Thêm 3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1295400" y="42672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6400800" y="42672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810000" y="42672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1371600" y="44196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</a:p>
        </p:txBody>
      </p:sp>
      <p:sp>
        <p:nvSpPr>
          <p:cNvPr id="12306" name="WordArt 18"/>
          <p:cNvSpPr>
            <a:spLocks noChangeArrowheads="1" noChangeShapeType="1" noTextEdit="1"/>
          </p:cNvSpPr>
          <p:nvPr/>
        </p:nvSpPr>
        <p:spPr bwMode="auto">
          <a:xfrm>
            <a:off x="3835400" y="44196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42</a:t>
            </a: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133600" y="4876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5029200" y="48768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9" name="WordArt 21"/>
          <p:cNvSpPr>
            <a:spLocks noChangeArrowheads="1" noChangeShapeType="1" noTextEdit="1"/>
          </p:cNvSpPr>
          <p:nvPr/>
        </p:nvSpPr>
        <p:spPr bwMode="auto">
          <a:xfrm>
            <a:off x="6426200" y="44196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36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133600" y="4343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6 lần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105400" y="4343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Bớt 6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1295400" y="55626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6400800" y="556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191000" y="55626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5" name="WordArt 27"/>
          <p:cNvSpPr>
            <a:spLocks noChangeArrowheads="1" noChangeShapeType="1" noTextEdit="1"/>
          </p:cNvSpPr>
          <p:nvPr/>
        </p:nvSpPr>
        <p:spPr bwMode="auto">
          <a:xfrm>
            <a:off x="1371600" y="5715000"/>
            <a:ext cx="990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56</a:t>
            </a:r>
          </a:p>
        </p:txBody>
      </p:sp>
      <p:sp>
        <p:nvSpPr>
          <p:cNvPr id="12316" name="WordArt 28"/>
          <p:cNvSpPr>
            <a:spLocks noChangeArrowheads="1" noChangeShapeType="1" noTextEdit="1"/>
          </p:cNvSpPr>
          <p:nvPr/>
        </p:nvSpPr>
        <p:spPr bwMode="auto">
          <a:xfrm>
            <a:off x="4343400" y="5715000"/>
            <a:ext cx="5842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2438400" y="617220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5029200" y="61722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9" name="WordArt 31"/>
          <p:cNvSpPr>
            <a:spLocks noChangeArrowheads="1" noChangeShapeType="1" noTextEdit="1"/>
          </p:cNvSpPr>
          <p:nvPr/>
        </p:nvSpPr>
        <p:spPr bwMode="auto">
          <a:xfrm>
            <a:off x="6426200" y="57150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15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2514600" y="563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Giảm 7 lần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5029200" y="563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Thêm 7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533400" y="304800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TRÒ CHƠI</a:t>
            </a:r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1219200" y="30480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6324600" y="30480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3733800" y="30480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29" name="WordArt 41"/>
          <p:cNvSpPr>
            <a:spLocks noChangeArrowheads="1" noChangeShapeType="1" noTextEdit="1"/>
          </p:cNvSpPr>
          <p:nvPr/>
        </p:nvSpPr>
        <p:spPr bwMode="auto">
          <a:xfrm>
            <a:off x="1295400" y="32004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12330" name="WordArt 42"/>
          <p:cNvSpPr>
            <a:spLocks noChangeArrowheads="1" noChangeShapeType="1" noTextEdit="1"/>
          </p:cNvSpPr>
          <p:nvPr/>
        </p:nvSpPr>
        <p:spPr bwMode="auto">
          <a:xfrm>
            <a:off x="3759200" y="32004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12</a:t>
            </a:r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2057400" y="3657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4953000" y="36576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33" name="WordArt 45"/>
          <p:cNvSpPr>
            <a:spLocks noChangeArrowheads="1" noChangeShapeType="1" noTextEdit="1"/>
          </p:cNvSpPr>
          <p:nvPr/>
        </p:nvSpPr>
        <p:spPr bwMode="auto">
          <a:xfrm>
            <a:off x="6350000" y="32004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10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2057400" y="3124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2 lần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029200" y="3124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Bớt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/>
      <p:bldP spid="12301" grpId="0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/>
      <p:bldP spid="12311" grpId="0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/>
      <p:bldP spid="12321" grpId="0"/>
      <p:bldP spid="12326" grpId="0" animBg="1"/>
      <p:bldP spid="12327" grpId="0" animBg="1"/>
      <p:bldP spid="12328" grpId="0" animBg="1"/>
      <p:bldP spid="12329" grpId="0" animBg="1"/>
      <p:bldP spid="12330" grpId="0" animBg="1"/>
      <p:bldP spid="12331" grpId="0" animBg="1"/>
      <p:bldP spid="12332" grpId="0" animBg="1"/>
      <p:bldP spid="12333" grpId="0" animBg="1"/>
      <p:bldP spid="12334" grpId="0"/>
      <p:bldP spid="1233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5&quot;/&gt;&lt;/object&gt;&lt;object type=&quot;3&quot; unique_id=&quot;10006&quot;&gt;&lt;property id=&quot;20148&quot; value=&quot;5&quot;/&gt;&lt;property id=&quot;20300&quot; value=&quot;Slide 2&quot;/&gt;&lt;property id=&quot;20307&quot; value=&quot;278&quot;/&gt;&lt;/object&gt;&lt;object type=&quot;3&quot; unique_id=&quot;10009&quot;&gt;&lt;property id=&quot;20148&quot; value=&quot;5&quot;/&gt;&lt;property id=&quot;20300&quot; value=&quot;Slide 3&quot;/&gt;&lt;property id=&quot;20307&quot; value=&quot;264&quot;/&gt;&lt;/object&gt;&lt;object type=&quot;3&quot; unique_id=&quot;10010&quot;&gt;&lt;property id=&quot;20148&quot; value=&quot;5&quot;/&gt;&lt;property id=&quot;20300&quot; value=&quot;Slide 4&quot;/&gt;&lt;property id=&quot;20307&quot; value=&quot;261&quot;/&gt;&lt;/object&gt;&lt;object type=&quot;3&quot; unique_id=&quot;10014&quot;&gt;&lt;property id=&quot;20148&quot; value=&quot;5&quot;/&gt;&lt;property id=&quot;20300&quot; value=&quot;Slide 8&quot;/&gt;&lt;property id=&quot;20307&quot; value=&quot;270&quot;/&gt;&lt;/object&gt;&lt;object type=&quot;3&quot; unique_id=&quot;10015&quot;&gt;&lt;property id=&quot;20148&quot; value=&quot;5&quot;/&gt;&lt;property id=&quot;20300&quot; value=&quot;Slide 9&quot;/&gt;&lt;property id=&quot;20307&quot; value=&quot;271&quot;/&gt;&lt;/object&gt;&lt;object type=&quot;3&quot; unique_id=&quot;10016&quot;&gt;&lt;property id=&quot;20148&quot; value=&quot;5&quot;/&gt;&lt;property id=&quot;20300&quot; value=&quot;Slide 10&quot;/&gt;&lt;property id=&quot;20307&quot; value=&quot;272&quot;/&gt;&lt;/object&gt;&lt;object type=&quot;3&quot; unique_id=&quot;10019&quot;&gt;&lt;property id=&quot;20148&quot; value=&quot;5&quot;/&gt;&lt;property id=&quot;20300&quot; value=&quot;Slide 11 - &amp;quot;Dặn dò&amp;quot;&quot;/&gt;&lt;property id=&quot;20307&quot; value=&quot;266&quot;/&gt;&lt;/object&gt;&lt;object type=&quot;3&quot; unique_id=&quot;10020&quot;&gt;&lt;property id=&quot;20148&quot; value=&quot;5&quot;/&gt;&lt;property id=&quot;20300&quot; value=&quot;Slide 12&quot;/&gt;&lt;property id=&quot;20307&quot; value=&quot;280&quot;/&gt;&lt;/object&gt;&lt;object type=&quot;3&quot; unique_id=&quot;10206&quot;&gt;&lt;property id=&quot;20148&quot; value=&quot;5&quot;/&gt;&lt;property id=&quot;20300&quot; value=&quot;Slide 7&quot;/&gt;&lt;property id=&quot;20307&quot; value=&quot;285&quot;/&gt;&lt;/object&gt;&lt;object type=&quot;3&quot; unique_id=&quot;10400&quot;&gt;&lt;property id=&quot;20148&quot; value=&quot;5&quot;/&gt;&lt;property id=&quot;20300&quot; value=&quot;Slide 5&quot;/&gt;&lt;property id=&quot;20307&quot; value=&quot;286&quot;/&gt;&lt;/object&gt;&lt;object type=&quot;3&quot; unique_id=&quot;10401&quot;&gt;&lt;property id=&quot;20148&quot; value=&quot;5&quot;/&gt;&lt;property id=&quot;20300&quot; value=&quot;Slide 6&quot;/&gt;&lt;property id=&quot;20307&quot; value=&quot;28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341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Default Design</vt:lpstr>
      <vt:lpstr>1_Default Design</vt:lpstr>
      <vt:lpstr>Microsoft Equation 3.0</vt:lpstr>
      <vt:lpstr>Slide 1</vt:lpstr>
      <vt:lpstr>Slide 2</vt:lpstr>
      <vt:lpstr>Slide 3</vt:lpstr>
      <vt:lpstr>Slide 4</vt:lpstr>
      <vt:lpstr>Slide 5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Huynh Kieu</dc:creator>
  <cp:lastModifiedBy>CSTeam</cp:lastModifiedBy>
  <cp:revision>149</cp:revision>
  <dcterms:created xsi:type="dcterms:W3CDTF">2009-10-26T15:34:09Z</dcterms:created>
  <dcterms:modified xsi:type="dcterms:W3CDTF">2016-06-29T10:28:13Z</dcterms:modified>
</cp:coreProperties>
</file>