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CCCC"/>
    <a:srgbClr val="FFCCFF"/>
    <a:srgbClr val="FFFF66"/>
    <a:srgbClr val="FFFF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A10155-1249-404A-B65B-1373CB027A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67219D-1D94-4F12-A73D-8FFC5AC01F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83C7FB-CBED-4247-A0F5-1241F90A90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ED6E82-E345-4406-8224-5B0891EC7A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F4B4D5-E33C-4C24-AB04-0BF1172AE9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C8E60-0D46-46AF-9256-441F1BF62B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AE3C01-A44F-49E6-BA96-FC69C5DD0A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7B8984-4851-4D94-943F-6FDE7F7C93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48E9F1-691A-4417-890A-41C01D067A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A473A6-A342-4C70-A1B2-6302B7D9DD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1AB70-DAF2-4426-B6B1-711869377A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2E2"/>
            </a:gs>
            <a:gs pos="100000">
              <a:srgbClr val="FFCC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BB07A6-6518-449B-B8D0-56AEF25DB8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676400" y="2286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Chia số có ba chữ số cho số có một chữ số(Tiếp theo)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295400" y="1471613"/>
            <a:ext cx="533400" cy="914400"/>
            <a:chOff x="1296" y="1584"/>
            <a:chExt cx="336" cy="576"/>
          </a:xfrm>
        </p:grpSpPr>
        <p:sp>
          <p:nvSpPr>
            <p:cNvPr id="2107" name="Line 6"/>
            <p:cNvSpPr>
              <a:spLocks noChangeShapeType="1"/>
            </p:cNvSpPr>
            <p:nvPr/>
          </p:nvSpPr>
          <p:spPr bwMode="auto">
            <a:xfrm>
              <a:off x="1296" y="1584"/>
              <a:ext cx="0" cy="57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8" name="Line 7"/>
            <p:cNvSpPr>
              <a:spLocks noChangeShapeType="1"/>
            </p:cNvSpPr>
            <p:nvPr/>
          </p:nvSpPr>
          <p:spPr bwMode="auto">
            <a:xfrm>
              <a:off x="1296" y="1920"/>
              <a:ext cx="33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04800" y="1133475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a) 648 : 3 = ?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04838" y="1128713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648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309688" y="11239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704850" y="1614488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357563" y="1390650"/>
            <a:ext cx="495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* 6 chia 3 được 2, viết 2.</a:t>
            </a:r>
            <a:r>
              <a:rPr lang="en-US" sz="2400">
                <a:solidFill>
                  <a:srgbClr val="0000FF"/>
                </a:solidFill>
              </a:rPr>
              <a:t>                   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590925" y="1824038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2 nhân 3 bằng 6; 6 trừ 6 bằng 0.</a:t>
            </a:r>
            <a:endParaRPr lang="en-US" sz="2000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357563" y="2266950"/>
            <a:ext cx="1214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* Hạ 4; 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571875" y="2709863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 nhân 3 bằng 3; 4 trừ 3 bằng 1.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552825" y="3581400"/>
            <a:ext cx="4533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6 nhân 3 bằng 18; 18 trừ 18 bằng 0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448050" y="4438650"/>
            <a:ext cx="4095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* 23 chia 5 được 4, viết 4.</a:t>
            </a:r>
            <a:r>
              <a:rPr lang="en-US" sz="2400">
                <a:solidFill>
                  <a:srgbClr val="0000FF"/>
                </a:solidFill>
              </a:rPr>
              <a:t>                   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662363" y="4848225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 nhân 5 bằng 20; 23 trừ 20 bằng 3.</a:t>
            </a:r>
            <a:endParaRPr lang="en-US" sz="2000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3433763" y="5224463"/>
            <a:ext cx="1595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* Hạ 6; 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581400" y="5638800"/>
            <a:ext cx="4910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7 nhân 5 bằng 35; 36 trừ 35 bằng 1.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1252538" y="1933575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719138" y="1905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700088" y="2319338"/>
            <a:ext cx="457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709613" y="224313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852488" y="1624013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1404938" y="193357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866775" y="253365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>
            <a:off x="752475" y="29337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876300" y="2881313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1004888" y="1614488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1543050" y="1938338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866775" y="3176588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18</a:t>
            </a:r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>
            <a:off x="914400" y="3557588"/>
            <a:ext cx="457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1014413" y="3471863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628650" y="1128713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648 : 3 =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1243013" y="1938338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216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42888" y="43434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b) 236 : 5 = ?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576263" y="43434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236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1319213" y="436245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5</a:t>
            </a: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1219200" y="4724400"/>
            <a:ext cx="533400" cy="838200"/>
            <a:chOff x="816" y="2976"/>
            <a:chExt cx="336" cy="528"/>
          </a:xfrm>
        </p:grpSpPr>
        <p:sp>
          <p:nvSpPr>
            <p:cNvPr id="2105" name="Line 41"/>
            <p:cNvSpPr>
              <a:spLocks noChangeShapeType="1"/>
            </p:cNvSpPr>
            <p:nvPr/>
          </p:nvSpPr>
          <p:spPr bwMode="auto">
            <a:xfrm>
              <a:off x="816" y="2976"/>
              <a:ext cx="0" cy="52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Line 42"/>
            <p:cNvSpPr>
              <a:spLocks noChangeShapeType="1"/>
            </p:cNvSpPr>
            <p:nvPr/>
          </p:nvSpPr>
          <p:spPr bwMode="auto">
            <a:xfrm>
              <a:off x="816" y="3264"/>
              <a:ext cx="33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614363" y="4714875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23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4314825" y="2271713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 chia 3 được 1, viết 1.</a:t>
            </a:r>
            <a:endParaRPr lang="en-US" sz="2000"/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1214438" y="5129213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614363" y="5029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5167" name="Line 47"/>
          <p:cNvSpPr>
            <a:spLocks noChangeShapeType="1"/>
          </p:cNvSpPr>
          <p:nvPr/>
        </p:nvSpPr>
        <p:spPr bwMode="auto">
          <a:xfrm>
            <a:off x="614363" y="5438775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766763" y="5386388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4419600" y="5214938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được 36;</a:t>
            </a:r>
            <a:r>
              <a:rPr lang="en-US" sz="2000"/>
              <a:t> </a:t>
            </a:r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914400" y="4724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1371600" y="5138738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747713" y="566737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35</a:t>
            </a:r>
          </a:p>
        </p:txBody>
      </p:sp>
      <p:sp>
        <p:nvSpPr>
          <p:cNvPr id="5173" name="Line 53"/>
          <p:cNvSpPr>
            <a:spLocks noChangeShapeType="1"/>
          </p:cNvSpPr>
          <p:nvPr/>
        </p:nvSpPr>
        <p:spPr bwMode="auto">
          <a:xfrm>
            <a:off x="762000" y="6096000"/>
            <a:ext cx="457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900113" y="6024563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097" name="Text Box 55"/>
          <p:cNvSpPr txBox="1">
            <a:spLocks noChangeArrowheads="1"/>
          </p:cNvSpPr>
          <p:nvPr/>
        </p:nvSpPr>
        <p:spPr bwMode="auto">
          <a:xfrm>
            <a:off x="2667000" y="6400800"/>
            <a:ext cx="449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vi-VN" sz="2000"/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576263" y="4343400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236 : 5 = </a:t>
            </a:r>
            <a:r>
              <a:rPr lang="en-US" sz="2000">
                <a:solidFill>
                  <a:srgbClr val="0000FF"/>
                </a:solidFill>
              </a:rPr>
              <a:t>…</a:t>
            </a:r>
            <a:r>
              <a:rPr lang="en-US" sz="2000" b="1">
                <a:solidFill>
                  <a:srgbClr val="0000FF"/>
                </a:solidFill>
              </a:rPr>
              <a:t>(dư </a:t>
            </a:r>
            <a:r>
              <a:rPr lang="en-US" sz="2000">
                <a:solidFill>
                  <a:srgbClr val="0000FF"/>
                </a:solidFill>
              </a:rPr>
              <a:t>….</a:t>
            </a:r>
            <a:r>
              <a:rPr lang="en-US" sz="2000" b="1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1219200" y="5138738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47</a:t>
            </a:r>
          </a:p>
        </p:txBody>
      </p: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900113" y="6034088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3381375" y="3162300"/>
            <a:ext cx="548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* Hạ 8, </a:t>
            </a: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4310063" y="3138488"/>
            <a:ext cx="487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được 18; 18 chia 3 được 6, viết 6.</a:t>
            </a:r>
            <a:endParaRPr lang="en-US" sz="2000"/>
          </a:p>
        </p:txBody>
      </p:sp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5548313" y="5224463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36 chia 5 được 7, viết 7.</a:t>
            </a:r>
            <a:endParaRPr lang="en-US" sz="2000"/>
          </a:p>
        </p:txBody>
      </p:sp>
      <p:sp>
        <p:nvSpPr>
          <p:cNvPr id="2104" name="Text Box 62"/>
          <p:cNvSpPr txBox="1">
            <a:spLocks noChangeArrowheads="1"/>
          </p:cNvSpPr>
          <p:nvPr/>
        </p:nvSpPr>
        <p:spPr bwMode="auto">
          <a:xfrm>
            <a:off x="152400" y="1524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/>
              <a:t>Toán:</a:t>
            </a:r>
            <a:endParaRPr lang="vi-VN" sz="2400" b="1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5723E-6 L 0.01146 0.0732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8 -4.21965E-6 L -0.00521 0.0693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3.12139E-6 L -0.00104 0.09318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0.00046 L 0.00052 0.18705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8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9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0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13873E-6 L -0.00226 0.39052 " pathEditMode="relative" rAng="0" ptsTypes="AA">
                                      <p:cBhvr>
                                        <p:cTn id="214" dur="2000" fill="hold"/>
                                        <p:tgtEl>
                                          <p:spTgt spid="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06358E-6 L 0.06406 0.2726 " pathEditMode="relative" rAng="0" ptsTypes="AA">
                                      <p:cBhvr>
                                        <p:cTn id="223" dur="20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4624E-6 L 0.00364 0.05549 " pathEditMode="relative" rAng="0" ptsTypes="AA">
                                      <p:cBhvr>
                                        <p:cTn id="238" dur="2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2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5.20231E-7 L -0.01093 0.05272 " pathEditMode="relative" rAng="0" ptsTypes="AA">
                                      <p:cBhvr>
                                        <p:cTn id="253" dur="2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2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 nodeType="clickPar">
                      <p:stCondLst>
                        <p:cond delay="indefinite"/>
                      </p:stCondLst>
                      <p:childTnLst>
                        <p:par>
                          <p:cTn id="2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5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5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5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 nodeType="clickPar">
                      <p:stCondLst>
                        <p:cond delay="indefinite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20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 nodeType="clickPar">
                      <p:stCondLst>
                        <p:cond delay="indefinite"/>
                      </p:stCondLst>
                      <p:childTnLst>
                        <p:par>
                          <p:cTn id="3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-0.00208 L -0.00104 0.0978 " pathEditMode="relative" rAng="0" ptsTypes="AA">
                                      <p:cBhvr>
                                        <p:cTn id="315" dur="2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 nodeType="clickPar">
                      <p:stCondLst>
                        <p:cond delay="indefinite"/>
                      </p:stCondLst>
                      <p:childTnLst>
                        <p:par>
                          <p:cTn id="3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1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10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10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 nodeType="clickPar">
                      <p:stCondLst>
                        <p:cond delay="indefinite"/>
                      </p:stCondLst>
                      <p:childTnLst>
                        <p:par>
                          <p:cTn id="3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3" dur="500" fill="hold"/>
                                        <p:tgtEl>
                                          <p:spTgt spid="5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4" dur="500" fill="hold"/>
                                        <p:tgtEl>
                                          <p:spTgt spid="5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5" dur="500" fill="hold"/>
                                        <p:tgtEl>
                                          <p:spTgt spid="5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5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1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 nodeType="clickPar">
                      <p:stCondLst>
                        <p:cond delay="indefinite"/>
                      </p:stCondLst>
                      <p:childTnLst>
                        <p:par>
                          <p:cTn id="3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1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 nodeType="clickPar">
                      <p:stCondLst>
                        <p:cond delay="indefinite"/>
                      </p:stCondLst>
                      <p:childTnLst>
                        <p:par>
                          <p:cTn id="3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1000"/>
                                        <p:tgtEl>
                                          <p:spTgt spid="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 nodeType="clickPar">
                      <p:stCondLst>
                        <p:cond delay="indefinite"/>
                      </p:stCondLst>
                      <p:childTnLst>
                        <p:par>
                          <p:cTn id="3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2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 nodeType="clickPar">
                      <p:stCondLst>
                        <p:cond delay="indefinite"/>
                      </p:stCondLst>
                      <p:childTnLst>
                        <p:par>
                          <p:cTn id="3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8" dur="1000"/>
                                        <p:tgtEl>
                                          <p:spTgt spid="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1000" fill="hold"/>
                                        <p:tgtEl>
                                          <p:spTgt spid="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 nodeType="clickPar">
                      <p:stCondLst>
                        <p:cond delay="indefinite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20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 nodeType="clickPar">
                      <p:stCondLst>
                        <p:cond delay="indefinite"/>
                      </p:stCondLst>
                      <p:childTnLst>
                        <p:par>
                          <p:cTn id="3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4624E-6 L -0.00052 0.28855 " pathEditMode="relative" rAng="0" ptsTypes="AA">
                                      <p:cBhvr>
                                        <p:cTn id="379" dur="2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 nodeType="clickPar">
                      <p:stCondLst>
                        <p:cond delay="indefinite"/>
                      </p:stCondLst>
                      <p:childTnLst>
                        <p:par>
                          <p:cTn id="3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20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 nodeType="clickPar">
                      <p:stCondLst>
                        <p:cond delay="indefinite"/>
                      </p:stCondLst>
                      <p:childTnLst>
                        <p:par>
                          <p:cTn id="3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0405E-6 L 0.05833 0.17272 " pathEditMode="relative" rAng="0" ptsTypes="AA">
                                      <p:cBhvr>
                                        <p:cTn id="388" dur="20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 nodeType="clickPar">
                      <p:stCondLst>
                        <p:cond delay="indefinite"/>
                      </p:stCondLst>
                      <p:childTnLst>
                        <p:par>
                          <p:cTn id="3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2000"/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 nodeType="clickPar">
                      <p:stCondLst>
                        <p:cond delay="indefinite"/>
                      </p:stCondLst>
                      <p:childTnLst>
                        <p:par>
                          <p:cTn id="3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6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111 L 0.19132 0.04231 " pathEditMode="relative" rAng="0" ptsTypes="AA">
                                      <p:cBhvr>
                                        <p:cTn id="397" dur="2000" fill="hold"/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8" grpId="0"/>
      <p:bldP spid="5129" grpId="0"/>
      <p:bldP spid="5129" grpId="1"/>
      <p:bldP spid="5130" grpId="0"/>
      <p:bldP spid="5130" grpId="1"/>
      <p:bldP spid="5131" grpId="0"/>
      <p:bldP spid="5132" grpId="0"/>
      <p:bldP spid="5133" grpId="0"/>
      <p:bldP spid="5134" grpId="0"/>
      <p:bldP spid="5135" grpId="0"/>
      <p:bldP spid="5136" grpId="0"/>
      <p:bldP spid="5137" grpId="0"/>
      <p:bldP spid="5138" grpId="0"/>
      <p:bldP spid="5139" grpId="0"/>
      <p:bldP spid="5140" grpId="0"/>
      <p:bldP spid="5141" grpId="0"/>
      <p:bldP spid="5142" grpId="0"/>
      <p:bldP spid="5143" grpId="0" animBg="1"/>
      <p:bldP spid="5144" grpId="0"/>
      <p:bldP spid="5145" grpId="0"/>
      <p:bldP spid="5145" grpId="1"/>
      <p:bldP spid="5146" grpId="0"/>
      <p:bldP spid="5147" grpId="0"/>
      <p:bldP spid="5148" grpId="0" animBg="1"/>
      <p:bldP spid="5149" grpId="0"/>
      <p:bldP spid="5149" grpId="1"/>
      <p:bldP spid="5150" grpId="0"/>
      <p:bldP spid="5150" grpId="1"/>
      <p:bldP spid="5151" grpId="0"/>
      <p:bldP spid="5152" grpId="0"/>
      <p:bldP spid="5153" grpId="0" animBg="1"/>
      <p:bldP spid="5155" grpId="0" build="allAtOnce"/>
      <p:bldP spid="5156" grpId="0"/>
      <p:bldP spid="5156" grpId="1"/>
      <p:bldP spid="5157" grpId="0"/>
      <p:bldP spid="5158" grpId="0"/>
      <p:bldP spid="5158" grpId="1"/>
      <p:bldP spid="5159" grpId="0"/>
      <p:bldP spid="5159" grpId="1"/>
      <p:bldP spid="5163" grpId="0"/>
      <p:bldP spid="5164" grpId="0"/>
      <p:bldP spid="5165" grpId="0"/>
      <p:bldP spid="5166" grpId="0"/>
      <p:bldP spid="5167" grpId="0" animBg="1"/>
      <p:bldP spid="5168" grpId="0" build="allAtOnce"/>
      <p:bldP spid="5169" grpId="0"/>
      <p:bldP spid="5170" grpId="0"/>
      <p:bldP spid="5170" grpId="1"/>
      <p:bldP spid="5171" grpId="0"/>
      <p:bldP spid="5173" grpId="0" animBg="1"/>
      <p:bldP spid="5176" grpId="0"/>
      <p:bldP spid="5176" grpId="1"/>
      <p:bldP spid="5177" grpId="0"/>
      <p:bldP spid="5177" grpId="1"/>
      <p:bldP spid="5178" grpId="0" build="allAtOnce"/>
      <p:bldP spid="5179" grpId="0"/>
      <p:bldP spid="5180" grpId="0"/>
      <p:bldP spid="51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046413" y="1144588"/>
            <a:ext cx="1752600" cy="400050"/>
          </a:xfrm>
          <a:prstGeom prst="rect">
            <a:avLst/>
          </a:prstGeom>
          <a:noFill/>
          <a:ln w="76200" cmpd="tri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Thực hành: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57200" y="1436688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Bài 1: Tính: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38163" y="2219325"/>
            <a:ext cx="2057400" cy="685800"/>
            <a:chOff x="336" y="1632"/>
            <a:chExt cx="1296" cy="432"/>
          </a:xfrm>
        </p:grpSpPr>
        <p:sp>
          <p:nvSpPr>
            <p:cNvPr id="3180" name="Text Box 8"/>
            <p:cNvSpPr txBox="1">
              <a:spLocks noChangeArrowheads="1"/>
            </p:cNvSpPr>
            <p:nvPr/>
          </p:nvSpPr>
          <p:spPr bwMode="auto">
            <a:xfrm>
              <a:off x="336" y="1632"/>
              <a:ext cx="1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a) 872   4</a:t>
              </a:r>
            </a:p>
          </p:txBody>
        </p:sp>
        <p:sp>
          <p:nvSpPr>
            <p:cNvPr id="3181" name="Line 9"/>
            <p:cNvSpPr>
              <a:spLocks noChangeShapeType="1"/>
            </p:cNvSpPr>
            <p:nvPr/>
          </p:nvSpPr>
          <p:spPr bwMode="auto">
            <a:xfrm>
              <a:off x="960" y="1632"/>
              <a:ext cx="0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2" name="Line 10"/>
            <p:cNvSpPr>
              <a:spLocks noChangeShapeType="1"/>
            </p:cNvSpPr>
            <p:nvPr/>
          </p:nvSpPr>
          <p:spPr bwMode="auto">
            <a:xfrm>
              <a:off x="960" y="1920"/>
              <a:ext cx="33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609600" y="4575175"/>
            <a:ext cx="2057400" cy="685800"/>
            <a:chOff x="336" y="1632"/>
            <a:chExt cx="1296" cy="432"/>
          </a:xfrm>
        </p:grpSpPr>
        <p:sp>
          <p:nvSpPr>
            <p:cNvPr id="3177" name="Text Box 12"/>
            <p:cNvSpPr txBox="1">
              <a:spLocks noChangeArrowheads="1"/>
            </p:cNvSpPr>
            <p:nvPr/>
          </p:nvSpPr>
          <p:spPr bwMode="auto">
            <a:xfrm>
              <a:off x="336" y="1632"/>
              <a:ext cx="1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b) 457   4</a:t>
              </a:r>
            </a:p>
          </p:txBody>
        </p:sp>
        <p:sp>
          <p:nvSpPr>
            <p:cNvPr id="3178" name="Line 13"/>
            <p:cNvSpPr>
              <a:spLocks noChangeShapeType="1"/>
            </p:cNvSpPr>
            <p:nvPr/>
          </p:nvSpPr>
          <p:spPr bwMode="auto">
            <a:xfrm>
              <a:off x="960" y="1632"/>
              <a:ext cx="0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Line 14"/>
            <p:cNvSpPr>
              <a:spLocks noChangeShapeType="1"/>
            </p:cNvSpPr>
            <p:nvPr/>
          </p:nvSpPr>
          <p:spPr bwMode="auto">
            <a:xfrm>
              <a:off x="960" y="1920"/>
              <a:ext cx="33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971925" y="4413250"/>
            <a:ext cx="2057400" cy="685800"/>
            <a:chOff x="336" y="1632"/>
            <a:chExt cx="1296" cy="432"/>
          </a:xfrm>
        </p:grpSpPr>
        <p:sp>
          <p:nvSpPr>
            <p:cNvPr id="3174" name="Text Box 16"/>
            <p:cNvSpPr txBox="1">
              <a:spLocks noChangeArrowheads="1"/>
            </p:cNvSpPr>
            <p:nvPr/>
          </p:nvSpPr>
          <p:spPr bwMode="auto">
            <a:xfrm>
              <a:off x="336" y="1632"/>
              <a:ext cx="1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     489   5</a:t>
              </a:r>
            </a:p>
          </p:txBody>
        </p:sp>
        <p:sp>
          <p:nvSpPr>
            <p:cNvPr id="3175" name="Line 17"/>
            <p:cNvSpPr>
              <a:spLocks noChangeShapeType="1"/>
            </p:cNvSpPr>
            <p:nvPr/>
          </p:nvSpPr>
          <p:spPr bwMode="auto">
            <a:xfrm>
              <a:off x="960" y="1632"/>
              <a:ext cx="0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" name="Line 18"/>
            <p:cNvSpPr>
              <a:spLocks noChangeShapeType="1"/>
            </p:cNvSpPr>
            <p:nvPr/>
          </p:nvSpPr>
          <p:spPr bwMode="auto">
            <a:xfrm>
              <a:off x="960" y="1920"/>
              <a:ext cx="33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3817938" y="2143125"/>
            <a:ext cx="2057400" cy="685800"/>
            <a:chOff x="336" y="1632"/>
            <a:chExt cx="1296" cy="432"/>
          </a:xfrm>
        </p:grpSpPr>
        <p:sp>
          <p:nvSpPr>
            <p:cNvPr id="3171" name="Text Box 20"/>
            <p:cNvSpPr txBox="1">
              <a:spLocks noChangeArrowheads="1"/>
            </p:cNvSpPr>
            <p:nvPr/>
          </p:nvSpPr>
          <p:spPr bwMode="auto">
            <a:xfrm>
              <a:off x="336" y="1632"/>
              <a:ext cx="1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    390   6</a:t>
              </a:r>
            </a:p>
          </p:txBody>
        </p:sp>
        <p:sp>
          <p:nvSpPr>
            <p:cNvPr id="3172" name="Line 21"/>
            <p:cNvSpPr>
              <a:spLocks noChangeShapeType="1"/>
            </p:cNvSpPr>
            <p:nvPr/>
          </p:nvSpPr>
          <p:spPr bwMode="auto">
            <a:xfrm>
              <a:off x="960" y="1632"/>
              <a:ext cx="0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Line 22"/>
            <p:cNvSpPr>
              <a:spLocks noChangeShapeType="1"/>
            </p:cNvSpPr>
            <p:nvPr/>
          </p:nvSpPr>
          <p:spPr bwMode="auto">
            <a:xfrm>
              <a:off x="960" y="1920"/>
              <a:ext cx="33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6715125" y="4389438"/>
            <a:ext cx="2057400" cy="685800"/>
            <a:chOff x="336" y="1632"/>
            <a:chExt cx="1296" cy="432"/>
          </a:xfrm>
        </p:grpSpPr>
        <p:sp>
          <p:nvSpPr>
            <p:cNvPr id="3168" name="Text Box 24"/>
            <p:cNvSpPr txBox="1">
              <a:spLocks noChangeArrowheads="1"/>
            </p:cNvSpPr>
            <p:nvPr/>
          </p:nvSpPr>
          <p:spPr bwMode="auto">
            <a:xfrm>
              <a:off x="336" y="1632"/>
              <a:ext cx="1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     230   6</a:t>
              </a:r>
            </a:p>
          </p:txBody>
        </p:sp>
        <p:sp>
          <p:nvSpPr>
            <p:cNvPr id="3169" name="Line 25"/>
            <p:cNvSpPr>
              <a:spLocks noChangeShapeType="1"/>
            </p:cNvSpPr>
            <p:nvPr/>
          </p:nvSpPr>
          <p:spPr bwMode="auto">
            <a:xfrm>
              <a:off x="960" y="1632"/>
              <a:ext cx="0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0" name="Line 26"/>
            <p:cNvSpPr>
              <a:spLocks noChangeShapeType="1"/>
            </p:cNvSpPr>
            <p:nvPr/>
          </p:nvSpPr>
          <p:spPr bwMode="auto">
            <a:xfrm>
              <a:off x="960" y="1920"/>
              <a:ext cx="33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7000875" y="2105025"/>
            <a:ext cx="2057400" cy="685800"/>
            <a:chOff x="336" y="1632"/>
            <a:chExt cx="1296" cy="432"/>
          </a:xfrm>
        </p:grpSpPr>
        <p:sp>
          <p:nvSpPr>
            <p:cNvPr id="3165" name="Text Box 28"/>
            <p:cNvSpPr txBox="1">
              <a:spLocks noChangeArrowheads="1"/>
            </p:cNvSpPr>
            <p:nvPr/>
          </p:nvSpPr>
          <p:spPr bwMode="auto">
            <a:xfrm>
              <a:off x="336" y="1632"/>
              <a:ext cx="1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    905   5</a:t>
              </a:r>
            </a:p>
          </p:txBody>
        </p:sp>
        <p:sp>
          <p:nvSpPr>
            <p:cNvPr id="3166" name="Line 29"/>
            <p:cNvSpPr>
              <a:spLocks noChangeShapeType="1"/>
            </p:cNvSpPr>
            <p:nvPr/>
          </p:nvSpPr>
          <p:spPr bwMode="auto">
            <a:xfrm>
              <a:off x="960" y="1632"/>
              <a:ext cx="0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7" name="Line 30"/>
            <p:cNvSpPr>
              <a:spLocks noChangeShapeType="1"/>
            </p:cNvSpPr>
            <p:nvPr/>
          </p:nvSpPr>
          <p:spPr bwMode="auto">
            <a:xfrm>
              <a:off x="960" y="1920"/>
              <a:ext cx="33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1676400" y="2655888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1517650" y="2655888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858838" y="2212975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1146175" y="2220913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838200" y="2524125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6180" name="Line 36"/>
          <p:cNvSpPr>
            <a:spLocks noChangeShapeType="1"/>
          </p:cNvSpPr>
          <p:nvPr/>
        </p:nvSpPr>
        <p:spPr bwMode="auto">
          <a:xfrm>
            <a:off x="836613" y="2936875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823913" y="286385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996950" y="2212975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955675" y="3429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184" name="Line 40"/>
          <p:cNvSpPr>
            <a:spLocks noChangeShapeType="1"/>
          </p:cNvSpPr>
          <p:nvPr/>
        </p:nvSpPr>
        <p:spPr bwMode="auto">
          <a:xfrm>
            <a:off x="858838" y="3541713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949325" y="3133725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1814513" y="2662238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955675" y="368617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32</a:t>
            </a:r>
          </a:p>
        </p:txBody>
      </p:sp>
      <p:sp>
        <p:nvSpPr>
          <p:cNvPr id="6188" name="Line 44"/>
          <p:cNvSpPr>
            <a:spLocks noChangeShapeType="1"/>
          </p:cNvSpPr>
          <p:nvPr/>
        </p:nvSpPr>
        <p:spPr bwMode="auto">
          <a:xfrm>
            <a:off x="969963" y="4079875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1114425" y="3976688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4127500" y="2154238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39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4419600" y="3387725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4800600" y="25146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4267200" y="3048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4967288" y="25146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4135438" y="24384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6196" name="Line 52"/>
          <p:cNvSpPr>
            <a:spLocks noChangeShapeType="1"/>
          </p:cNvSpPr>
          <p:nvPr/>
        </p:nvSpPr>
        <p:spPr bwMode="auto">
          <a:xfrm>
            <a:off x="4133850" y="2825750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4287838" y="2757488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4419600" y="2154238"/>
            <a:ext cx="396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6199" name="Line 55"/>
          <p:cNvSpPr>
            <a:spLocks noChangeShapeType="1"/>
          </p:cNvSpPr>
          <p:nvPr/>
        </p:nvSpPr>
        <p:spPr bwMode="auto">
          <a:xfrm>
            <a:off x="4302125" y="3446463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7327900" y="209867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7300913" y="23971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6202" name="Text Box 58"/>
          <p:cNvSpPr txBox="1">
            <a:spLocks noChangeArrowheads="1"/>
          </p:cNvSpPr>
          <p:nvPr/>
        </p:nvSpPr>
        <p:spPr bwMode="auto">
          <a:xfrm>
            <a:off x="7280275" y="275748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7599363" y="3886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8097838" y="24939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7599363" y="209867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7945438" y="24939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6207" name="Line 63"/>
          <p:cNvSpPr>
            <a:spLocks noChangeShapeType="1"/>
          </p:cNvSpPr>
          <p:nvPr/>
        </p:nvSpPr>
        <p:spPr bwMode="auto">
          <a:xfrm>
            <a:off x="7246938" y="2828925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08" name="Text Box 64"/>
          <p:cNvSpPr txBox="1">
            <a:spLocks noChangeArrowheads="1"/>
          </p:cNvSpPr>
          <p:nvPr/>
        </p:nvSpPr>
        <p:spPr bwMode="auto">
          <a:xfrm>
            <a:off x="7439025" y="33321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6209" name="Text Box 65"/>
          <p:cNvSpPr txBox="1">
            <a:spLocks noChangeArrowheads="1"/>
          </p:cNvSpPr>
          <p:nvPr/>
        </p:nvSpPr>
        <p:spPr bwMode="auto">
          <a:xfrm>
            <a:off x="7273925" y="30067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40</a:t>
            </a:r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7466013" y="21129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6211" name="Line 67"/>
          <p:cNvSpPr>
            <a:spLocks noChangeShapeType="1"/>
          </p:cNvSpPr>
          <p:nvPr/>
        </p:nvSpPr>
        <p:spPr bwMode="auto">
          <a:xfrm>
            <a:off x="7329488" y="3382963"/>
            <a:ext cx="381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12" name="Text Box 68"/>
          <p:cNvSpPr txBox="1">
            <a:spLocks noChangeArrowheads="1"/>
          </p:cNvSpPr>
          <p:nvPr/>
        </p:nvSpPr>
        <p:spPr bwMode="auto">
          <a:xfrm>
            <a:off x="8229600" y="24939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7612063" y="35750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6214" name="Line 70"/>
          <p:cNvSpPr>
            <a:spLocks noChangeShapeType="1"/>
          </p:cNvSpPr>
          <p:nvPr/>
        </p:nvSpPr>
        <p:spPr bwMode="auto">
          <a:xfrm>
            <a:off x="7543800" y="3962400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15" name="Text Box 71"/>
          <p:cNvSpPr txBox="1">
            <a:spLocks noChangeArrowheads="1"/>
          </p:cNvSpPr>
          <p:nvPr/>
        </p:nvSpPr>
        <p:spPr bwMode="auto">
          <a:xfrm>
            <a:off x="1081088" y="4572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6216" name="Text Box 72"/>
          <p:cNvSpPr txBox="1">
            <a:spLocks noChangeArrowheads="1"/>
          </p:cNvSpPr>
          <p:nvPr/>
        </p:nvSpPr>
        <p:spPr bwMode="auto">
          <a:xfrm>
            <a:off x="941388" y="4572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1573213" y="497363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6218" name="Text Box 74"/>
          <p:cNvSpPr txBox="1">
            <a:spLocks noChangeArrowheads="1"/>
          </p:cNvSpPr>
          <p:nvPr/>
        </p:nvSpPr>
        <p:spPr bwMode="auto">
          <a:xfrm>
            <a:off x="1697038" y="496728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6219" name="Text Box 75"/>
          <p:cNvSpPr txBox="1">
            <a:spLocks noChangeArrowheads="1"/>
          </p:cNvSpPr>
          <p:nvPr/>
        </p:nvSpPr>
        <p:spPr bwMode="auto">
          <a:xfrm>
            <a:off x="1087438" y="537527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220" name="Text Box 76"/>
          <p:cNvSpPr txBox="1">
            <a:spLocks noChangeArrowheads="1"/>
          </p:cNvSpPr>
          <p:nvPr/>
        </p:nvSpPr>
        <p:spPr bwMode="auto">
          <a:xfrm>
            <a:off x="1828800" y="497363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6221" name="Text Box 77"/>
          <p:cNvSpPr txBox="1">
            <a:spLocks noChangeArrowheads="1"/>
          </p:cNvSpPr>
          <p:nvPr/>
        </p:nvSpPr>
        <p:spPr bwMode="auto">
          <a:xfrm>
            <a:off x="1246188" y="4572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6222" name="Text Box 78"/>
          <p:cNvSpPr txBox="1">
            <a:spLocks noChangeArrowheads="1"/>
          </p:cNvSpPr>
          <p:nvPr/>
        </p:nvSpPr>
        <p:spPr bwMode="auto">
          <a:xfrm>
            <a:off x="941388" y="48355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223" name="Text Box 79"/>
          <p:cNvSpPr txBox="1">
            <a:spLocks noChangeArrowheads="1"/>
          </p:cNvSpPr>
          <p:nvPr/>
        </p:nvSpPr>
        <p:spPr bwMode="auto">
          <a:xfrm>
            <a:off x="1114425" y="565943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224" name="Text Box 80"/>
          <p:cNvSpPr txBox="1">
            <a:spLocks noChangeArrowheads="1"/>
          </p:cNvSpPr>
          <p:nvPr/>
        </p:nvSpPr>
        <p:spPr bwMode="auto">
          <a:xfrm>
            <a:off x="935038" y="50990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6225" name="Text Box 81"/>
          <p:cNvSpPr txBox="1">
            <a:spLocks noChangeArrowheads="1"/>
          </p:cNvSpPr>
          <p:nvPr/>
        </p:nvSpPr>
        <p:spPr bwMode="auto">
          <a:xfrm>
            <a:off x="1246188" y="62547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226" name="Text Box 82"/>
          <p:cNvSpPr txBox="1">
            <a:spLocks noChangeArrowheads="1"/>
          </p:cNvSpPr>
          <p:nvPr/>
        </p:nvSpPr>
        <p:spPr bwMode="auto">
          <a:xfrm>
            <a:off x="1101725" y="59436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6227" name="Text Box 83"/>
          <p:cNvSpPr txBox="1">
            <a:spLocks noChangeArrowheads="1"/>
          </p:cNvSpPr>
          <p:nvPr/>
        </p:nvSpPr>
        <p:spPr bwMode="auto">
          <a:xfrm>
            <a:off x="4510088" y="5410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35</a:t>
            </a:r>
          </a:p>
        </p:txBody>
      </p:sp>
      <p:sp>
        <p:nvSpPr>
          <p:cNvPr id="6228" name="Text Box 84"/>
          <p:cNvSpPr txBox="1">
            <a:spLocks noChangeArrowheads="1"/>
          </p:cNvSpPr>
          <p:nvPr/>
        </p:nvSpPr>
        <p:spPr bwMode="auto">
          <a:xfrm>
            <a:off x="5111750" y="48006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6229" name="Text Box 85"/>
          <p:cNvSpPr txBox="1">
            <a:spLocks noChangeArrowheads="1"/>
          </p:cNvSpPr>
          <p:nvPr/>
        </p:nvSpPr>
        <p:spPr bwMode="auto">
          <a:xfrm>
            <a:off x="4529138" y="511968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230" name="Text Box 86"/>
          <p:cNvSpPr txBox="1">
            <a:spLocks noChangeArrowheads="1"/>
          </p:cNvSpPr>
          <p:nvPr/>
        </p:nvSpPr>
        <p:spPr bwMode="auto">
          <a:xfrm>
            <a:off x="4364038" y="4724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45</a:t>
            </a:r>
          </a:p>
        </p:txBody>
      </p:sp>
      <p:sp>
        <p:nvSpPr>
          <p:cNvPr id="6231" name="Text Box 87"/>
          <p:cNvSpPr txBox="1">
            <a:spLocks noChangeArrowheads="1"/>
          </p:cNvSpPr>
          <p:nvPr/>
        </p:nvSpPr>
        <p:spPr bwMode="auto">
          <a:xfrm>
            <a:off x="4640263" y="573563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232" name="Line 88"/>
          <p:cNvSpPr>
            <a:spLocks noChangeShapeType="1"/>
          </p:cNvSpPr>
          <p:nvPr/>
        </p:nvSpPr>
        <p:spPr bwMode="auto">
          <a:xfrm>
            <a:off x="935038" y="51720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33" name="Line 89"/>
          <p:cNvSpPr>
            <a:spLocks noChangeShapeType="1"/>
          </p:cNvSpPr>
          <p:nvPr/>
        </p:nvSpPr>
        <p:spPr bwMode="auto">
          <a:xfrm>
            <a:off x="1101725" y="57404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34" name="Line 90"/>
          <p:cNvSpPr>
            <a:spLocks noChangeShapeType="1"/>
          </p:cNvSpPr>
          <p:nvPr/>
        </p:nvSpPr>
        <p:spPr bwMode="auto">
          <a:xfrm>
            <a:off x="1143000" y="6324600"/>
            <a:ext cx="381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35" name="Text Box 91"/>
          <p:cNvSpPr txBox="1">
            <a:spLocks noChangeArrowheads="1"/>
          </p:cNvSpPr>
          <p:nvPr/>
        </p:nvSpPr>
        <p:spPr bwMode="auto">
          <a:xfrm>
            <a:off x="2133600" y="4953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dư</a:t>
            </a:r>
          </a:p>
        </p:txBody>
      </p:sp>
      <p:sp>
        <p:nvSpPr>
          <p:cNvPr id="6236" name="Text Box 92"/>
          <p:cNvSpPr txBox="1">
            <a:spLocks noChangeArrowheads="1"/>
          </p:cNvSpPr>
          <p:nvPr/>
        </p:nvSpPr>
        <p:spPr bwMode="auto">
          <a:xfrm>
            <a:off x="1239838" y="625475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6237" name="Text Box 93"/>
          <p:cNvSpPr txBox="1">
            <a:spLocks noChangeArrowheads="1"/>
          </p:cNvSpPr>
          <p:nvPr/>
        </p:nvSpPr>
        <p:spPr bwMode="auto">
          <a:xfrm>
            <a:off x="4953000" y="48006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6238" name="Text Box 94"/>
          <p:cNvSpPr txBox="1">
            <a:spLocks noChangeArrowheads="1"/>
          </p:cNvSpPr>
          <p:nvPr/>
        </p:nvSpPr>
        <p:spPr bwMode="auto">
          <a:xfrm>
            <a:off x="4643438" y="57451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6239" name="Text Box 95"/>
          <p:cNvSpPr txBox="1">
            <a:spLocks noChangeArrowheads="1"/>
          </p:cNvSpPr>
          <p:nvPr/>
        </p:nvSpPr>
        <p:spPr bwMode="auto">
          <a:xfrm>
            <a:off x="4668838" y="43989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6240" name="Text Box 96"/>
          <p:cNvSpPr txBox="1">
            <a:spLocks noChangeArrowheads="1"/>
          </p:cNvSpPr>
          <p:nvPr/>
        </p:nvSpPr>
        <p:spPr bwMode="auto">
          <a:xfrm>
            <a:off x="4370388" y="440531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48</a:t>
            </a:r>
          </a:p>
        </p:txBody>
      </p:sp>
      <p:sp>
        <p:nvSpPr>
          <p:cNvPr id="6241" name="Line 97"/>
          <p:cNvSpPr>
            <a:spLocks noChangeShapeType="1"/>
          </p:cNvSpPr>
          <p:nvPr/>
        </p:nvSpPr>
        <p:spPr bwMode="auto">
          <a:xfrm>
            <a:off x="4378325" y="5168900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42" name="Line 98"/>
          <p:cNvSpPr>
            <a:spLocks noChangeShapeType="1"/>
          </p:cNvSpPr>
          <p:nvPr/>
        </p:nvSpPr>
        <p:spPr bwMode="auto">
          <a:xfrm>
            <a:off x="4514850" y="5776913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43" name="Text Box 99"/>
          <p:cNvSpPr txBox="1">
            <a:spLocks noChangeArrowheads="1"/>
          </p:cNvSpPr>
          <p:nvPr/>
        </p:nvSpPr>
        <p:spPr bwMode="auto">
          <a:xfrm>
            <a:off x="5508625" y="48006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dư</a:t>
            </a:r>
          </a:p>
        </p:txBody>
      </p:sp>
      <p:sp>
        <p:nvSpPr>
          <p:cNvPr id="6244" name="Text Box 100"/>
          <p:cNvSpPr txBox="1">
            <a:spLocks noChangeArrowheads="1"/>
          </p:cNvSpPr>
          <p:nvPr/>
        </p:nvSpPr>
        <p:spPr bwMode="auto">
          <a:xfrm>
            <a:off x="7113588" y="437832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23</a:t>
            </a:r>
          </a:p>
        </p:txBody>
      </p:sp>
      <p:sp>
        <p:nvSpPr>
          <p:cNvPr id="6245" name="Text Box 101"/>
          <p:cNvSpPr txBox="1">
            <a:spLocks noChangeArrowheads="1"/>
          </p:cNvSpPr>
          <p:nvPr/>
        </p:nvSpPr>
        <p:spPr bwMode="auto">
          <a:xfrm>
            <a:off x="7689850" y="4800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6246" name="Text Box 102"/>
          <p:cNvSpPr txBox="1">
            <a:spLocks noChangeArrowheads="1"/>
          </p:cNvSpPr>
          <p:nvPr/>
        </p:nvSpPr>
        <p:spPr bwMode="auto">
          <a:xfrm>
            <a:off x="7086600" y="4724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18</a:t>
            </a:r>
          </a:p>
        </p:txBody>
      </p:sp>
      <p:sp>
        <p:nvSpPr>
          <p:cNvPr id="6247" name="Text Box 103"/>
          <p:cNvSpPr txBox="1">
            <a:spLocks noChangeArrowheads="1"/>
          </p:cNvSpPr>
          <p:nvPr/>
        </p:nvSpPr>
        <p:spPr bwMode="auto">
          <a:xfrm>
            <a:off x="7259638" y="5043488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6248" name="Text Box 104"/>
          <p:cNvSpPr txBox="1">
            <a:spLocks noChangeArrowheads="1"/>
          </p:cNvSpPr>
          <p:nvPr/>
        </p:nvSpPr>
        <p:spPr bwMode="auto">
          <a:xfrm>
            <a:off x="7397750" y="4378325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6249" name="Text Box 105"/>
          <p:cNvSpPr txBox="1">
            <a:spLocks noChangeArrowheads="1"/>
          </p:cNvSpPr>
          <p:nvPr/>
        </p:nvSpPr>
        <p:spPr bwMode="auto">
          <a:xfrm>
            <a:off x="7834313" y="4800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6250" name="Text Box 106"/>
          <p:cNvSpPr txBox="1">
            <a:spLocks noChangeArrowheads="1"/>
          </p:cNvSpPr>
          <p:nvPr/>
        </p:nvSpPr>
        <p:spPr bwMode="auto">
          <a:xfrm>
            <a:off x="7259638" y="52927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6251" name="Text Box 107"/>
          <p:cNvSpPr txBox="1">
            <a:spLocks noChangeArrowheads="1"/>
          </p:cNvSpPr>
          <p:nvPr/>
        </p:nvSpPr>
        <p:spPr bwMode="auto">
          <a:xfrm>
            <a:off x="7418388" y="56324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6252" name="Text Box 108"/>
          <p:cNvSpPr txBox="1">
            <a:spLocks noChangeArrowheads="1"/>
          </p:cNvSpPr>
          <p:nvPr/>
        </p:nvSpPr>
        <p:spPr bwMode="auto">
          <a:xfrm>
            <a:off x="7432675" y="5618163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6253" name="Line 109"/>
          <p:cNvSpPr>
            <a:spLocks noChangeShapeType="1"/>
          </p:cNvSpPr>
          <p:nvPr/>
        </p:nvSpPr>
        <p:spPr bwMode="auto">
          <a:xfrm>
            <a:off x="7223125" y="5110163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4" name="Line 110"/>
          <p:cNvSpPr>
            <a:spLocks noChangeShapeType="1"/>
          </p:cNvSpPr>
          <p:nvPr/>
        </p:nvSpPr>
        <p:spPr bwMode="auto">
          <a:xfrm>
            <a:off x="7265988" y="5697538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5" name="Text Box 111"/>
          <p:cNvSpPr txBox="1">
            <a:spLocks noChangeArrowheads="1"/>
          </p:cNvSpPr>
          <p:nvPr/>
        </p:nvSpPr>
        <p:spPr bwMode="auto">
          <a:xfrm>
            <a:off x="8166100" y="4779963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dư:</a:t>
            </a:r>
          </a:p>
        </p:txBody>
      </p:sp>
      <p:sp>
        <p:nvSpPr>
          <p:cNvPr id="3163" name="Text Box 112"/>
          <p:cNvSpPr txBox="1">
            <a:spLocks noChangeArrowheads="1"/>
          </p:cNvSpPr>
          <p:nvPr/>
        </p:nvSpPr>
        <p:spPr bwMode="auto">
          <a:xfrm>
            <a:off x="152400" y="1524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/>
              <a:t>Toán:</a:t>
            </a:r>
            <a:endParaRPr lang="vi-VN" sz="2400" b="1" u="sng"/>
          </a:p>
        </p:txBody>
      </p:sp>
      <p:sp>
        <p:nvSpPr>
          <p:cNvPr id="3164" name="Text Box 113"/>
          <p:cNvSpPr txBox="1">
            <a:spLocks noChangeArrowheads="1"/>
          </p:cNvSpPr>
          <p:nvPr/>
        </p:nvSpPr>
        <p:spPr bwMode="auto">
          <a:xfrm>
            <a:off x="1600200" y="3048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Chia số có ba chữ số cho số có một chữ số (Tiếp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6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9.15395E-7 L -0.00243 0.0998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6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07582E-6 L -0.00451 0.1773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6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5 0.00301 L 0.00052 0.08877 " pathEditMode="relative" rAng="0" ptsTypes="AA">
                                      <p:cBhvr>
                                        <p:cTn id="195" dur="20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9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0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1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6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6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6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20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6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6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6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6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6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2000"/>
                                        <p:tgtEl>
                                          <p:spTgt spid="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62737E-6 L -0.00399 0.09177 " pathEditMode="relative" rAng="0" ptsTypes="AA">
                                      <p:cBhvr>
                                        <p:cTn id="268" dur="20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2" dur="500" fill="hold"/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3" dur="500" fill="hold"/>
                                        <p:tgtEl>
                                          <p:spTgt spid="6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500" fill="hold"/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6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6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6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2000"/>
                                        <p:tgtEl>
                                          <p:spTgt spid="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1000"/>
                                        <p:tgtEl>
                                          <p:spTgt spid="6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 nodeType="clickPar">
                      <p:stCondLst>
                        <p:cond delay="indefinite"/>
                      </p:stCondLst>
                      <p:childTnLst>
                        <p:par>
                          <p:cTn id="3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20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 nodeType="clickPar">
                      <p:stCondLst>
                        <p:cond delay="indefinite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-1.18354E-6 L 0.00035 0.18262 " pathEditMode="relative" rAng="0" ptsTypes="AA">
                                      <p:cBhvr>
                                        <p:cTn id="310" dur="2000" fill="hold"/>
                                        <p:tgtEl>
                                          <p:spTgt spid="6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 nodeType="clickPar">
                      <p:stCondLst>
                        <p:cond delay="indefinite"/>
                      </p:stCondLst>
                      <p:childTnLst>
                        <p:par>
                          <p:cTn id="3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1000"/>
                                        <p:tgtEl>
                                          <p:spTgt spid="6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10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10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 nodeType="clickPar">
                      <p:stCondLst>
                        <p:cond delay="indefinite"/>
                      </p:stCondLst>
                      <p:childTnLst>
                        <p:par>
                          <p:cTn id="3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20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 nodeType="clickPar">
                      <p:stCondLst>
                        <p:cond delay="indefinite"/>
                      </p:stCondLst>
                      <p:childTnLst>
                        <p:par>
                          <p:cTn id="3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1000"/>
                                        <p:tgtEl>
                                          <p:spTgt spid="6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20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 nodeType="clickPar">
                      <p:stCondLst>
                        <p:cond delay="indefinite"/>
                      </p:stCondLst>
                      <p:childTnLst>
                        <p:par>
                          <p:cTn id="3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10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 nodeType="clickPar">
                      <p:stCondLst>
                        <p:cond delay="indefinite"/>
                      </p:stCondLst>
                      <p:childTnLst>
                        <p:par>
                          <p:cTn id="3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10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 nodeType="clickPar">
                      <p:stCondLst>
                        <p:cond delay="indefinite"/>
                      </p:stCondLst>
                      <p:childTnLst>
                        <p:par>
                          <p:cTn id="3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20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10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6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 fill="hold"/>
                                        <p:tgtEl>
                                          <p:spTgt spid="6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 nodeType="clickPar">
                      <p:stCondLst>
                        <p:cond delay="indefinite"/>
                      </p:stCondLst>
                      <p:childTnLst>
                        <p:par>
                          <p:cTn id="3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20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 nodeType="clickPar">
                      <p:stCondLst>
                        <p:cond delay="indefinite"/>
                      </p:stCondLst>
                      <p:childTnLst>
                        <p:par>
                          <p:cTn id="3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8.73786E-7 L 0.0026 0.07767 " pathEditMode="relative" rAng="0" ptsTypes="AA">
                                      <p:cBhvr>
                                        <p:cTn id="376" dur="2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 nodeType="clickPar">
                      <p:stCondLst>
                        <p:cond delay="indefinite"/>
                      </p:stCondLst>
                      <p:childTnLst>
                        <p:par>
                          <p:cTn id="3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1" dur="10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2" dur="1000" fill="hold"/>
                                        <p:tgtEl>
                                          <p:spTgt spid="6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1000" fill="hold"/>
                                        <p:tgtEl>
                                          <p:spTgt spid="6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 nodeType="clickPar">
                      <p:stCondLst>
                        <p:cond delay="indefinite"/>
                      </p:stCondLst>
                      <p:childTnLst>
                        <p:par>
                          <p:cTn id="3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10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9" dur="1000" fill="hold"/>
                                        <p:tgtEl>
                                          <p:spTgt spid="6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6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 nodeType="clickPar">
                      <p:stCondLst>
                        <p:cond delay="indefinite"/>
                      </p:stCondLst>
                      <p:childTnLst>
                        <p:par>
                          <p:cTn id="3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20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 nodeType="clickPar">
                      <p:stCondLst>
                        <p:cond delay="indefinite"/>
                      </p:stCondLst>
                      <p:childTnLst>
                        <p:par>
                          <p:cTn id="3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20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 nodeType="clickPar">
                      <p:stCondLst>
                        <p:cond delay="indefinite"/>
                      </p:stCondLst>
                      <p:childTnLst>
                        <p:par>
                          <p:cTn id="4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10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6" dur="1000" fill="hold"/>
                                        <p:tgtEl>
                                          <p:spTgt spid="6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1000" fill="hold"/>
                                        <p:tgtEl>
                                          <p:spTgt spid="6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 nodeType="clickPar">
                      <p:stCondLst>
                        <p:cond delay="indefinite"/>
                      </p:stCondLst>
                      <p:childTnLst>
                        <p:par>
                          <p:cTn id="4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2" dur="20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 nodeType="clickPar">
                      <p:stCondLst>
                        <p:cond delay="indefinite"/>
                      </p:stCondLst>
                      <p:childTnLst>
                        <p:par>
                          <p:cTn id="4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601 L -0.00104 0.16135 " pathEditMode="relative" rAng="0" ptsTypes="AA">
                                      <p:cBhvr>
                                        <p:cTn id="416" dur="2000" fill="hold"/>
                                        <p:tgtEl>
                                          <p:spTgt spid="6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 nodeType="clickPar">
                      <p:stCondLst>
                        <p:cond delay="indefinite"/>
                      </p:stCondLst>
                      <p:childTnLst>
                        <p:par>
                          <p:cTn id="4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9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0" dur="500" fill="hold"/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1" dur="500" fill="hold"/>
                                        <p:tgtEl>
                                          <p:spTgt spid="6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2" dur="500" fill="hold"/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23" dur="500" fill="hold"/>
                                        <p:tgtEl>
                                          <p:spTgt spid="6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 nodeType="clickPar">
                      <p:stCondLst>
                        <p:cond delay="indefinite"/>
                      </p:stCondLst>
                      <p:childTnLst>
                        <p:par>
                          <p:cTn id="4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8" dur="10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9" dur="1000" fill="hold"/>
                                        <p:tgtEl>
                                          <p:spTgt spid="6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1000" fill="hold"/>
                                        <p:tgtEl>
                                          <p:spTgt spid="6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 nodeType="clickPar">
                      <p:stCondLst>
                        <p:cond delay="indefinite"/>
                      </p:stCondLst>
                      <p:childTnLst>
                        <p:par>
                          <p:cTn id="4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10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6" dur="1000" fill="hold"/>
                                        <p:tgtEl>
                                          <p:spTgt spid="6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1000" fill="hold"/>
                                        <p:tgtEl>
                                          <p:spTgt spid="6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 nodeType="clickPar">
                      <p:stCondLst>
                        <p:cond delay="indefinite"/>
                      </p:stCondLst>
                      <p:childTnLst>
                        <p:par>
                          <p:cTn id="4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20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 nodeType="clickPar">
                      <p:stCondLst>
                        <p:cond delay="indefinite"/>
                      </p:stCondLst>
                      <p:childTnLst>
                        <p:par>
                          <p:cTn id="4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7" dur="1000"/>
                                        <p:tgtEl>
                                          <p:spTgt spid="6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8" dur="1000" fill="hold"/>
                                        <p:tgtEl>
                                          <p:spTgt spid="6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1000" fill="hold"/>
                                        <p:tgtEl>
                                          <p:spTgt spid="6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 nodeType="clickPar">
                      <p:stCondLst>
                        <p:cond delay="indefinite"/>
                      </p:stCondLst>
                      <p:childTnLst>
                        <p:par>
                          <p:cTn id="4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4" dur="20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 nodeType="clickPar">
                      <p:stCondLst>
                        <p:cond delay="indefinite"/>
                      </p:stCondLst>
                      <p:childTnLst>
                        <p:par>
                          <p:cTn id="4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20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 nodeType="clickPar">
                      <p:stCondLst>
                        <p:cond delay="indefinite"/>
                      </p:stCondLst>
                      <p:childTnLst>
                        <p:par>
                          <p:cTn id="4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8.22931E-7 L 0.14358 -0.18955 " pathEditMode="relative" rAng="0" ptsTypes="AA">
                                      <p:cBhvr>
                                        <p:cTn id="463" dur="2000" fill="hold"/>
                                        <p:tgtEl>
                                          <p:spTgt spid="6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-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 nodeType="clickPar">
                      <p:stCondLst>
                        <p:cond delay="indefinite"/>
                      </p:stCondLst>
                      <p:childTnLst>
                        <p:par>
                          <p:cTn id="4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8" dur="2000"/>
                                        <p:tgtEl>
                                          <p:spTgt spid="6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 nodeType="clickPar">
                      <p:stCondLst>
                        <p:cond delay="indefinite"/>
                      </p:stCondLst>
                      <p:childTnLst>
                        <p:par>
                          <p:cTn id="4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3" dur="10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4" dur="1000" fill="hold"/>
                                        <p:tgtEl>
                                          <p:spTgt spid="6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 fill="hold"/>
                                        <p:tgtEl>
                                          <p:spTgt spid="6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 nodeType="clickPar">
                      <p:stCondLst>
                        <p:cond delay="indefinite"/>
                      </p:stCondLst>
                      <p:childTnLst>
                        <p:par>
                          <p:cTn id="4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0" dur="10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1" dur="10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 nodeType="clickPar">
                      <p:stCondLst>
                        <p:cond delay="indefinite"/>
                      </p:stCondLst>
                      <p:childTnLst>
                        <p:par>
                          <p:cTn id="4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2000"/>
                                        <p:tgtEl>
                                          <p:spTgt spid="6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8" fill="hold" nodeType="clickPar">
                      <p:stCondLst>
                        <p:cond delay="indefinite"/>
                      </p:stCondLst>
                      <p:childTnLst>
                        <p:par>
                          <p:cTn id="4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2" dur="10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3" dur="1000" fill="hold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0" fill="hold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 nodeType="clickPar">
                      <p:stCondLst>
                        <p:cond delay="indefinite"/>
                      </p:stCondLst>
                      <p:childTnLst>
                        <p:par>
                          <p:cTn id="4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9" dur="2000"/>
                                        <p:tgtEl>
                                          <p:spTgt spid="6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 nodeType="clickPar">
                      <p:stCondLst>
                        <p:cond delay="indefinite"/>
                      </p:stCondLst>
                      <p:childTnLst>
                        <p:par>
                          <p:cTn id="5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0301 L 0.00191 0.10587 " pathEditMode="relative" rAng="0" ptsTypes="AA">
                                      <p:cBhvr>
                                        <p:cTn id="503" dur="2000" fill="hold"/>
                                        <p:tgtEl>
                                          <p:spTgt spid="6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 nodeType="clickPar">
                      <p:stCondLst>
                        <p:cond delay="indefinite"/>
                      </p:stCondLst>
                      <p:childTnLst>
                        <p:par>
                          <p:cTn id="5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6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7" dur="500" fill="hold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8" dur="500" fill="hold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9" dur="500" fill="hold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0" dur="500" fill="hold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 nodeType="clickPar">
                      <p:stCondLst>
                        <p:cond delay="indefinite"/>
                      </p:stCondLst>
                      <p:childTnLst>
                        <p:par>
                          <p:cTn id="5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5" dur="1000"/>
                                        <p:tgtEl>
                                          <p:spTgt spid="6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6" dur="10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10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 nodeType="clickPar">
                      <p:stCondLst>
                        <p:cond delay="indefinite"/>
                      </p:stCondLst>
                      <p:childTnLst>
                        <p:par>
                          <p:cTn id="5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2" dur="1000"/>
                                        <p:tgtEl>
                                          <p:spTgt spid="6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3" dur="1000" fill="hold"/>
                                        <p:tgtEl>
                                          <p:spTgt spid="6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1000" fill="hold"/>
                                        <p:tgtEl>
                                          <p:spTgt spid="6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 nodeType="clickPar">
                      <p:stCondLst>
                        <p:cond delay="indefinite"/>
                      </p:stCondLst>
                      <p:childTnLst>
                        <p:par>
                          <p:cTn id="5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9" dur="20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 nodeType="clickPar">
                      <p:stCondLst>
                        <p:cond delay="indefinite"/>
                      </p:stCondLst>
                      <p:childTnLst>
                        <p:par>
                          <p:cTn id="5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4" dur="20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5" fill="hold" nodeType="clickPar">
                      <p:stCondLst>
                        <p:cond delay="indefinite"/>
                      </p:stCondLst>
                      <p:childTnLst>
                        <p:par>
                          <p:cTn id="5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9" dur="10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0" dur="1000" fill="hold"/>
                                        <p:tgtEl>
                                          <p:spTgt spid="6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1000" fill="hold"/>
                                        <p:tgtEl>
                                          <p:spTgt spid="6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fill="hold" nodeType="clickPar">
                      <p:stCondLst>
                        <p:cond delay="indefinite"/>
                      </p:stCondLst>
                      <p:childTnLst>
                        <p:par>
                          <p:cTn id="5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6" dur="2000"/>
                                        <p:tgtEl>
                                          <p:spTgt spid="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7" fill="hold" nodeType="clickPar">
                      <p:stCondLst>
                        <p:cond delay="indefinite"/>
                      </p:stCondLst>
                      <p:childTnLst>
                        <p:par>
                          <p:cTn id="5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1" dur="20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 nodeType="clickPar">
                      <p:stCondLst>
                        <p:cond delay="indefinite"/>
                      </p:stCondLst>
                      <p:childTnLst>
                        <p:par>
                          <p:cTn id="5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1946E-6 L 0.13802 -0.13754 " pathEditMode="relative" rAng="0" ptsTypes="AA">
                                      <p:cBhvr>
                                        <p:cTn id="555" dur="2000" fill="hold"/>
                                        <p:tgtEl>
                                          <p:spTgt spid="6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6" fill="hold" nodeType="clickPar">
                      <p:stCondLst>
                        <p:cond delay="indefinite"/>
                      </p:stCondLst>
                      <p:childTnLst>
                        <p:par>
                          <p:cTn id="5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0" dur="2000"/>
                                        <p:tgtEl>
                                          <p:spTgt spid="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1" fill="hold" nodeType="clickPar">
                      <p:stCondLst>
                        <p:cond delay="indefinite"/>
                      </p:stCondLst>
                      <p:childTnLst>
                        <p:par>
                          <p:cTn id="5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5" dur="1000"/>
                                        <p:tgtEl>
                                          <p:spTgt spid="6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6" dur="1000" fill="hold"/>
                                        <p:tgtEl>
                                          <p:spTgt spid="6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7" dur="1000" fill="hold"/>
                                        <p:tgtEl>
                                          <p:spTgt spid="6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8" fill="hold" nodeType="clickPar">
                      <p:stCondLst>
                        <p:cond delay="indefinite"/>
                      </p:stCondLst>
                      <p:childTnLst>
                        <p:par>
                          <p:cTn id="5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2" dur="1000"/>
                                        <p:tgtEl>
                                          <p:spTgt spid="6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3" dur="1000" fill="hold"/>
                                        <p:tgtEl>
                                          <p:spTgt spid="6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4" dur="1000" fill="hold"/>
                                        <p:tgtEl>
                                          <p:spTgt spid="6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 nodeType="clickPar">
                      <p:stCondLst>
                        <p:cond delay="indefinite"/>
                      </p:stCondLst>
                      <p:childTnLst>
                        <p:par>
                          <p:cTn id="5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9" dur="2000"/>
                                        <p:tgtEl>
                                          <p:spTgt spid="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 nodeType="clickPar">
                      <p:stCondLst>
                        <p:cond delay="indefinite"/>
                      </p:stCondLst>
                      <p:childTnLst>
                        <p:par>
                          <p:cTn id="5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4" dur="1000"/>
                                        <p:tgtEl>
                                          <p:spTgt spid="6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5" dur="10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10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 nodeType="clickPar">
                      <p:stCondLst>
                        <p:cond delay="indefinite"/>
                      </p:stCondLst>
                      <p:childTnLst>
                        <p:par>
                          <p:cTn id="5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1" dur="2000"/>
                                        <p:tgtEl>
                                          <p:spTgt spid="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2" fill="hold" nodeType="clickPar">
                      <p:stCondLst>
                        <p:cond delay="indefinite"/>
                      </p:stCondLst>
                      <p:childTnLst>
                        <p:par>
                          <p:cTn id="5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0.003 L 0.00156 0.09778 " pathEditMode="relative" rAng="0" ptsTypes="AA">
                                      <p:cBhvr>
                                        <p:cTn id="595" dur="2000" fill="hold"/>
                                        <p:tgtEl>
                                          <p:spTgt spid="6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6" fill="hold" nodeType="clickPar">
                      <p:stCondLst>
                        <p:cond delay="indefinite"/>
                      </p:stCondLst>
                      <p:childTnLst>
                        <p:par>
                          <p:cTn id="5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9" dur="5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0" dur="5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1" dur="5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02" dur="5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 nodeType="clickPar">
                      <p:stCondLst>
                        <p:cond delay="indefinite"/>
                      </p:stCondLst>
                      <p:childTnLst>
                        <p:par>
                          <p:cTn id="6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7" dur="1000"/>
                                        <p:tgtEl>
                                          <p:spTgt spid="6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8" dur="1000" fill="hold"/>
                                        <p:tgtEl>
                                          <p:spTgt spid="6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1000" fill="hold"/>
                                        <p:tgtEl>
                                          <p:spTgt spid="6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0" fill="hold" nodeType="clickPar">
                      <p:stCondLst>
                        <p:cond delay="indefinite"/>
                      </p:stCondLst>
                      <p:childTnLst>
                        <p:par>
                          <p:cTn id="6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4" dur="1000"/>
                                        <p:tgtEl>
                                          <p:spTgt spid="6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5" dur="10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6" dur="10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7" fill="hold" nodeType="clickPar">
                      <p:stCondLst>
                        <p:cond delay="indefinite"/>
                      </p:stCondLst>
                      <p:childTnLst>
                        <p:par>
                          <p:cTn id="6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1" dur="2000"/>
                                        <p:tgtEl>
                                          <p:spTgt spid="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2" fill="hold" nodeType="clickPar">
                      <p:stCondLst>
                        <p:cond delay="indefinite"/>
                      </p:stCondLst>
                      <p:childTnLst>
                        <p:par>
                          <p:cTn id="6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6" dur="10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7" dur="1000" fill="hold"/>
                                        <p:tgtEl>
                                          <p:spTgt spid="6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8" dur="1000" fill="hold"/>
                                        <p:tgtEl>
                                          <p:spTgt spid="6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9" fill="hold" nodeType="clickPar">
                      <p:stCondLst>
                        <p:cond delay="indefinite"/>
                      </p:stCondLst>
                      <p:childTnLst>
                        <p:par>
                          <p:cTn id="6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3" dur="2000"/>
                                        <p:tgtEl>
                                          <p:spTgt spid="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4" fill="hold" nodeType="clickPar">
                      <p:stCondLst>
                        <p:cond delay="indefinite"/>
                      </p:stCondLst>
                      <p:childTnLst>
                        <p:par>
                          <p:cTn id="6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8" dur="2000"/>
                                        <p:tgtEl>
                                          <p:spTgt spid="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9" fill="hold" nodeType="clickPar">
                      <p:stCondLst>
                        <p:cond delay="indefinite"/>
                      </p:stCondLst>
                      <p:childTnLst>
                        <p:par>
                          <p:cTn id="6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1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84651E-6 L 0.14132 -0.11904 " pathEditMode="relative" rAng="0" ptsTypes="AA">
                                      <p:cBhvr>
                                        <p:cTn id="642" dur="2000" fill="hold"/>
                                        <p:tgtEl>
                                          <p:spTgt spid="6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6150" grpId="0"/>
      <p:bldP spid="6175" grpId="0"/>
      <p:bldP spid="6176" grpId="0"/>
      <p:bldP spid="6177" grpId="0"/>
      <p:bldP spid="6178" grpId="0"/>
      <p:bldP spid="6178" grpId="1"/>
      <p:bldP spid="6179" grpId="0"/>
      <p:bldP spid="6180" grpId="0" animBg="1"/>
      <p:bldP spid="6181" grpId="0"/>
      <p:bldP spid="6183" grpId="0"/>
      <p:bldP spid="6183" grpId="1"/>
      <p:bldP spid="6184" grpId="0" animBg="1"/>
      <p:bldP spid="6185" grpId="0"/>
      <p:bldP spid="6186" grpId="0"/>
      <p:bldP spid="6187" grpId="0"/>
      <p:bldP spid="6188" grpId="0" animBg="1"/>
      <p:bldP spid="6189" grpId="0"/>
      <p:bldP spid="6190" grpId="0"/>
      <p:bldP spid="6191" grpId="0"/>
      <p:bldP spid="6192" grpId="0"/>
      <p:bldP spid="6194" grpId="0"/>
      <p:bldP spid="6195" grpId="0"/>
      <p:bldP spid="6196" grpId="0" animBg="1"/>
      <p:bldP spid="6197" grpId="0"/>
      <p:bldP spid="6197" grpId="1"/>
      <p:bldP spid="6199" grpId="0" animBg="1"/>
      <p:bldP spid="6200" grpId="0"/>
      <p:bldP spid="6201" grpId="0"/>
      <p:bldP spid="6202" grpId="0"/>
      <p:bldP spid="6202" grpId="1"/>
      <p:bldP spid="6203" grpId="0"/>
      <p:bldP spid="6204" grpId="0"/>
      <p:bldP spid="6205" grpId="0"/>
      <p:bldP spid="6205" grpId="1"/>
      <p:bldP spid="6206" grpId="0"/>
      <p:bldP spid="6207" grpId="0" animBg="1"/>
      <p:bldP spid="6208" grpId="0"/>
      <p:bldP spid="6209" grpId="0"/>
      <p:bldP spid="6210" grpId="0"/>
      <p:bldP spid="6210" grpId="1"/>
      <p:bldP spid="6211" grpId="0" animBg="1"/>
      <p:bldP spid="6212" grpId="0"/>
      <p:bldP spid="6213" grpId="0"/>
      <p:bldP spid="6214" grpId="0" animBg="1"/>
      <p:bldP spid="6215" grpId="0"/>
      <p:bldP spid="6215" grpId="1"/>
      <p:bldP spid="6216" grpId="0"/>
      <p:bldP spid="6217" grpId="0"/>
      <p:bldP spid="6218" grpId="0"/>
      <p:bldP spid="6219" grpId="0"/>
      <p:bldP spid="6220" grpId="0"/>
      <p:bldP spid="6221" grpId="0"/>
      <p:bldP spid="6221" grpId="1"/>
      <p:bldP spid="6222" grpId="0"/>
      <p:bldP spid="6223" grpId="0"/>
      <p:bldP spid="6223" grpId="1"/>
      <p:bldP spid="6224" grpId="0"/>
      <p:bldP spid="6225" grpId="0"/>
      <p:bldP spid="6226" grpId="0"/>
      <p:bldP spid="6227" grpId="0"/>
      <p:bldP spid="6228" grpId="0"/>
      <p:bldP spid="6229" grpId="0"/>
      <p:bldP spid="6229" grpId="1"/>
      <p:bldP spid="6230" grpId="0"/>
      <p:bldP spid="6231" grpId="0"/>
      <p:bldP spid="6232" grpId="0" animBg="1"/>
      <p:bldP spid="6233" grpId="0" animBg="1"/>
      <p:bldP spid="6233" grpId="1" animBg="1"/>
      <p:bldP spid="6234" grpId="0" animBg="1"/>
      <p:bldP spid="6235" grpId="0"/>
      <p:bldP spid="6236" grpId="0"/>
      <p:bldP spid="6236" grpId="1"/>
      <p:bldP spid="6237" grpId="0"/>
      <p:bldP spid="6238" grpId="0"/>
      <p:bldP spid="6238" grpId="1"/>
      <p:bldP spid="6239" grpId="0"/>
      <p:bldP spid="6239" grpId="1"/>
      <p:bldP spid="6240" grpId="0"/>
      <p:bldP spid="6241" grpId="0" animBg="1"/>
      <p:bldP spid="6242" grpId="0" animBg="1"/>
      <p:bldP spid="6242" grpId="1" animBg="1"/>
      <p:bldP spid="6244" grpId="0"/>
      <p:bldP spid="6245" grpId="0"/>
      <p:bldP spid="6246" grpId="0"/>
      <p:bldP spid="6247" grpId="0"/>
      <p:bldP spid="6247" grpId="1"/>
      <p:bldP spid="6248" grpId="0"/>
      <p:bldP spid="6248" grpId="1"/>
      <p:bldP spid="6249" grpId="0"/>
      <p:bldP spid="6250" grpId="0"/>
      <p:bldP spid="6251" grpId="0"/>
      <p:bldP spid="6252" grpId="0"/>
      <p:bldP spid="6252" grpId="1"/>
      <p:bldP spid="6253" grpId="0" animBg="1"/>
      <p:bldP spid="6254" grpId="0" animBg="1"/>
      <p:bldP spid="62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600200" y="3048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Chia số có ba chữ số cho số có một chữ số (Tiếp theo)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819400" y="1371600"/>
            <a:ext cx="1752600" cy="400050"/>
          </a:xfrm>
          <a:prstGeom prst="rect">
            <a:avLst/>
          </a:prstGeom>
          <a:noFill/>
          <a:ln w="76200" cmpd="tri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Thực hành: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04800" y="2209800"/>
            <a:ext cx="883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FF"/>
                </a:solidFill>
              </a:rPr>
              <a:t>Bài 2</a:t>
            </a:r>
            <a:r>
              <a:rPr lang="en-US" sz="2400">
                <a:solidFill>
                  <a:srgbClr val="0000FF"/>
                </a:solidFill>
              </a:rPr>
              <a:t>: Có 234 học sinh xếp hàng, mỗi hàng có 9 học sinh. Hỏi có tất cả bao nhiêu hàng?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90600" y="3352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FF"/>
                </a:solidFill>
              </a:rPr>
              <a:t>Tóm tắt: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223963" y="22098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Có: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757363" y="2214563"/>
            <a:ext cx="365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234 học sinh xếp hàng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133975" y="2205038"/>
            <a:ext cx="2028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mỗi hàng có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366963" y="4572000"/>
            <a:ext cx="47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972300" y="22098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9 học sinh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838200" y="2633663"/>
            <a:ext cx="1752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Có tất cả: 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228975" y="2633663"/>
            <a:ext cx="1752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… hàng?</a:t>
            </a: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4572000" y="3581400"/>
            <a:ext cx="0" cy="28956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715000" y="35814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Bài giải: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876800" y="42672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Có tất cả số hàng là: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5481638" y="5029200"/>
            <a:ext cx="342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234 : 9 = 26 (hàng)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067425" y="57150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Đáp số: 26 hàng</a:t>
            </a:r>
          </a:p>
        </p:txBody>
      </p:sp>
      <p:sp>
        <p:nvSpPr>
          <p:cNvPr id="4114" name="Text Box 20"/>
          <p:cNvSpPr txBox="1">
            <a:spLocks noChangeArrowheads="1"/>
          </p:cNvSpPr>
          <p:nvPr/>
        </p:nvSpPr>
        <p:spPr bwMode="auto">
          <a:xfrm>
            <a:off x="152400" y="1524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/>
              <a:t>Toán:</a:t>
            </a:r>
            <a:endParaRPr lang="vi-VN" sz="2400" b="1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42775E-6 L -0.07552 0.2508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21387E-6 L -0.05886 0.2501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50867E-6 L -0.50573 0.34405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" y="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42775E-6 L -0.47083 0.3396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" y="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1.6763E-6 L -0.00417 0.37781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6763E-6 L -0.07396 0.3778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/>
      <p:bldP spid="7175" grpId="0"/>
      <p:bldP spid="7176" grpId="0"/>
      <p:bldP spid="7176" grpId="1"/>
      <p:bldP spid="7177" grpId="0"/>
      <p:bldP spid="7177" grpId="1"/>
      <p:bldP spid="7178" grpId="0"/>
      <p:bldP spid="7178" grpId="1"/>
      <p:bldP spid="7179" grpId="0"/>
      <p:bldP spid="7180" grpId="0"/>
      <p:bldP spid="7180" grpId="1"/>
      <p:bldP spid="7180" grpId="2"/>
      <p:bldP spid="7181" grpId="0"/>
      <p:bldP spid="7181" grpId="1"/>
      <p:bldP spid="7182" grpId="0"/>
      <p:bldP spid="7182" grpId="1"/>
      <p:bldP spid="7183" grpId="0" animBg="1"/>
      <p:bldP spid="7184" grpId="0"/>
      <p:bldP spid="7185" grpId="0"/>
      <p:bldP spid="7186" grpId="0"/>
      <p:bldP spid="71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524000" y="3048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Chia số có ba chữ số cho số có một chữ số (Tiếp theo)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505200" y="1371600"/>
            <a:ext cx="1752600" cy="400050"/>
          </a:xfrm>
          <a:prstGeom prst="rect">
            <a:avLst/>
          </a:prstGeom>
          <a:noFill/>
          <a:ln w="76200" cmpd="tri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Thực hành:</a:t>
            </a:r>
          </a:p>
        </p:txBody>
      </p:sp>
      <p:graphicFrame>
        <p:nvGraphicFramePr>
          <p:cNvPr id="8198" name="Group 6"/>
          <p:cNvGraphicFramePr>
            <a:graphicFrameLocks noGrp="1"/>
          </p:cNvGraphicFramePr>
          <p:nvPr/>
        </p:nvGraphicFramePr>
        <p:xfrm>
          <a:off x="0" y="3276600"/>
          <a:ext cx="9007475" cy="2895600"/>
        </p:xfrm>
        <a:graphic>
          <a:graphicData uri="http://schemas.openxmlformats.org/drawingml/2006/table">
            <a:tbl>
              <a:tblPr/>
              <a:tblGrid>
                <a:gridCol w="1447800"/>
                <a:gridCol w="1905000"/>
                <a:gridCol w="2098675"/>
                <a:gridCol w="1687513"/>
                <a:gridCol w="1868487"/>
              </a:tblGrid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Số đã cho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432m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888kg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600giờ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312ngày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Giảm 8 lần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Giảm 6 lần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304800" y="2514600"/>
            <a:ext cx="335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Bài 3: Viết (theo mẫu):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3517900" y="4295775"/>
            <a:ext cx="198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>
                <a:solidFill>
                  <a:srgbClr val="FF3300"/>
                </a:solidFill>
              </a:rPr>
              <a:t>888kg : 8 = 111kg</a:t>
            </a:r>
            <a:endParaRPr lang="en-US" sz="2000"/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3567113" y="5257800"/>
            <a:ext cx="198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>
                <a:solidFill>
                  <a:srgbClr val="FF3300"/>
                </a:solidFill>
              </a:rPr>
              <a:t>888kg : 6 = 148kg</a:t>
            </a:r>
            <a:endParaRPr lang="en-US" sz="2000"/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5451475" y="4302125"/>
            <a:ext cx="1752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>
                <a:solidFill>
                  <a:srgbClr val="FF3300"/>
                </a:solidFill>
              </a:rPr>
              <a:t>600giờ : 8 =</a:t>
            </a:r>
            <a:r>
              <a:rPr lang="en-US" sz="2000"/>
              <a:t> </a:t>
            </a:r>
            <a:r>
              <a:rPr lang="en-US" sz="2000">
                <a:solidFill>
                  <a:srgbClr val="FF3300"/>
                </a:solidFill>
              </a:rPr>
              <a:t>75ngày</a:t>
            </a:r>
            <a:endParaRPr lang="en-US" sz="2000"/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5410200" y="5257800"/>
            <a:ext cx="182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>
                <a:solidFill>
                  <a:srgbClr val="FF3300"/>
                </a:solidFill>
              </a:rPr>
              <a:t>600giờ : 6 =</a:t>
            </a:r>
            <a:r>
              <a:rPr lang="en-US" sz="2000"/>
              <a:t> </a:t>
            </a:r>
            <a:r>
              <a:rPr lang="en-US" sz="2000">
                <a:solidFill>
                  <a:srgbClr val="FF3300"/>
                </a:solidFill>
              </a:rPr>
              <a:t>100giờ</a:t>
            </a:r>
            <a:endParaRPr lang="en-US" sz="2000"/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7124700" y="4343400"/>
            <a:ext cx="2019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>
                <a:solidFill>
                  <a:srgbClr val="FF3300"/>
                </a:solidFill>
              </a:rPr>
              <a:t>312ngày : 8 = 39ngày</a:t>
            </a:r>
            <a:endParaRPr lang="en-US" sz="2000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7162800" y="5257800"/>
            <a:ext cx="198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>
                <a:solidFill>
                  <a:srgbClr val="FF3300"/>
                </a:solidFill>
              </a:rPr>
              <a:t>312ngày : 6 = 52 ngày</a:t>
            </a:r>
            <a:endParaRPr lang="en-US" sz="2000"/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588963" y="4211638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1981200" y="32766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432m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2139950" y="4267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: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2555875" y="4349750"/>
            <a:ext cx="76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=    54m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1981200" y="32766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432m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2147888" y="5208588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: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601663" y="5202238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2679700" y="5222875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= 72m</a:t>
            </a:r>
          </a:p>
        </p:txBody>
      </p:sp>
      <p:sp>
        <p:nvSpPr>
          <p:cNvPr id="5165" name="Text Box 47"/>
          <p:cNvSpPr txBox="1">
            <a:spLocks noChangeArrowheads="1"/>
          </p:cNvSpPr>
          <p:nvPr/>
        </p:nvSpPr>
        <p:spPr bwMode="auto">
          <a:xfrm>
            <a:off x="152400" y="1524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/>
              <a:t>Toán:</a:t>
            </a:r>
            <a:endParaRPr lang="vi-VN" sz="2400" b="1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1914E-6 L -0.0625 0.1442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29034E-6 L 0.18976 0.0080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1914E-6 L -0.06667 0.27739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84928E-7 L 0.19254 -0.0030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4" grpId="0"/>
      <p:bldP spid="8225" grpId="0"/>
      <p:bldP spid="8226" grpId="0"/>
      <p:bldP spid="8227" grpId="0"/>
      <p:bldP spid="8228" grpId="0"/>
      <p:bldP spid="8229" grpId="0"/>
      <p:bldP spid="8230" grpId="0"/>
      <p:bldP spid="8231" grpId="0"/>
      <p:bldP spid="8231" grpId="1"/>
      <p:bldP spid="8232" grpId="0"/>
      <p:bldP spid="8232" grpId="1"/>
      <p:bldP spid="8233" grpId="0"/>
      <p:bldP spid="8234" grpId="0"/>
      <p:bldP spid="8235" grpId="0"/>
      <p:bldP spid="8235" grpId="1"/>
      <p:bldP spid="8236" grpId="0"/>
      <p:bldP spid="8237" grpId="0"/>
      <p:bldP spid="8237" grpId="1"/>
      <p:bldP spid="823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481</Words>
  <Application>Microsoft Office PowerPoint</Application>
  <PresentationFormat>On-screen Show (4:3)</PresentationFormat>
  <Paragraphs>164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letrungpxt</dc:creator>
  <cp:lastModifiedBy>CSTeam</cp:lastModifiedBy>
  <cp:revision>5</cp:revision>
  <dcterms:created xsi:type="dcterms:W3CDTF">2011-11-11T12:25:07Z</dcterms:created>
  <dcterms:modified xsi:type="dcterms:W3CDTF">2016-06-29T10:28:06Z</dcterms:modified>
</cp:coreProperties>
</file>