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79" r:id="rId2"/>
    <p:sldId id="278" r:id="rId3"/>
    <p:sldId id="280" r:id="rId4"/>
    <p:sldId id="281" r:id="rId5"/>
    <p:sldId id="282" r:id="rId6"/>
    <p:sldId id="285" r:id="rId7"/>
    <p:sldId id="283" r:id="rId8"/>
    <p:sldId id="284" r:id="rId9"/>
  </p:sldIdLst>
  <p:sldSz cx="9144000" cy="6858000" type="screen4x3"/>
  <p:notesSz cx="6858000" cy="9144000"/>
  <p:custDataLst>
    <p:tags r:id="rId11"/>
  </p:custDataLst>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00FF00"/>
    <a:srgbClr val="FF0000"/>
    <a:srgbClr val="99CCFF"/>
    <a:srgbClr val="CC9900"/>
    <a:srgbClr val="E20000"/>
    <a:srgbClr val="0000FF"/>
    <a:srgbClr val="FFFF99"/>
    <a:srgbClr val="00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1623" autoAdjust="0"/>
    <p:restoredTop sz="94660"/>
  </p:normalViewPr>
  <p:slideViewPr>
    <p:cSldViewPr>
      <p:cViewPr varScale="1">
        <p:scale>
          <a:sx n="43" d="100"/>
          <a:sy n="43" d="100"/>
        </p:scale>
        <p:origin x="-1368"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US"/>
          </a:p>
        </p:txBody>
      </p:sp>
      <p:sp>
        <p:nvSpPr>
          <p:cNvPr id="1433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US"/>
          </a:p>
        </p:txBody>
      </p:sp>
      <p:sp>
        <p:nvSpPr>
          <p:cNvPr id="1126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434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434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US"/>
          </a:p>
        </p:txBody>
      </p:sp>
      <p:sp>
        <p:nvSpPr>
          <p:cNvPr id="1434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01834BC3-DA00-4411-A694-A308FC3B4C9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w 1588"/>
              <a:gd name="T1" fmla="*/ 0 h 1912"/>
              <a:gd name="T2" fmla="*/ 0 w 1588"/>
              <a:gd name="T3" fmla="*/ 9525 h 1912"/>
              <a:gd name="T4" fmla="*/ 0 w 1588"/>
              <a:gd name="T5" fmla="*/ 9525 h 1912"/>
              <a:gd name="T6" fmla="*/ 0 w 1588"/>
              <a:gd name="T7" fmla="*/ 95250 h 1912"/>
              <a:gd name="T8" fmla="*/ 0 w 1588"/>
              <a:gd name="T9" fmla="*/ 3035300 h 1912"/>
              <a:gd name="T10" fmla="*/ 0 w 1588"/>
              <a:gd name="T11" fmla="*/ 3035300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w="9525">
            <a:noFill/>
            <a:round/>
            <a:headEnd/>
            <a:tailEnd/>
          </a:ln>
        </p:spPr>
        <p:txBody>
          <a:bodyPr/>
          <a:lstStyle/>
          <a:p>
            <a:endParaRPr lang="en-US"/>
          </a:p>
        </p:txBody>
      </p:sp>
      <p:sp>
        <p:nvSpPr>
          <p:cNvPr id="2050"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en-US"/>
              <a:t>Click to edit Master title style</a:t>
            </a:r>
          </a:p>
        </p:txBody>
      </p:sp>
      <p:sp>
        <p:nvSpPr>
          <p:cNvPr id="2051"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 name="Rectangle 5"/>
          <p:cNvSpPr>
            <a:spLocks noGrp="1" noChangeArrowheads="1"/>
          </p:cNvSpPr>
          <p:nvPr>
            <p:ph type="ftr" sz="quarter" idx="10"/>
          </p:nvPr>
        </p:nvSpPr>
        <p:spPr/>
        <p:txBody>
          <a:bodyPr/>
          <a:lstStyle>
            <a:lvl1pPr>
              <a:defRPr/>
            </a:lvl1pPr>
          </a:lstStyle>
          <a:p>
            <a:pPr>
              <a:defRPr/>
            </a:pPr>
            <a:endParaRPr lang="en-US"/>
          </a:p>
        </p:txBody>
      </p:sp>
      <p:sp>
        <p:nvSpPr>
          <p:cNvPr id="6" name="Rectangle 6"/>
          <p:cNvSpPr>
            <a:spLocks noGrp="1" noChangeArrowheads="1"/>
          </p:cNvSpPr>
          <p:nvPr>
            <p:ph type="sldNum" sz="quarter" idx="11"/>
          </p:nvPr>
        </p:nvSpPr>
        <p:spPr/>
        <p:txBody>
          <a:bodyPr/>
          <a:lstStyle>
            <a:lvl1pPr>
              <a:defRPr/>
            </a:lvl1pPr>
          </a:lstStyle>
          <a:p>
            <a:pPr>
              <a:defRPr/>
            </a:pPr>
            <a:fld id="{8151C3FD-C65F-473B-93CC-F9D9E9BEE54F}" type="slidenum">
              <a:rPr lang="en-US"/>
              <a:pPr>
                <a:defRPr/>
              </a:pPr>
              <a:t>‹#›</a:t>
            </a:fld>
            <a:endParaRPr lang="en-US"/>
          </a:p>
        </p:txBody>
      </p:sp>
      <p:sp>
        <p:nvSpPr>
          <p:cNvPr id="7" name="Rectangle 7"/>
          <p:cNvSpPr>
            <a:spLocks noGrp="1" noChangeArrowheads="1"/>
          </p:cNvSpPr>
          <p:nvPr>
            <p:ph type="dt" sz="quarter" idx="12"/>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239EF6-2E03-411A-93E0-D0C72F8FC12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CA984B3-4218-40F6-B73F-C49D232A8C2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ADB3DA0-3B4B-4988-95F2-F6860A2B6E7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A096219-BCA2-40A5-9084-48827F80C30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BF9B5EB-18B7-4049-A2EC-0D15957CE0D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5D4ACA5-EBA9-4B1D-8E0B-A0C1C51C79A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B627B90-20B7-49F2-BB37-9BC07E66C03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F29680F-13B1-47B1-9020-910197353D8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97FDAAA-D00C-4905-84C0-A42D04FC620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6922C4A-83AF-4C5F-A00C-438445F3360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latin typeface="Arial" pitchFamily="34" charset="0"/>
              </a:defRPr>
            </a:lvl1pPr>
          </a:lstStyle>
          <a:p>
            <a:pPr>
              <a:defRPr/>
            </a:pPr>
            <a:fld id="{72629D36-4C66-4967-AE18-73A4A8D45AC7}"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p:cNvSpPr>
          <p:nvPr/>
        </p:nvSpPr>
        <p:spPr bwMode="auto">
          <a:xfrm>
            <a:off x="0" y="1828800"/>
            <a:ext cx="9144000" cy="4419600"/>
          </a:xfrm>
          <a:prstGeom prst="rect">
            <a:avLst/>
          </a:prstGeom>
          <a:solidFill>
            <a:srgbClr val="99CCFF"/>
          </a:solidFill>
          <a:ln w="28575">
            <a:solidFill>
              <a:srgbClr val="0000FF"/>
            </a:solidFill>
            <a:miter lim="800000"/>
            <a:headEnd/>
            <a:tailEnd/>
          </a:ln>
        </p:spPr>
        <p:txBody>
          <a:bodyPr wrap="none" anchor="ctr"/>
          <a:lstStyle/>
          <a:p>
            <a:endParaRPr lang="en-US">
              <a:latin typeface="Arial" charset="0"/>
            </a:endParaRPr>
          </a:p>
        </p:txBody>
      </p:sp>
      <p:sp>
        <p:nvSpPr>
          <p:cNvPr id="51203" name="Text Box 3"/>
          <p:cNvSpPr txBox="1">
            <a:spLocks noChangeArrowheads="1"/>
          </p:cNvSpPr>
          <p:nvPr/>
        </p:nvSpPr>
        <p:spPr bwMode="auto">
          <a:xfrm>
            <a:off x="1143000" y="1905000"/>
            <a:ext cx="4191000" cy="519113"/>
          </a:xfrm>
          <a:prstGeom prst="rect">
            <a:avLst/>
          </a:prstGeom>
          <a:noFill/>
          <a:ln w="9525">
            <a:noFill/>
            <a:miter lim="800000"/>
            <a:headEnd/>
            <a:tailEnd/>
          </a:ln>
        </p:spPr>
        <p:txBody>
          <a:bodyPr>
            <a:spAutoFit/>
          </a:bodyPr>
          <a:lstStyle/>
          <a:p>
            <a:pPr>
              <a:spcBef>
                <a:spcPct val="50000"/>
              </a:spcBef>
            </a:pPr>
            <a:r>
              <a:rPr lang="en-US" sz="2800" b="1">
                <a:solidFill>
                  <a:srgbClr val="FF0000"/>
                </a:solidFill>
                <a:latin typeface="Arial" charset="0"/>
              </a:rPr>
              <a:t>78 : 4 = ?</a:t>
            </a:r>
          </a:p>
        </p:txBody>
      </p:sp>
      <p:sp>
        <p:nvSpPr>
          <p:cNvPr id="51204" name="Text Box 4"/>
          <p:cNvSpPr txBox="1">
            <a:spLocks noChangeArrowheads="1"/>
          </p:cNvSpPr>
          <p:nvPr/>
        </p:nvSpPr>
        <p:spPr bwMode="auto">
          <a:xfrm>
            <a:off x="0" y="501650"/>
            <a:ext cx="9144000" cy="800100"/>
          </a:xfrm>
          <a:prstGeom prst="rect">
            <a:avLst/>
          </a:prstGeom>
          <a:noFill/>
          <a:ln w="9525">
            <a:noFill/>
            <a:miter lim="800000"/>
            <a:headEnd/>
            <a:tailEnd/>
          </a:ln>
        </p:spPr>
        <p:txBody>
          <a:bodyPr>
            <a:spAutoFit/>
          </a:bodyPr>
          <a:lstStyle/>
          <a:p>
            <a:pPr algn="ctr">
              <a:spcBef>
                <a:spcPct val="10000"/>
              </a:spcBef>
            </a:pPr>
            <a:r>
              <a:rPr lang="en-US" sz="2400" b="1">
                <a:solidFill>
                  <a:srgbClr val="E20000"/>
                </a:solidFill>
                <a:latin typeface="Arial" charset="0"/>
              </a:rPr>
              <a:t>Chia số có hai chữ số cho số có một chữ số</a:t>
            </a:r>
          </a:p>
          <a:p>
            <a:pPr algn="ctr">
              <a:spcBef>
                <a:spcPct val="10000"/>
              </a:spcBef>
            </a:pPr>
            <a:r>
              <a:rPr lang="en-US" sz="2000">
                <a:solidFill>
                  <a:srgbClr val="E20000"/>
                </a:solidFill>
                <a:latin typeface="Arial" charset="0"/>
              </a:rPr>
              <a:t>(tiếp theo)</a:t>
            </a:r>
            <a:endParaRPr lang="en-US" sz="2000" u="sng">
              <a:solidFill>
                <a:srgbClr val="E20000"/>
              </a:solidFill>
              <a:latin typeface="Arial" charset="0"/>
            </a:endParaRPr>
          </a:p>
        </p:txBody>
      </p:sp>
      <p:grpSp>
        <p:nvGrpSpPr>
          <p:cNvPr id="2" name="Group 6"/>
          <p:cNvGrpSpPr>
            <a:grpSpLocks/>
          </p:cNvGrpSpPr>
          <p:nvPr/>
        </p:nvGrpSpPr>
        <p:grpSpPr bwMode="auto">
          <a:xfrm>
            <a:off x="381000" y="2667000"/>
            <a:ext cx="1371600" cy="812800"/>
            <a:chOff x="576" y="1408"/>
            <a:chExt cx="864" cy="512"/>
          </a:xfrm>
        </p:grpSpPr>
        <p:sp>
          <p:nvSpPr>
            <p:cNvPr id="3096" name="Line 7"/>
            <p:cNvSpPr>
              <a:spLocks noChangeShapeType="1"/>
            </p:cNvSpPr>
            <p:nvPr/>
          </p:nvSpPr>
          <p:spPr bwMode="auto">
            <a:xfrm>
              <a:off x="960" y="1488"/>
              <a:ext cx="0" cy="432"/>
            </a:xfrm>
            <a:prstGeom prst="line">
              <a:avLst/>
            </a:prstGeom>
            <a:noFill/>
            <a:ln w="28575">
              <a:solidFill>
                <a:srgbClr val="0000FF"/>
              </a:solidFill>
              <a:round/>
              <a:headEnd/>
              <a:tailEnd/>
            </a:ln>
          </p:spPr>
          <p:txBody>
            <a:bodyPr/>
            <a:lstStyle/>
            <a:p>
              <a:endParaRPr lang="en-US"/>
            </a:p>
          </p:txBody>
        </p:sp>
        <p:sp>
          <p:nvSpPr>
            <p:cNvPr id="3097" name="Line 8"/>
            <p:cNvSpPr>
              <a:spLocks noChangeShapeType="1"/>
            </p:cNvSpPr>
            <p:nvPr/>
          </p:nvSpPr>
          <p:spPr bwMode="auto">
            <a:xfrm>
              <a:off x="960" y="1728"/>
              <a:ext cx="480" cy="0"/>
            </a:xfrm>
            <a:prstGeom prst="line">
              <a:avLst/>
            </a:prstGeom>
            <a:noFill/>
            <a:ln w="28575">
              <a:solidFill>
                <a:srgbClr val="0000FF"/>
              </a:solidFill>
              <a:round/>
              <a:headEnd/>
              <a:tailEnd/>
            </a:ln>
          </p:spPr>
          <p:txBody>
            <a:bodyPr/>
            <a:lstStyle/>
            <a:p>
              <a:endParaRPr lang="en-US"/>
            </a:p>
          </p:txBody>
        </p:sp>
        <p:sp>
          <p:nvSpPr>
            <p:cNvPr id="3098" name="Text Box 9"/>
            <p:cNvSpPr txBox="1">
              <a:spLocks noChangeArrowheads="1"/>
            </p:cNvSpPr>
            <p:nvPr/>
          </p:nvSpPr>
          <p:spPr bwMode="auto">
            <a:xfrm>
              <a:off x="576" y="1408"/>
              <a:ext cx="677" cy="327"/>
            </a:xfrm>
            <a:prstGeom prst="rect">
              <a:avLst/>
            </a:prstGeom>
            <a:noFill/>
            <a:ln w="9525">
              <a:noFill/>
              <a:miter lim="800000"/>
              <a:headEnd/>
              <a:tailEnd/>
            </a:ln>
          </p:spPr>
          <p:txBody>
            <a:bodyPr wrap="none">
              <a:spAutoFit/>
            </a:bodyPr>
            <a:lstStyle/>
            <a:p>
              <a:r>
                <a:rPr lang="en-US" sz="2800" b="1">
                  <a:solidFill>
                    <a:srgbClr val="0000FF"/>
                  </a:solidFill>
                  <a:latin typeface="Arial" charset="0"/>
                </a:rPr>
                <a:t>78   4</a:t>
              </a:r>
            </a:p>
          </p:txBody>
        </p:sp>
      </p:grpSp>
      <p:sp>
        <p:nvSpPr>
          <p:cNvPr id="51211" name="Text Box 11"/>
          <p:cNvSpPr txBox="1">
            <a:spLocks noChangeArrowheads="1"/>
          </p:cNvSpPr>
          <p:nvPr/>
        </p:nvSpPr>
        <p:spPr bwMode="auto">
          <a:xfrm>
            <a:off x="1092200" y="3124200"/>
            <a:ext cx="382588" cy="519113"/>
          </a:xfrm>
          <a:prstGeom prst="rect">
            <a:avLst/>
          </a:prstGeom>
          <a:noFill/>
          <a:ln w="9525">
            <a:noFill/>
            <a:miter lim="800000"/>
            <a:headEnd/>
            <a:tailEnd/>
          </a:ln>
        </p:spPr>
        <p:txBody>
          <a:bodyPr wrap="none">
            <a:spAutoFit/>
          </a:bodyPr>
          <a:lstStyle/>
          <a:p>
            <a:r>
              <a:rPr lang="en-US" sz="2800" b="1">
                <a:solidFill>
                  <a:srgbClr val="0000FF"/>
                </a:solidFill>
                <a:latin typeface="Arial" charset="0"/>
              </a:rPr>
              <a:t>1</a:t>
            </a:r>
          </a:p>
        </p:txBody>
      </p:sp>
      <p:sp>
        <p:nvSpPr>
          <p:cNvPr id="51212" name="Text Box 12"/>
          <p:cNvSpPr txBox="1">
            <a:spLocks noChangeArrowheads="1"/>
          </p:cNvSpPr>
          <p:nvPr/>
        </p:nvSpPr>
        <p:spPr bwMode="auto">
          <a:xfrm>
            <a:off x="2146300" y="2667000"/>
            <a:ext cx="4240213" cy="519113"/>
          </a:xfrm>
          <a:prstGeom prst="rect">
            <a:avLst/>
          </a:prstGeom>
          <a:noFill/>
          <a:ln w="9525">
            <a:noFill/>
            <a:miter lim="800000"/>
            <a:headEnd/>
            <a:tailEnd/>
          </a:ln>
        </p:spPr>
        <p:txBody>
          <a:bodyPr wrap="none">
            <a:spAutoFit/>
          </a:bodyPr>
          <a:lstStyle/>
          <a:p>
            <a:pPr>
              <a:buFontTx/>
              <a:buChar char="•"/>
            </a:pPr>
            <a:r>
              <a:rPr lang="en-US" sz="2800" b="1">
                <a:solidFill>
                  <a:srgbClr val="0000FF"/>
                </a:solidFill>
                <a:latin typeface="Arial" charset="0"/>
              </a:rPr>
              <a:t> 7 chia 4 được 1, viết 1.</a:t>
            </a:r>
          </a:p>
        </p:txBody>
      </p:sp>
      <p:sp>
        <p:nvSpPr>
          <p:cNvPr id="51213" name="Text Box 13"/>
          <p:cNvSpPr txBox="1">
            <a:spLocks noChangeArrowheads="1"/>
          </p:cNvSpPr>
          <p:nvPr/>
        </p:nvSpPr>
        <p:spPr bwMode="auto">
          <a:xfrm>
            <a:off x="2146300" y="3124200"/>
            <a:ext cx="5741988" cy="519113"/>
          </a:xfrm>
          <a:prstGeom prst="rect">
            <a:avLst/>
          </a:prstGeom>
          <a:noFill/>
          <a:ln w="9525">
            <a:noFill/>
            <a:miter lim="800000"/>
            <a:headEnd/>
            <a:tailEnd/>
          </a:ln>
        </p:spPr>
        <p:txBody>
          <a:bodyPr wrap="none">
            <a:spAutoFit/>
          </a:bodyPr>
          <a:lstStyle/>
          <a:p>
            <a:r>
              <a:rPr lang="en-US" sz="2800" b="1">
                <a:solidFill>
                  <a:srgbClr val="0000FF"/>
                </a:solidFill>
                <a:latin typeface="Arial" charset="0"/>
              </a:rPr>
              <a:t>  1 nhân 4 bằng 4; 7 trừ 4 bằng 3.</a:t>
            </a:r>
          </a:p>
        </p:txBody>
      </p:sp>
      <p:sp>
        <p:nvSpPr>
          <p:cNvPr id="51214" name="Text Box 14"/>
          <p:cNvSpPr txBox="1">
            <a:spLocks noChangeArrowheads="1"/>
          </p:cNvSpPr>
          <p:nvPr/>
        </p:nvSpPr>
        <p:spPr bwMode="auto">
          <a:xfrm>
            <a:off x="330200" y="3505200"/>
            <a:ext cx="382588" cy="519113"/>
          </a:xfrm>
          <a:prstGeom prst="rect">
            <a:avLst/>
          </a:prstGeom>
          <a:noFill/>
          <a:ln w="9525">
            <a:noFill/>
            <a:miter lim="800000"/>
            <a:headEnd/>
            <a:tailEnd/>
          </a:ln>
        </p:spPr>
        <p:txBody>
          <a:bodyPr wrap="none">
            <a:spAutoFit/>
          </a:bodyPr>
          <a:lstStyle/>
          <a:p>
            <a:r>
              <a:rPr lang="en-US" sz="2800" b="1">
                <a:solidFill>
                  <a:srgbClr val="0000FF"/>
                </a:solidFill>
                <a:latin typeface="Arial" charset="0"/>
              </a:rPr>
              <a:t>3</a:t>
            </a:r>
          </a:p>
        </p:txBody>
      </p:sp>
      <p:grpSp>
        <p:nvGrpSpPr>
          <p:cNvPr id="3" name="Group 35"/>
          <p:cNvGrpSpPr>
            <a:grpSpLocks/>
          </p:cNvGrpSpPr>
          <p:nvPr/>
        </p:nvGrpSpPr>
        <p:grpSpPr bwMode="auto">
          <a:xfrm>
            <a:off x="342900" y="3124200"/>
            <a:ext cx="457200" cy="519113"/>
            <a:chOff x="216" y="1792"/>
            <a:chExt cx="288" cy="327"/>
          </a:xfrm>
        </p:grpSpPr>
        <p:sp>
          <p:nvSpPr>
            <p:cNvPr id="3094" name="Text Box 10"/>
            <p:cNvSpPr txBox="1">
              <a:spLocks noChangeArrowheads="1"/>
            </p:cNvSpPr>
            <p:nvPr/>
          </p:nvSpPr>
          <p:spPr bwMode="auto">
            <a:xfrm>
              <a:off x="224" y="1792"/>
              <a:ext cx="241" cy="327"/>
            </a:xfrm>
            <a:prstGeom prst="rect">
              <a:avLst/>
            </a:prstGeom>
            <a:noFill/>
            <a:ln w="9525">
              <a:noFill/>
              <a:miter lim="800000"/>
              <a:headEnd/>
              <a:tailEnd/>
            </a:ln>
          </p:spPr>
          <p:txBody>
            <a:bodyPr wrap="none">
              <a:spAutoFit/>
            </a:bodyPr>
            <a:lstStyle/>
            <a:p>
              <a:r>
                <a:rPr lang="en-US" sz="2800" b="1">
                  <a:solidFill>
                    <a:srgbClr val="0000FF"/>
                  </a:solidFill>
                  <a:latin typeface="Arial" charset="0"/>
                </a:rPr>
                <a:t>4</a:t>
              </a:r>
            </a:p>
          </p:txBody>
        </p:sp>
        <p:sp>
          <p:nvSpPr>
            <p:cNvPr id="3095" name="Line 15"/>
            <p:cNvSpPr>
              <a:spLocks noChangeShapeType="1"/>
            </p:cNvSpPr>
            <p:nvPr/>
          </p:nvSpPr>
          <p:spPr bwMode="auto">
            <a:xfrm>
              <a:off x="216" y="2088"/>
              <a:ext cx="288" cy="0"/>
            </a:xfrm>
            <a:prstGeom prst="line">
              <a:avLst/>
            </a:prstGeom>
            <a:noFill/>
            <a:ln w="28575">
              <a:solidFill>
                <a:srgbClr val="0000FF"/>
              </a:solidFill>
              <a:round/>
              <a:headEnd/>
              <a:tailEnd/>
            </a:ln>
          </p:spPr>
          <p:txBody>
            <a:bodyPr/>
            <a:lstStyle/>
            <a:p>
              <a:endParaRPr lang="en-US"/>
            </a:p>
          </p:txBody>
        </p:sp>
      </p:grpSp>
      <p:sp>
        <p:nvSpPr>
          <p:cNvPr id="51216" name="Text Box 16"/>
          <p:cNvSpPr txBox="1">
            <a:spLocks noChangeArrowheads="1"/>
          </p:cNvSpPr>
          <p:nvPr/>
        </p:nvSpPr>
        <p:spPr bwMode="auto">
          <a:xfrm>
            <a:off x="2159000" y="3581400"/>
            <a:ext cx="2895600" cy="519113"/>
          </a:xfrm>
          <a:prstGeom prst="rect">
            <a:avLst/>
          </a:prstGeom>
          <a:noFill/>
          <a:ln w="9525">
            <a:noFill/>
            <a:miter lim="800000"/>
            <a:headEnd/>
            <a:tailEnd/>
          </a:ln>
        </p:spPr>
        <p:txBody>
          <a:bodyPr wrap="none">
            <a:spAutoFit/>
          </a:bodyPr>
          <a:lstStyle/>
          <a:p>
            <a:pPr>
              <a:buFontTx/>
              <a:buChar char="•"/>
            </a:pPr>
            <a:r>
              <a:rPr lang="en-US" sz="2800" b="1">
                <a:solidFill>
                  <a:srgbClr val="0000FF"/>
                </a:solidFill>
                <a:latin typeface="Arial" charset="0"/>
              </a:rPr>
              <a:t> Hạ 8, được 38;</a:t>
            </a:r>
          </a:p>
        </p:txBody>
      </p:sp>
      <p:sp>
        <p:nvSpPr>
          <p:cNvPr id="51217" name="Text Box 17"/>
          <p:cNvSpPr txBox="1">
            <a:spLocks noChangeArrowheads="1"/>
          </p:cNvSpPr>
          <p:nvPr/>
        </p:nvSpPr>
        <p:spPr bwMode="auto">
          <a:xfrm>
            <a:off x="533400" y="3505200"/>
            <a:ext cx="382588" cy="519113"/>
          </a:xfrm>
          <a:prstGeom prst="rect">
            <a:avLst/>
          </a:prstGeom>
          <a:noFill/>
          <a:ln w="9525">
            <a:noFill/>
            <a:miter lim="800000"/>
            <a:headEnd/>
            <a:tailEnd/>
          </a:ln>
        </p:spPr>
        <p:txBody>
          <a:bodyPr wrap="none">
            <a:spAutoFit/>
          </a:bodyPr>
          <a:lstStyle/>
          <a:p>
            <a:r>
              <a:rPr lang="en-US" sz="2800" b="1">
                <a:solidFill>
                  <a:srgbClr val="0000FF"/>
                </a:solidFill>
                <a:latin typeface="Arial" charset="0"/>
              </a:rPr>
              <a:t>8</a:t>
            </a:r>
          </a:p>
        </p:txBody>
      </p:sp>
      <p:sp>
        <p:nvSpPr>
          <p:cNvPr id="51218" name="Text Box 18"/>
          <p:cNvSpPr txBox="1">
            <a:spLocks noChangeArrowheads="1"/>
          </p:cNvSpPr>
          <p:nvPr/>
        </p:nvSpPr>
        <p:spPr bwMode="auto">
          <a:xfrm>
            <a:off x="4953000" y="3581400"/>
            <a:ext cx="4216400" cy="519113"/>
          </a:xfrm>
          <a:prstGeom prst="rect">
            <a:avLst/>
          </a:prstGeom>
          <a:noFill/>
          <a:ln w="9525">
            <a:noFill/>
            <a:miter lim="800000"/>
            <a:headEnd/>
            <a:tailEnd/>
          </a:ln>
        </p:spPr>
        <p:txBody>
          <a:bodyPr wrap="none">
            <a:spAutoFit/>
          </a:bodyPr>
          <a:lstStyle/>
          <a:p>
            <a:r>
              <a:rPr lang="en-US" sz="2800" b="1">
                <a:solidFill>
                  <a:srgbClr val="0000FF"/>
                </a:solidFill>
                <a:latin typeface="Arial" charset="0"/>
              </a:rPr>
              <a:t>38 chia 4 được 9, viết 9.</a:t>
            </a:r>
          </a:p>
        </p:txBody>
      </p:sp>
      <p:sp>
        <p:nvSpPr>
          <p:cNvPr id="51219" name="Text Box 19"/>
          <p:cNvSpPr txBox="1">
            <a:spLocks noChangeArrowheads="1"/>
          </p:cNvSpPr>
          <p:nvPr/>
        </p:nvSpPr>
        <p:spPr bwMode="auto">
          <a:xfrm>
            <a:off x="1295400" y="3124200"/>
            <a:ext cx="382588" cy="519113"/>
          </a:xfrm>
          <a:prstGeom prst="rect">
            <a:avLst/>
          </a:prstGeom>
          <a:noFill/>
          <a:ln w="9525">
            <a:noFill/>
            <a:miter lim="800000"/>
            <a:headEnd/>
            <a:tailEnd/>
          </a:ln>
        </p:spPr>
        <p:txBody>
          <a:bodyPr wrap="none">
            <a:spAutoFit/>
          </a:bodyPr>
          <a:lstStyle/>
          <a:p>
            <a:r>
              <a:rPr lang="en-US" sz="2800" b="1">
                <a:solidFill>
                  <a:srgbClr val="0000FF"/>
                </a:solidFill>
                <a:latin typeface="Arial" charset="0"/>
              </a:rPr>
              <a:t>9</a:t>
            </a:r>
          </a:p>
        </p:txBody>
      </p:sp>
      <p:sp>
        <p:nvSpPr>
          <p:cNvPr id="51220" name="Text Box 20"/>
          <p:cNvSpPr txBox="1">
            <a:spLocks noChangeArrowheads="1"/>
          </p:cNvSpPr>
          <p:nvPr/>
        </p:nvSpPr>
        <p:spPr bwMode="auto">
          <a:xfrm>
            <a:off x="2189163" y="4038600"/>
            <a:ext cx="3389312" cy="519113"/>
          </a:xfrm>
          <a:prstGeom prst="rect">
            <a:avLst/>
          </a:prstGeom>
          <a:noFill/>
          <a:ln w="9525">
            <a:noFill/>
            <a:miter lim="800000"/>
            <a:headEnd/>
            <a:tailEnd/>
          </a:ln>
        </p:spPr>
        <p:txBody>
          <a:bodyPr wrap="none">
            <a:spAutoFit/>
          </a:bodyPr>
          <a:lstStyle/>
          <a:p>
            <a:r>
              <a:rPr lang="en-US" sz="2800" b="1">
                <a:solidFill>
                  <a:srgbClr val="0000FF"/>
                </a:solidFill>
                <a:latin typeface="Arial" charset="0"/>
              </a:rPr>
              <a:t>  9 nhân 4 bằng 36;</a:t>
            </a:r>
          </a:p>
        </p:txBody>
      </p:sp>
      <p:sp>
        <p:nvSpPr>
          <p:cNvPr id="51222" name="Text Box 22"/>
          <p:cNvSpPr txBox="1">
            <a:spLocks noChangeArrowheads="1"/>
          </p:cNvSpPr>
          <p:nvPr/>
        </p:nvSpPr>
        <p:spPr bwMode="auto">
          <a:xfrm>
            <a:off x="5487988" y="4038600"/>
            <a:ext cx="3033712" cy="519113"/>
          </a:xfrm>
          <a:prstGeom prst="rect">
            <a:avLst/>
          </a:prstGeom>
          <a:noFill/>
          <a:ln w="9525">
            <a:noFill/>
            <a:miter lim="800000"/>
            <a:headEnd/>
            <a:tailEnd/>
          </a:ln>
        </p:spPr>
        <p:txBody>
          <a:bodyPr wrap="none">
            <a:spAutoFit/>
          </a:bodyPr>
          <a:lstStyle/>
          <a:p>
            <a:r>
              <a:rPr lang="en-US" sz="2800" b="1">
                <a:solidFill>
                  <a:srgbClr val="0000FF"/>
                </a:solidFill>
                <a:latin typeface="Arial" charset="0"/>
              </a:rPr>
              <a:t>38 trừ 36 bằng 2.</a:t>
            </a:r>
          </a:p>
        </p:txBody>
      </p:sp>
      <p:sp>
        <p:nvSpPr>
          <p:cNvPr id="51223" name="Text Box 23"/>
          <p:cNvSpPr txBox="1">
            <a:spLocks noChangeArrowheads="1"/>
          </p:cNvSpPr>
          <p:nvPr/>
        </p:nvSpPr>
        <p:spPr bwMode="auto">
          <a:xfrm>
            <a:off x="519113" y="4343400"/>
            <a:ext cx="382587" cy="519113"/>
          </a:xfrm>
          <a:prstGeom prst="rect">
            <a:avLst/>
          </a:prstGeom>
          <a:noFill/>
          <a:ln w="9525">
            <a:noFill/>
            <a:miter lim="800000"/>
            <a:headEnd/>
            <a:tailEnd/>
          </a:ln>
        </p:spPr>
        <p:txBody>
          <a:bodyPr wrap="none">
            <a:spAutoFit/>
          </a:bodyPr>
          <a:lstStyle/>
          <a:p>
            <a:r>
              <a:rPr lang="en-US" sz="2800" b="1">
                <a:solidFill>
                  <a:srgbClr val="0000FF"/>
                </a:solidFill>
                <a:latin typeface="Arial" charset="0"/>
              </a:rPr>
              <a:t>2</a:t>
            </a:r>
          </a:p>
        </p:txBody>
      </p:sp>
      <p:grpSp>
        <p:nvGrpSpPr>
          <p:cNvPr id="4" name="Group 36"/>
          <p:cNvGrpSpPr>
            <a:grpSpLocks/>
          </p:cNvGrpSpPr>
          <p:nvPr/>
        </p:nvGrpSpPr>
        <p:grpSpPr bwMode="auto">
          <a:xfrm>
            <a:off x="339725" y="3900488"/>
            <a:ext cx="581025" cy="519112"/>
            <a:chOff x="222" y="2272"/>
            <a:chExt cx="366" cy="327"/>
          </a:xfrm>
        </p:grpSpPr>
        <p:sp>
          <p:nvSpPr>
            <p:cNvPr id="3092" name="Text Box 21"/>
            <p:cNvSpPr txBox="1">
              <a:spLocks noChangeArrowheads="1"/>
            </p:cNvSpPr>
            <p:nvPr/>
          </p:nvSpPr>
          <p:spPr bwMode="auto">
            <a:xfrm>
              <a:off x="222" y="2272"/>
              <a:ext cx="366" cy="327"/>
            </a:xfrm>
            <a:prstGeom prst="rect">
              <a:avLst/>
            </a:prstGeom>
            <a:noFill/>
            <a:ln w="9525">
              <a:noFill/>
              <a:miter lim="800000"/>
              <a:headEnd/>
              <a:tailEnd/>
            </a:ln>
          </p:spPr>
          <p:txBody>
            <a:bodyPr wrap="none">
              <a:spAutoFit/>
            </a:bodyPr>
            <a:lstStyle/>
            <a:p>
              <a:r>
                <a:rPr lang="en-US" sz="2800" b="1">
                  <a:solidFill>
                    <a:srgbClr val="0000FF"/>
                  </a:solidFill>
                  <a:latin typeface="Arial" charset="0"/>
                </a:rPr>
                <a:t>36</a:t>
              </a:r>
            </a:p>
          </p:txBody>
        </p:sp>
        <p:sp>
          <p:nvSpPr>
            <p:cNvPr id="3093" name="Line 24"/>
            <p:cNvSpPr>
              <a:spLocks noChangeShapeType="1"/>
            </p:cNvSpPr>
            <p:nvPr/>
          </p:nvSpPr>
          <p:spPr bwMode="auto">
            <a:xfrm>
              <a:off x="288" y="2576"/>
              <a:ext cx="288" cy="0"/>
            </a:xfrm>
            <a:prstGeom prst="line">
              <a:avLst/>
            </a:prstGeom>
            <a:noFill/>
            <a:ln w="28575">
              <a:solidFill>
                <a:srgbClr val="0000FF"/>
              </a:solidFill>
              <a:round/>
              <a:headEnd/>
              <a:tailEnd/>
            </a:ln>
          </p:spPr>
          <p:txBody>
            <a:bodyPr/>
            <a:lstStyle/>
            <a:p>
              <a:endParaRPr lang="en-US"/>
            </a:p>
          </p:txBody>
        </p:sp>
      </p:grpSp>
      <p:sp>
        <p:nvSpPr>
          <p:cNvPr id="51225" name="Text Box 25"/>
          <p:cNvSpPr txBox="1">
            <a:spLocks noChangeArrowheads="1"/>
          </p:cNvSpPr>
          <p:nvPr/>
        </p:nvSpPr>
        <p:spPr bwMode="auto">
          <a:xfrm>
            <a:off x="990600" y="4953000"/>
            <a:ext cx="4267200" cy="519113"/>
          </a:xfrm>
          <a:prstGeom prst="rect">
            <a:avLst/>
          </a:prstGeom>
          <a:noFill/>
          <a:ln w="9525">
            <a:noFill/>
            <a:miter lim="800000"/>
            <a:headEnd/>
            <a:tailEnd/>
          </a:ln>
        </p:spPr>
        <p:txBody>
          <a:bodyPr>
            <a:spAutoFit/>
          </a:bodyPr>
          <a:lstStyle/>
          <a:p>
            <a:pPr>
              <a:spcBef>
                <a:spcPct val="50000"/>
              </a:spcBef>
            </a:pPr>
            <a:r>
              <a:rPr lang="en-US" sz="2800" b="1">
                <a:solidFill>
                  <a:srgbClr val="FF0000"/>
                </a:solidFill>
                <a:latin typeface="Arial" charset="0"/>
              </a:rPr>
              <a:t>78 : 4 = 19 (dư 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204">
                                            <p:txEl>
                                              <p:pRg st="0" end="0"/>
                                            </p:txEl>
                                          </p:spTgt>
                                        </p:tgtEl>
                                        <p:attrNameLst>
                                          <p:attrName>style.visibility</p:attrName>
                                        </p:attrNameLst>
                                      </p:cBhvr>
                                      <p:to>
                                        <p:strVal val="visible"/>
                                      </p:to>
                                    </p:set>
                                    <p:animEffect transition="in" filter="fade">
                                      <p:cBhvr>
                                        <p:cTn id="7" dur="1000"/>
                                        <p:tgtEl>
                                          <p:spTgt spid="51204">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1204">
                                            <p:txEl>
                                              <p:pRg st="1" end="1"/>
                                            </p:txEl>
                                          </p:spTgt>
                                        </p:tgtEl>
                                        <p:attrNameLst>
                                          <p:attrName>style.visibility</p:attrName>
                                        </p:attrNameLst>
                                      </p:cBhvr>
                                      <p:to>
                                        <p:strVal val="visible"/>
                                      </p:to>
                                    </p:set>
                                    <p:animEffect transition="in" filter="fade">
                                      <p:cBhvr>
                                        <p:cTn id="10" dur="1000"/>
                                        <p:tgtEl>
                                          <p:spTgt spid="51204">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1203"/>
                                        </p:tgtEl>
                                        <p:attrNameLst>
                                          <p:attrName>style.visibility</p:attrName>
                                        </p:attrNameLst>
                                      </p:cBhvr>
                                      <p:to>
                                        <p:strVal val="visible"/>
                                      </p:to>
                                    </p:set>
                                    <p:animEffect transition="in" filter="fade">
                                      <p:cBhvr>
                                        <p:cTn id="15" dur="1000"/>
                                        <p:tgtEl>
                                          <p:spTgt spid="51203"/>
                                        </p:tgtEl>
                                      </p:cBhvr>
                                    </p:animEffect>
                                  </p:childTnLst>
                                </p:cTn>
                              </p:par>
                              <p:par>
                                <p:cTn id="16" presetID="20" presetClass="entr" presetSubtype="0" fill="hold" grpId="0" nodeType="withEffect">
                                  <p:stCondLst>
                                    <p:cond delay="0"/>
                                  </p:stCondLst>
                                  <p:childTnLst>
                                    <p:set>
                                      <p:cBhvr>
                                        <p:cTn id="17" dur="1" fill="hold">
                                          <p:stCondLst>
                                            <p:cond delay="0"/>
                                          </p:stCondLst>
                                        </p:cTn>
                                        <p:tgtEl>
                                          <p:spTgt spid="51202"/>
                                        </p:tgtEl>
                                        <p:attrNameLst>
                                          <p:attrName>style.visibility</p:attrName>
                                        </p:attrNameLst>
                                      </p:cBhvr>
                                      <p:to>
                                        <p:strVal val="visible"/>
                                      </p:to>
                                    </p:set>
                                    <p:animEffect transition="in" filter="wedge">
                                      <p:cBhvr>
                                        <p:cTn id="18" dur="2000"/>
                                        <p:tgtEl>
                                          <p:spTgt spid="51202"/>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0"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fade">
                                      <p:cBhvr>
                                        <p:cTn id="23" dur="1000"/>
                                        <p:tgtEl>
                                          <p:spTgt spid="2"/>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51211"/>
                                        </p:tgtEl>
                                        <p:attrNameLst>
                                          <p:attrName>style.visibility</p:attrName>
                                        </p:attrNameLst>
                                      </p:cBhvr>
                                      <p:to>
                                        <p:strVal val="visible"/>
                                      </p:to>
                                    </p:set>
                                    <p:animEffect transition="in" filter="fade">
                                      <p:cBhvr>
                                        <p:cTn id="28" dur="1000"/>
                                        <p:tgtEl>
                                          <p:spTgt spid="51211"/>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8" presetClass="entr" presetSubtype="16" fill="hold" nodeType="click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diamond(in)">
                                      <p:cBhvr>
                                        <p:cTn id="33" dur="1000"/>
                                        <p:tgtEl>
                                          <p:spTgt spid="3"/>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51214"/>
                                        </p:tgtEl>
                                        <p:attrNameLst>
                                          <p:attrName>style.visibility</p:attrName>
                                        </p:attrNameLst>
                                      </p:cBhvr>
                                      <p:to>
                                        <p:strVal val="visible"/>
                                      </p:to>
                                    </p:set>
                                    <p:animEffect transition="in" filter="fade">
                                      <p:cBhvr>
                                        <p:cTn id="38" dur="1000"/>
                                        <p:tgtEl>
                                          <p:spTgt spid="51214"/>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51217"/>
                                        </p:tgtEl>
                                        <p:attrNameLst>
                                          <p:attrName>style.visibility</p:attrName>
                                        </p:attrNameLst>
                                      </p:cBhvr>
                                      <p:to>
                                        <p:strVal val="visible"/>
                                      </p:to>
                                    </p:set>
                                    <p:animEffect transition="in" filter="fade">
                                      <p:cBhvr>
                                        <p:cTn id="43" dur="1000"/>
                                        <p:tgtEl>
                                          <p:spTgt spid="51217"/>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51219"/>
                                        </p:tgtEl>
                                        <p:attrNameLst>
                                          <p:attrName>style.visibility</p:attrName>
                                        </p:attrNameLst>
                                      </p:cBhvr>
                                      <p:to>
                                        <p:strVal val="visible"/>
                                      </p:to>
                                    </p:set>
                                    <p:animEffect transition="in" filter="fade">
                                      <p:cBhvr>
                                        <p:cTn id="48" dur="1000"/>
                                        <p:tgtEl>
                                          <p:spTgt spid="51219"/>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8" presetClass="entr" presetSubtype="16" fill="hold" nodeType="clickEffect">
                                  <p:stCondLst>
                                    <p:cond delay="0"/>
                                  </p:stCondLst>
                                  <p:childTnLst>
                                    <p:set>
                                      <p:cBhvr>
                                        <p:cTn id="52" dur="1" fill="hold">
                                          <p:stCondLst>
                                            <p:cond delay="0"/>
                                          </p:stCondLst>
                                        </p:cTn>
                                        <p:tgtEl>
                                          <p:spTgt spid="4"/>
                                        </p:tgtEl>
                                        <p:attrNameLst>
                                          <p:attrName>style.visibility</p:attrName>
                                        </p:attrNameLst>
                                      </p:cBhvr>
                                      <p:to>
                                        <p:strVal val="visible"/>
                                      </p:to>
                                    </p:set>
                                    <p:animEffect transition="in" filter="diamond(in)">
                                      <p:cBhvr>
                                        <p:cTn id="53" dur="1000"/>
                                        <p:tgtEl>
                                          <p:spTgt spid="4"/>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51223"/>
                                        </p:tgtEl>
                                        <p:attrNameLst>
                                          <p:attrName>style.visibility</p:attrName>
                                        </p:attrNameLst>
                                      </p:cBhvr>
                                      <p:to>
                                        <p:strVal val="visible"/>
                                      </p:to>
                                    </p:set>
                                    <p:animEffect transition="in" filter="fade">
                                      <p:cBhvr>
                                        <p:cTn id="58" dur="1000"/>
                                        <p:tgtEl>
                                          <p:spTgt spid="51223"/>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4" presetClass="entr" presetSubtype="16" fill="hold" grpId="0" nodeType="clickEffect">
                                  <p:stCondLst>
                                    <p:cond delay="0"/>
                                  </p:stCondLst>
                                  <p:childTnLst>
                                    <p:set>
                                      <p:cBhvr>
                                        <p:cTn id="62" dur="1" fill="hold">
                                          <p:stCondLst>
                                            <p:cond delay="0"/>
                                          </p:stCondLst>
                                        </p:cTn>
                                        <p:tgtEl>
                                          <p:spTgt spid="51212"/>
                                        </p:tgtEl>
                                        <p:attrNameLst>
                                          <p:attrName>style.visibility</p:attrName>
                                        </p:attrNameLst>
                                      </p:cBhvr>
                                      <p:to>
                                        <p:strVal val="visible"/>
                                      </p:to>
                                    </p:set>
                                    <p:animEffect transition="in" filter="box(in)">
                                      <p:cBhvr>
                                        <p:cTn id="63" dur="500"/>
                                        <p:tgtEl>
                                          <p:spTgt spid="51212"/>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5" presetClass="entr" presetSubtype="10" fill="hold" grpId="0" nodeType="clickEffect">
                                  <p:stCondLst>
                                    <p:cond delay="0"/>
                                  </p:stCondLst>
                                  <p:childTnLst>
                                    <p:set>
                                      <p:cBhvr>
                                        <p:cTn id="67" dur="1" fill="hold">
                                          <p:stCondLst>
                                            <p:cond delay="0"/>
                                          </p:stCondLst>
                                        </p:cTn>
                                        <p:tgtEl>
                                          <p:spTgt spid="51213"/>
                                        </p:tgtEl>
                                        <p:attrNameLst>
                                          <p:attrName>style.visibility</p:attrName>
                                        </p:attrNameLst>
                                      </p:cBhvr>
                                      <p:to>
                                        <p:strVal val="visible"/>
                                      </p:to>
                                    </p:set>
                                    <p:animEffect transition="in" filter="checkerboard(across)">
                                      <p:cBhvr>
                                        <p:cTn id="68" dur="500"/>
                                        <p:tgtEl>
                                          <p:spTgt spid="51213"/>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8" presetClass="entr" presetSubtype="16" fill="hold" grpId="0" nodeType="clickEffect">
                                  <p:stCondLst>
                                    <p:cond delay="0"/>
                                  </p:stCondLst>
                                  <p:childTnLst>
                                    <p:set>
                                      <p:cBhvr>
                                        <p:cTn id="72" dur="1" fill="hold">
                                          <p:stCondLst>
                                            <p:cond delay="0"/>
                                          </p:stCondLst>
                                        </p:cTn>
                                        <p:tgtEl>
                                          <p:spTgt spid="51216"/>
                                        </p:tgtEl>
                                        <p:attrNameLst>
                                          <p:attrName>style.visibility</p:attrName>
                                        </p:attrNameLst>
                                      </p:cBhvr>
                                      <p:to>
                                        <p:strVal val="visible"/>
                                      </p:to>
                                    </p:set>
                                    <p:animEffect transition="in" filter="diamond(in)">
                                      <p:cBhvr>
                                        <p:cTn id="73" dur="1000"/>
                                        <p:tgtEl>
                                          <p:spTgt spid="51216"/>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8" presetClass="entr" presetSubtype="16" fill="hold" grpId="0" nodeType="clickEffect">
                                  <p:stCondLst>
                                    <p:cond delay="0"/>
                                  </p:stCondLst>
                                  <p:childTnLst>
                                    <p:set>
                                      <p:cBhvr>
                                        <p:cTn id="77" dur="1" fill="hold">
                                          <p:stCondLst>
                                            <p:cond delay="0"/>
                                          </p:stCondLst>
                                        </p:cTn>
                                        <p:tgtEl>
                                          <p:spTgt spid="51218"/>
                                        </p:tgtEl>
                                        <p:attrNameLst>
                                          <p:attrName>style.visibility</p:attrName>
                                        </p:attrNameLst>
                                      </p:cBhvr>
                                      <p:to>
                                        <p:strVal val="visible"/>
                                      </p:to>
                                    </p:set>
                                    <p:animEffect transition="in" filter="diamond(in)">
                                      <p:cBhvr>
                                        <p:cTn id="78" dur="1000"/>
                                        <p:tgtEl>
                                          <p:spTgt spid="51218"/>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8" presetClass="entr" presetSubtype="16" fill="hold" grpId="0" nodeType="clickEffect">
                                  <p:stCondLst>
                                    <p:cond delay="0"/>
                                  </p:stCondLst>
                                  <p:childTnLst>
                                    <p:set>
                                      <p:cBhvr>
                                        <p:cTn id="82" dur="1" fill="hold">
                                          <p:stCondLst>
                                            <p:cond delay="0"/>
                                          </p:stCondLst>
                                        </p:cTn>
                                        <p:tgtEl>
                                          <p:spTgt spid="51220"/>
                                        </p:tgtEl>
                                        <p:attrNameLst>
                                          <p:attrName>style.visibility</p:attrName>
                                        </p:attrNameLst>
                                      </p:cBhvr>
                                      <p:to>
                                        <p:strVal val="visible"/>
                                      </p:to>
                                    </p:set>
                                    <p:animEffect transition="in" filter="diamond(in)">
                                      <p:cBhvr>
                                        <p:cTn id="83" dur="2000"/>
                                        <p:tgtEl>
                                          <p:spTgt spid="51220"/>
                                        </p:tgtEl>
                                      </p:cBhvr>
                                    </p:animEffect>
                                  </p:childTnLst>
                                </p:cTn>
                              </p:par>
                            </p:childTnLst>
                          </p:cTn>
                        </p:par>
                      </p:childTnLst>
                    </p:cTn>
                  </p:par>
                  <p:par>
                    <p:cTn id="84" fill="hold" nodeType="clickPar">
                      <p:stCondLst>
                        <p:cond delay="indefinite"/>
                      </p:stCondLst>
                      <p:childTnLst>
                        <p:par>
                          <p:cTn id="85" fill="hold" nodeType="withGroup">
                            <p:stCondLst>
                              <p:cond delay="0"/>
                            </p:stCondLst>
                            <p:childTnLst>
                              <p:par>
                                <p:cTn id="86" presetID="8" presetClass="entr" presetSubtype="16" fill="hold" grpId="0" nodeType="clickEffect">
                                  <p:stCondLst>
                                    <p:cond delay="0"/>
                                  </p:stCondLst>
                                  <p:childTnLst>
                                    <p:set>
                                      <p:cBhvr>
                                        <p:cTn id="87" dur="1" fill="hold">
                                          <p:stCondLst>
                                            <p:cond delay="0"/>
                                          </p:stCondLst>
                                        </p:cTn>
                                        <p:tgtEl>
                                          <p:spTgt spid="51222"/>
                                        </p:tgtEl>
                                        <p:attrNameLst>
                                          <p:attrName>style.visibility</p:attrName>
                                        </p:attrNameLst>
                                      </p:cBhvr>
                                      <p:to>
                                        <p:strVal val="visible"/>
                                      </p:to>
                                    </p:set>
                                    <p:animEffect transition="in" filter="diamond(in)">
                                      <p:cBhvr>
                                        <p:cTn id="88" dur="1000"/>
                                        <p:tgtEl>
                                          <p:spTgt spid="51222"/>
                                        </p:tgtEl>
                                      </p:cBhvr>
                                    </p:animEffect>
                                  </p:childTnLst>
                                </p:cTn>
                              </p:par>
                            </p:childTnLst>
                          </p:cTn>
                        </p:par>
                      </p:childTnLst>
                    </p:cTn>
                  </p:par>
                  <p:par>
                    <p:cTn id="89" fill="hold" nodeType="clickPar">
                      <p:stCondLst>
                        <p:cond delay="indefinite"/>
                      </p:stCondLst>
                      <p:childTnLst>
                        <p:par>
                          <p:cTn id="90" fill="hold" nodeType="withGroup">
                            <p:stCondLst>
                              <p:cond delay="0"/>
                            </p:stCondLst>
                            <p:childTnLst>
                              <p:par>
                                <p:cTn id="91" presetID="8" presetClass="entr" presetSubtype="16" fill="hold" grpId="0" nodeType="clickEffect">
                                  <p:stCondLst>
                                    <p:cond delay="0"/>
                                  </p:stCondLst>
                                  <p:childTnLst>
                                    <p:set>
                                      <p:cBhvr>
                                        <p:cTn id="92" dur="1" fill="hold">
                                          <p:stCondLst>
                                            <p:cond delay="0"/>
                                          </p:stCondLst>
                                        </p:cTn>
                                        <p:tgtEl>
                                          <p:spTgt spid="51225"/>
                                        </p:tgtEl>
                                        <p:attrNameLst>
                                          <p:attrName>style.visibility</p:attrName>
                                        </p:attrNameLst>
                                      </p:cBhvr>
                                      <p:to>
                                        <p:strVal val="visible"/>
                                      </p:to>
                                    </p:set>
                                    <p:animEffect transition="in" filter="diamond(in)">
                                      <p:cBhvr>
                                        <p:cTn id="93" dur="1000"/>
                                        <p:tgtEl>
                                          <p:spTgt spid="512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animBg="1"/>
      <p:bldP spid="51203" grpId="0"/>
      <p:bldP spid="51204" grpId="0" build="p"/>
      <p:bldP spid="51211" grpId="0"/>
      <p:bldP spid="51212" grpId="0"/>
      <p:bldP spid="51213" grpId="0"/>
      <p:bldP spid="51214" grpId="0"/>
      <p:bldP spid="51216" grpId="0"/>
      <p:bldP spid="51217" grpId="0"/>
      <p:bldP spid="51218" grpId="0"/>
      <p:bldP spid="51219" grpId="0"/>
      <p:bldP spid="51220" grpId="0"/>
      <p:bldP spid="51222" grpId="0"/>
      <p:bldP spid="51223" grpId="0"/>
      <p:bldP spid="51225"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50179" name="Text Box 3"/>
          <p:cNvSpPr txBox="1">
            <a:spLocks noChangeArrowheads="1"/>
          </p:cNvSpPr>
          <p:nvPr/>
        </p:nvSpPr>
        <p:spPr bwMode="auto">
          <a:xfrm>
            <a:off x="0" y="501650"/>
            <a:ext cx="9144000" cy="800100"/>
          </a:xfrm>
          <a:prstGeom prst="rect">
            <a:avLst/>
          </a:prstGeom>
          <a:noFill/>
          <a:ln w="9525">
            <a:noFill/>
            <a:miter lim="800000"/>
            <a:headEnd/>
            <a:tailEnd/>
          </a:ln>
        </p:spPr>
        <p:txBody>
          <a:bodyPr>
            <a:spAutoFit/>
          </a:bodyPr>
          <a:lstStyle/>
          <a:p>
            <a:pPr algn="ctr">
              <a:spcBef>
                <a:spcPct val="10000"/>
              </a:spcBef>
            </a:pPr>
            <a:r>
              <a:rPr lang="en-US" sz="2400" b="1">
                <a:solidFill>
                  <a:srgbClr val="E20000"/>
                </a:solidFill>
                <a:latin typeface="Arial" charset="0"/>
              </a:rPr>
              <a:t>Chia số có hai chữ số cho số có một chữ số</a:t>
            </a:r>
          </a:p>
          <a:p>
            <a:pPr algn="ctr">
              <a:spcBef>
                <a:spcPct val="10000"/>
              </a:spcBef>
            </a:pPr>
            <a:r>
              <a:rPr lang="en-US" sz="2000">
                <a:solidFill>
                  <a:srgbClr val="E20000"/>
                </a:solidFill>
                <a:latin typeface="Arial" charset="0"/>
              </a:rPr>
              <a:t>(tiếp theo)</a:t>
            </a:r>
            <a:endParaRPr lang="en-US" sz="2000" u="sng">
              <a:solidFill>
                <a:srgbClr val="E20000"/>
              </a:solidFill>
              <a:latin typeface="Arial" charset="0"/>
            </a:endParaRPr>
          </a:p>
        </p:txBody>
      </p:sp>
      <p:sp>
        <p:nvSpPr>
          <p:cNvPr id="50211" name="Text Box 35"/>
          <p:cNvSpPr txBox="1">
            <a:spLocks noChangeArrowheads="1"/>
          </p:cNvSpPr>
          <p:nvPr/>
        </p:nvSpPr>
        <p:spPr bwMode="auto">
          <a:xfrm>
            <a:off x="547688" y="1524000"/>
            <a:ext cx="2030412" cy="461963"/>
          </a:xfrm>
          <a:prstGeom prst="rect">
            <a:avLst/>
          </a:prstGeom>
          <a:noFill/>
          <a:ln w="9525">
            <a:noFill/>
            <a:miter lim="800000"/>
            <a:headEnd/>
            <a:tailEnd/>
          </a:ln>
        </p:spPr>
        <p:txBody>
          <a:bodyPr wrap="none">
            <a:spAutoFit/>
          </a:bodyPr>
          <a:lstStyle/>
          <a:p>
            <a:r>
              <a:rPr lang="en-US" sz="2400" b="1">
                <a:solidFill>
                  <a:srgbClr val="0000FF"/>
                </a:solidFill>
                <a:latin typeface="Arial" charset="0"/>
              </a:rPr>
              <a:t>* </a:t>
            </a:r>
            <a:r>
              <a:rPr lang="en-US" sz="2400" b="1" u="sng">
                <a:solidFill>
                  <a:srgbClr val="0000FF"/>
                </a:solidFill>
                <a:latin typeface="Arial" charset="0"/>
              </a:rPr>
              <a:t>Luyện tập :</a:t>
            </a:r>
          </a:p>
        </p:txBody>
      </p:sp>
      <p:sp>
        <p:nvSpPr>
          <p:cNvPr id="50212" name="Text Box 36"/>
          <p:cNvSpPr txBox="1">
            <a:spLocks noChangeArrowheads="1"/>
          </p:cNvSpPr>
          <p:nvPr/>
        </p:nvSpPr>
        <p:spPr bwMode="auto">
          <a:xfrm>
            <a:off x="838200" y="1981200"/>
            <a:ext cx="1947863" cy="457200"/>
          </a:xfrm>
          <a:prstGeom prst="rect">
            <a:avLst/>
          </a:prstGeom>
          <a:noFill/>
          <a:ln w="9525">
            <a:noFill/>
            <a:miter lim="800000"/>
            <a:headEnd/>
            <a:tailEnd/>
          </a:ln>
        </p:spPr>
        <p:txBody>
          <a:bodyPr wrap="none">
            <a:spAutoFit/>
          </a:bodyPr>
          <a:lstStyle/>
          <a:p>
            <a:r>
              <a:rPr lang="en-US" sz="2400" b="1" u="sng">
                <a:solidFill>
                  <a:srgbClr val="0000FF"/>
                </a:solidFill>
                <a:latin typeface="Arial" charset="0"/>
              </a:rPr>
              <a:t>Bài 1:</a:t>
            </a:r>
            <a:r>
              <a:rPr lang="en-US" sz="2400">
                <a:solidFill>
                  <a:srgbClr val="0000FF"/>
                </a:solidFill>
                <a:latin typeface="Arial" charset="0"/>
              </a:rPr>
              <a:t> Tính :</a:t>
            </a:r>
          </a:p>
        </p:txBody>
      </p:sp>
      <p:grpSp>
        <p:nvGrpSpPr>
          <p:cNvPr id="2" name="Group 43"/>
          <p:cNvGrpSpPr>
            <a:grpSpLocks/>
          </p:cNvGrpSpPr>
          <p:nvPr/>
        </p:nvGrpSpPr>
        <p:grpSpPr bwMode="auto">
          <a:xfrm>
            <a:off x="76200" y="2451100"/>
            <a:ext cx="1827213" cy="762000"/>
            <a:chOff x="1057" y="1728"/>
            <a:chExt cx="1151" cy="480"/>
          </a:xfrm>
        </p:grpSpPr>
        <p:sp>
          <p:nvSpPr>
            <p:cNvPr id="4225" name="Text Box 37"/>
            <p:cNvSpPr txBox="1">
              <a:spLocks noChangeArrowheads="1"/>
            </p:cNvSpPr>
            <p:nvPr/>
          </p:nvSpPr>
          <p:spPr bwMode="auto">
            <a:xfrm>
              <a:off x="1057" y="1728"/>
              <a:ext cx="1087" cy="291"/>
            </a:xfrm>
            <a:prstGeom prst="rect">
              <a:avLst/>
            </a:prstGeom>
            <a:noFill/>
            <a:ln w="9525">
              <a:noFill/>
              <a:miter lim="800000"/>
              <a:headEnd/>
              <a:tailEnd/>
            </a:ln>
          </p:spPr>
          <p:txBody>
            <a:bodyPr wrap="none">
              <a:spAutoFit/>
            </a:bodyPr>
            <a:lstStyle/>
            <a:p>
              <a:pPr marL="342900" indent="-342900">
                <a:buFontTx/>
                <a:buAutoNum type="alphaLcParenR"/>
              </a:pPr>
              <a:r>
                <a:rPr lang="en-US" sz="2400">
                  <a:solidFill>
                    <a:srgbClr val="0000FF"/>
                  </a:solidFill>
                  <a:latin typeface="Arial" charset="0"/>
                </a:rPr>
                <a:t>    </a:t>
              </a:r>
              <a:r>
                <a:rPr lang="en-US" sz="2400" b="1">
                  <a:solidFill>
                    <a:srgbClr val="0000FF"/>
                  </a:solidFill>
                  <a:latin typeface="Arial" charset="0"/>
                </a:rPr>
                <a:t>77    2</a:t>
              </a:r>
            </a:p>
          </p:txBody>
        </p:sp>
        <p:grpSp>
          <p:nvGrpSpPr>
            <p:cNvPr id="4226" name="Group 42"/>
            <p:cNvGrpSpPr>
              <a:grpSpLocks/>
            </p:cNvGrpSpPr>
            <p:nvPr/>
          </p:nvGrpSpPr>
          <p:grpSpPr bwMode="auto">
            <a:xfrm>
              <a:off x="1920" y="1776"/>
              <a:ext cx="288" cy="432"/>
              <a:chOff x="1920" y="1776"/>
              <a:chExt cx="288" cy="432"/>
            </a:xfrm>
          </p:grpSpPr>
          <p:sp>
            <p:nvSpPr>
              <p:cNvPr id="4227" name="Line 40"/>
              <p:cNvSpPr>
                <a:spLocks noChangeShapeType="1"/>
              </p:cNvSpPr>
              <p:nvPr/>
            </p:nvSpPr>
            <p:spPr bwMode="auto">
              <a:xfrm>
                <a:off x="1920" y="1776"/>
                <a:ext cx="0" cy="432"/>
              </a:xfrm>
              <a:prstGeom prst="line">
                <a:avLst/>
              </a:prstGeom>
              <a:noFill/>
              <a:ln w="28575">
                <a:solidFill>
                  <a:srgbClr val="0000FF"/>
                </a:solidFill>
                <a:round/>
                <a:headEnd/>
                <a:tailEnd/>
              </a:ln>
            </p:spPr>
            <p:txBody>
              <a:bodyPr/>
              <a:lstStyle/>
              <a:p>
                <a:endParaRPr lang="en-US"/>
              </a:p>
            </p:txBody>
          </p:sp>
          <p:sp>
            <p:nvSpPr>
              <p:cNvPr id="4228" name="Line 41"/>
              <p:cNvSpPr>
                <a:spLocks noChangeShapeType="1"/>
              </p:cNvSpPr>
              <p:nvPr/>
            </p:nvSpPr>
            <p:spPr bwMode="auto">
              <a:xfrm>
                <a:off x="1920" y="2016"/>
                <a:ext cx="288" cy="0"/>
              </a:xfrm>
              <a:prstGeom prst="line">
                <a:avLst/>
              </a:prstGeom>
              <a:noFill/>
              <a:ln w="28575">
                <a:solidFill>
                  <a:srgbClr val="0000FF"/>
                </a:solidFill>
                <a:round/>
                <a:headEnd/>
                <a:tailEnd/>
              </a:ln>
            </p:spPr>
            <p:txBody>
              <a:bodyPr/>
              <a:lstStyle/>
              <a:p>
                <a:endParaRPr lang="en-US"/>
              </a:p>
            </p:txBody>
          </p:sp>
        </p:grpSp>
      </p:grpSp>
      <p:grpSp>
        <p:nvGrpSpPr>
          <p:cNvPr id="4" name="Group 49"/>
          <p:cNvGrpSpPr>
            <a:grpSpLocks/>
          </p:cNvGrpSpPr>
          <p:nvPr/>
        </p:nvGrpSpPr>
        <p:grpSpPr bwMode="auto">
          <a:xfrm>
            <a:off x="2959100" y="2425700"/>
            <a:ext cx="1143000" cy="762000"/>
            <a:chOff x="2448" y="1728"/>
            <a:chExt cx="720" cy="480"/>
          </a:xfrm>
        </p:grpSpPr>
        <p:sp>
          <p:nvSpPr>
            <p:cNvPr id="4221" name="Text Box 45"/>
            <p:cNvSpPr txBox="1">
              <a:spLocks noChangeArrowheads="1"/>
            </p:cNvSpPr>
            <p:nvPr/>
          </p:nvSpPr>
          <p:spPr bwMode="auto">
            <a:xfrm>
              <a:off x="2448" y="1728"/>
              <a:ext cx="655" cy="291"/>
            </a:xfrm>
            <a:prstGeom prst="rect">
              <a:avLst/>
            </a:prstGeom>
            <a:noFill/>
            <a:ln w="9525">
              <a:noFill/>
              <a:miter lim="800000"/>
              <a:headEnd/>
              <a:tailEnd/>
            </a:ln>
          </p:spPr>
          <p:txBody>
            <a:bodyPr wrap="none">
              <a:spAutoFit/>
            </a:bodyPr>
            <a:lstStyle/>
            <a:p>
              <a:pPr marL="342900" indent="-342900"/>
              <a:r>
                <a:rPr lang="en-US" sz="2400" b="1">
                  <a:solidFill>
                    <a:srgbClr val="0000FF"/>
                  </a:solidFill>
                  <a:latin typeface="Arial" charset="0"/>
                </a:rPr>
                <a:t>87    3</a:t>
              </a:r>
            </a:p>
          </p:txBody>
        </p:sp>
        <p:grpSp>
          <p:nvGrpSpPr>
            <p:cNvPr id="4222" name="Group 46"/>
            <p:cNvGrpSpPr>
              <a:grpSpLocks/>
            </p:cNvGrpSpPr>
            <p:nvPr/>
          </p:nvGrpSpPr>
          <p:grpSpPr bwMode="auto">
            <a:xfrm>
              <a:off x="2880" y="1776"/>
              <a:ext cx="288" cy="432"/>
              <a:chOff x="1920" y="1776"/>
              <a:chExt cx="288" cy="432"/>
            </a:xfrm>
          </p:grpSpPr>
          <p:sp>
            <p:nvSpPr>
              <p:cNvPr id="4223" name="Line 47"/>
              <p:cNvSpPr>
                <a:spLocks noChangeShapeType="1"/>
              </p:cNvSpPr>
              <p:nvPr/>
            </p:nvSpPr>
            <p:spPr bwMode="auto">
              <a:xfrm>
                <a:off x="1920" y="1776"/>
                <a:ext cx="0" cy="432"/>
              </a:xfrm>
              <a:prstGeom prst="line">
                <a:avLst/>
              </a:prstGeom>
              <a:noFill/>
              <a:ln w="28575">
                <a:solidFill>
                  <a:srgbClr val="0000FF"/>
                </a:solidFill>
                <a:round/>
                <a:headEnd/>
                <a:tailEnd/>
              </a:ln>
            </p:spPr>
            <p:txBody>
              <a:bodyPr/>
              <a:lstStyle/>
              <a:p>
                <a:endParaRPr lang="en-US"/>
              </a:p>
            </p:txBody>
          </p:sp>
          <p:sp>
            <p:nvSpPr>
              <p:cNvPr id="4224" name="Line 48"/>
              <p:cNvSpPr>
                <a:spLocks noChangeShapeType="1"/>
              </p:cNvSpPr>
              <p:nvPr/>
            </p:nvSpPr>
            <p:spPr bwMode="auto">
              <a:xfrm>
                <a:off x="1920" y="2016"/>
                <a:ext cx="288" cy="0"/>
              </a:xfrm>
              <a:prstGeom prst="line">
                <a:avLst/>
              </a:prstGeom>
              <a:noFill/>
              <a:ln w="28575">
                <a:solidFill>
                  <a:srgbClr val="0000FF"/>
                </a:solidFill>
                <a:round/>
                <a:headEnd/>
                <a:tailEnd/>
              </a:ln>
            </p:spPr>
            <p:txBody>
              <a:bodyPr/>
              <a:lstStyle/>
              <a:p>
                <a:endParaRPr lang="en-US"/>
              </a:p>
            </p:txBody>
          </p:sp>
        </p:grpSp>
      </p:grpSp>
      <p:grpSp>
        <p:nvGrpSpPr>
          <p:cNvPr id="6" name="Group 50"/>
          <p:cNvGrpSpPr>
            <a:grpSpLocks/>
          </p:cNvGrpSpPr>
          <p:nvPr/>
        </p:nvGrpSpPr>
        <p:grpSpPr bwMode="auto">
          <a:xfrm>
            <a:off x="4953000" y="2425700"/>
            <a:ext cx="1143000" cy="762000"/>
            <a:chOff x="2448" y="1728"/>
            <a:chExt cx="720" cy="480"/>
          </a:xfrm>
        </p:grpSpPr>
        <p:sp>
          <p:nvSpPr>
            <p:cNvPr id="4217" name="Text Box 51"/>
            <p:cNvSpPr txBox="1">
              <a:spLocks noChangeArrowheads="1"/>
            </p:cNvSpPr>
            <p:nvPr/>
          </p:nvSpPr>
          <p:spPr bwMode="auto">
            <a:xfrm>
              <a:off x="2448" y="1728"/>
              <a:ext cx="655" cy="291"/>
            </a:xfrm>
            <a:prstGeom prst="rect">
              <a:avLst/>
            </a:prstGeom>
            <a:noFill/>
            <a:ln w="9525">
              <a:noFill/>
              <a:miter lim="800000"/>
              <a:headEnd/>
              <a:tailEnd/>
            </a:ln>
          </p:spPr>
          <p:txBody>
            <a:bodyPr wrap="none">
              <a:spAutoFit/>
            </a:bodyPr>
            <a:lstStyle/>
            <a:p>
              <a:pPr marL="342900" indent="-342900"/>
              <a:r>
                <a:rPr lang="en-US" sz="2400" b="1">
                  <a:solidFill>
                    <a:srgbClr val="0000FF"/>
                  </a:solidFill>
                  <a:latin typeface="Arial" charset="0"/>
                </a:rPr>
                <a:t>86    6</a:t>
              </a:r>
            </a:p>
          </p:txBody>
        </p:sp>
        <p:grpSp>
          <p:nvGrpSpPr>
            <p:cNvPr id="4218" name="Group 52"/>
            <p:cNvGrpSpPr>
              <a:grpSpLocks/>
            </p:cNvGrpSpPr>
            <p:nvPr/>
          </p:nvGrpSpPr>
          <p:grpSpPr bwMode="auto">
            <a:xfrm>
              <a:off x="2880" y="1776"/>
              <a:ext cx="288" cy="432"/>
              <a:chOff x="1920" y="1776"/>
              <a:chExt cx="288" cy="432"/>
            </a:xfrm>
          </p:grpSpPr>
          <p:sp>
            <p:nvSpPr>
              <p:cNvPr id="4219" name="Line 53"/>
              <p:cNvSpPr>
                <a:spLocks noChangeShapeType="1"/>
              </p:cNvSpPr>
              <p:nvPr/>
            </p:nvSpPr>
            <p:spPr bwMode="auto">
              <a:xfrm>
                <a:off x="1920" y="1776"/>
                <a:ext cx="0" cy="432"/>
              </a:xfrm>
              <a:prstGeom prst="line">
                <a:avLst/>
              </a:prstGeom>
              <a:noFill/>
              <a:ln w="28575">
                <a:solidFill>
                  <a:srgbClr val="0000FF"/>
                </a:solidFill>
                <a:round/>
                <a:headEnd/>
                <a:tailEnd/>
              </a:ln>
            </p:spPr>
            <p:txBody>
              <a:bodyPr/>
              <a:lstStyle/>
              <a:p>
                <a:endParaRPr lang="en-US"/>
              </a:p>
            </p:txBody>
          </p:sp>
          <p:sp>
            <p:nvSpPr>
              <p:cNvPr id="4220" name="Line 54"/>
              <p:cNvSpPr>
                <a:spLocks noChangeShapeType="1"/>
              </p:cNvSpPr>
              <p:nvPr/>
            </p:nvSpPr>
            <p:spPr bwMode="auto">
              <a:xfrm>
                <a:off x="1920" y="2016"/>
                <a:ext cx="288" cy="0"/>
              </a:xfrm>
              <a:prstGeom prst="line">
                <a:avLst/>
              </a:prstGeom>
              <a:noFill/>
              <a:ln w="28575">
                <a:solidFill>
                  <a:srgbClr val="0000FF"/>
                </a:solidFill>
                <a:round/>
                <a:headEnd/>
                <a:tailEnd/>
              </a:ln>
            </p:spPr>
            <p:txBody>
              <a:bodyPr/>
              <a:lstStyle/>
              <a:p>
                <a:endParaRPr lang="en-US"/>
              </a:p>
            </p:txBody>
          </p:sp>
        </p:grpSp>
      </p:grpSp>
      <p:grpSp>
        <p:nvGrpSpPr>
          <p:cNvPr id="8" name="Group 60"/>
          <p:cNvGrpSpPr>
            <a:grpSpLocks/>
          </p:cNvGrpSpPr>
          <p:nvPr/>
        </p:nvGrpSpPr>
        <p:grpSpPr bwMode="auto">
          <a:xfrm>
            <a:off x="2971800" y="4419600"/>
            <a:ext cx="1143000" cy="762000"/>
            <a:chOff x="2448" y="1728"/>
            <a:chExt cx="720" cy="480"/>
          </a:xfrm>
        </p:grpSpPr>
        <p:sp>
          <p:nvSpPr>
            <p:cNvPr id="4213" name="Text Box 61"/>
            <p:cNvSpPr txBox="1">
              <a:spLocks noChangeArrowheads="1"/>
            </p:cNvSpPr>
            <p:nvPr/>
          </p:nvSpPr>
          <p:spPr bwMode="auto">
            <a:xfrm>
              <a:off x="2448" y="1728"/>
              <a:ext cx="655" cy="291"/>
            </a:xfrm>
            <a:prstGeom prst="rect">
              <a:avLst/>
            </a:prstGeom>
            <a:noFill/>
            <a:ln w="9525">
              <a:noFill/>
              <a:miter lim="800000"/>
              <a:headEnd/>
              <a:tailEnd/>
            </a:ln>
          </p:spPr>
          <p:txBody>
            <a:bodyPr wrap="none">
              <a:spAutoFit/>
            </a:bodyPr>
            <a:lstStyle/>
            <a:p>
              <a:pPr marL="342900" indent="-342900"/>
              <a:r>
                <a:rPr lang="en-US" sz="2400" b="1">
                  <a:solidFill>
                    <a:srgbClr val="0000FF"/>
                  </a:solidFill>
                  <a:latin typeface="Arial" charset="0"/>
                </a:rPr>
                <a:t>85    4</a:t>
              </a:r>
            </a:p>
          </p:txBody>
        </p:sp>
        <p:grpSp>
          <p:nvGrpSpPr>
            <p:cNvPr id="4214" name="Group 62"/>
            <p:cNvGrpSpPr>
              <a:grpSpLocks/>
            </p:cNvGrpSpPr>
            <p:nvPr/>
          </p:nvGrpSpPr>
          <p:grpSpPr bwMode="auto">
            <a:xfrm>
              <a:off x="2880" y="1776"/>
              <a:ext cx="288" cy="432"/>
              <a:chOff x="1920" y="1776"/>
              <a:chExt cx="288" cy="432"/>
            </a:xfrm>
          </p:grpSpPr>
          <p:sp>
            <p:nvSpPr>
              <p:cNvPr id="4215" name="Line 63"/>
              <p:cNvSpPr>
                <a:spLocks noChangeShapeType="1"/>
              </p:cNvSpPr>
              <p:nvPr/>
            </p:nvSpPr>
            <p:spPr bwMode="auto">
              <a:xfrm>
                <a:off x="1920" y="1776"/>
                <a:ext cx="0" cy="432"/>
              </a:xfrm>
              <a:prstGeom prst="line">
                <a:avLst/>
              </a:prstGeom>
              <a:noFill/>
              <a:ln w="28575">
                <a:solidFill>
                  <a:srgbClr val="0000FF"/>
                </a:solidFill>
                <a:round/>
                <a:headEnd/>
                <a:tailEnd/>
              </a:ln>
            </p:spPr>
            <p:txBody>
              <a:bodyPr/>
              <a:lstStyle/>
              <a:p>
                <a:endParaRPr lang="en-US"/>
              </a:p>
            </p:txBody>
          </p:sp>
          <p:sp>
            <p:nvSpPr>
              <p:cNvPr id="4216" name="Line 64"/>
              <p:cNvSpPr>
                <a:spLocks noChangeShapeType="1"/>
              </p:cNvSpPr>
              <p:nvPr/>
            </p:nvSpPr>
            <p:spPr bwMode="auto">
              <a:xfrm>
                <a:off x="1920" y="2016"/>
                <a:ext cx="288" cy="0"/>
              </a:xfrm>
              <a:prstGeom prst="line">
                <a:avLst/>
              </a:prstGeom>
              <a:noFill/>
              <a:ln w="28575">
                <a:solidFill>
                  <a:srgbClr val="0000FF"/>
                </a:solidFill>
                <a:round/>
                <a:headEnd/>
                <a:tailEnd/>
              </a:ln>
            </p:spPr>
            <p:txBody>
              <a:bodyPr/>
              <a:lstStyle/>
              <a:p>
                <a:endParaRPr lang="en-US"/>
              </a:p>
            </p:txBody>
          </p:sp>
        </p:grpSp>
      </p:grpSp>
      <p:grpSp>
        <p:nvGrpSpPr>
          <p:cNvPr id="10" name="Group 65"/>
          <p:cNvGrpSpPr>
            <a:grpSpLocks/>
          </p:cNvGrpSpPr>
          <p:nvPr/>
        </p:nvGrpSpPr>
        <p:grpSpPr bwMode="auto">
          <a:xfrm>
            <a:off x="4953000" y="4419600"/>
            <a:ext cx="1143000" cy="762000"/>
            <a:chOff x="2448" y="1728"/>
            <a:chExt cx="720" cy="480"/>
          </a:xfrm>
        </p:grpSpPr>
        <p:sp>
          <p:nvSpPr>
            <p:cNvPr id="4209" name="Text Box 66"/>
            <p:cNvSpPr txBox="1">
              <a:spLocks noChangeArrowheads="1"/>
            </p:cNvSpPr>
            <p:nvPr/>
          </p:nvSpPr>
          <p:spPr bwMode="auto">
            <a:xfrm>
              <a:off x="2448" y="1728"/>
              <a:ext cx="655" cy="291"/>
            </a:xfrm>
            <a:prstGeom prst="rect">
              <a:avLst/>
            </a:prstGeom>
            <a:noFill/>
            <a:ln w="9525">
              <a:noFill/>
              <a:miter lim="800000"/>
              <a:headEnd/>
              <a:tailEnd/>
            </a:ln>
          </p:spPr>
          <p:txBody>
            <a:bodyPr wrap="none">
              <a:spAutoFit/>
            </a:bodyPr>
            <a:lstStyle/>
            <a:p>
              <a:pPr marL="342900" indent="-342900"/>
              <a:r>
                <a:rPr lang="en-US" sz="2400" b="1">
                  <a:solidFill>
                    <a:srgbClr val="0000FF"/>
                  </a:solidFill>
                  <a:latin typeface="Arial" charset="0"/>
                </a:rPr>
                <a:t>97    7</a:t>
              </a:r>
            </a:p>
          </p:txBody>
        </p:sp>
        <p:grpSp>
          <p:nvGrpSpPr>
            <p:cNvPr id="4210" name="Group 67"/>
            <p:cNvGrpSpPr>
              <a:grpSpLocks/>
            </p:cNvGrpSpPr>
            <p:nvPr/>
          </p:nvGrpSpPr>
          <p:grpSpPr bwMode="auto">
            <a:xfrm>
              <a:off x="2880" y="1776"/>
              <a:ext cx="288" cy="432"/>
              <a:chOff x="1920" y="1776"/>
              <a:chExt cx="288" cy="432"/>
            </a:xfrm>
          </p:grpSpPr>
          <p:sp>
            <p:nvSpPr>
              <p:cNvPr id="4211" name="Line 68"/>
              <p:cNvSpPr>
                <a:spLocks noChangeShapeType="1"/>
              </p:cNvSpPr>
              <p:nvPr/>
            </p:nvSpPr>
            <p:spPr bwMode="auto">
              <a:xfrm>
                <a:off x="1920" y="1776"/>
                <a:ext cx="0" cy="432"/>
              </a:xfrm>
              <a:prstGeom prst="line">
                <a:avLst/>
              </a:prstGeom>
              <a:noFill/>
              <a:ln w="28575">
                <a:solidFill>
                  <a:srgbClr val="0000FF"/>
                </a:solidFill>
                <a:round/>
                <a:headEnd/>
                <a:tailEnd/>
              </a:ln>
            </p:spPr>
            <p:txBody>
              <a:bodyPr/>
              <a:lstStyle/>
              <a:p>
                <a:endParaRPr lang="en-US"/>
              </a:p>
            </p:txBody>
          </p:sp>
          <p:sp>
            <p:nvSpPr>
              <p:cNvPr id="4212" name="Line 69"/>
              <p:cNvSpPr>
                <a:spLocks noChangeShapeType="1"/>
              </p:cNvSpPr>
              <p:nvPr/>
            </p:nvSpPr>
            <p:spPr bwMode="auto">
              <a:xfrm>
                <a:off x="1920" y="2016"/>
                <a:ext cx="288" cy="0"/>
              </a:xfrm>
              <a:prstGeom prst="line">
                <a:avLst/>
              </a:prstGeom>
              <a:noFill/>
              <a:ln w="28575">
                <a:solidFill>
                  <a:srgbClr val="0000FF"/>
                </a:solidFill>
                <a:round/>
                <a:headEnd/>
                <a:tailEnd/>
              </a:ln>
            </p:spPr>
            <p:txBody>
              <a:bodyPr/>
              <a:lstStyle/>
              <a:p>
                <a:endParaRPr lang="en-US"/>
              </a:p>
            </p:txBody>
          </p:sp>
        </p:grpSp>
      </p:grpSp>
      <p:grpSp>
        <p:nvGrpSpPr>
          <p:cNvPr id="12" name="Group 85"/>
          <p:cNvGrpSpPr>
            <a:grpSpLocks/>
          </p:cNvGrpSpPr>
          <p:nvPr/>
        </p:nvGrpSpPr>
        <p:grpSpPr bwMode="auto">
          <a:xfrm>
            <a:off x="76200" y="4483100"/>
            <a:ext cx="1827213" cy="762000"/>
            <a:chOff x="1057" y="1728"/>
            <a:chExt cx="1151" cy="480"/>
          </a:xfrm>
        </p:grpSpPr>
        <p:sp>
          <p:nvSpPr>
            <p:cNvPr id="4205" name="Text Box 86"/>
            <p:cNvSpPr txBox="1">
              <a:spLocks noChangeArrowheads="1"/>
            </p:cNvSpPr>
            <p:nvPr/>
          </p:nvSpPr>
          <p:spPr bwMode="auto">
            <a:xfrm>
              <a:off x="1057" y="1728"/>
              <a:ext cx="1087" cy="291"/>
            </a:xfrm>
            <a:prstGeom prst="rect">
              <a:avLst/>
            </a:prstGeom>
            <a:noFill/>
            <a:ln w="9525">
              <a:noFill/>
              <a:miter lim="800000"/>
              <a:headEnd/>
              <a:tailEnd/>
            </a:ln>
          </p:spPr>
          <p:txBody>
            <a:bodyPr wrap="none">
              <a:spAutoFit/>
            </a:bodyPr>
            <a:lstStyle/>
            <a:p>
              <a:pPr marL="342900" indent="-342900">
                <a:buFontTx/>
                <a:buAutoNum type="alphaLcParenR" startAt="2"/>
              </a:pPr>
              <a:r>
                <a:rPr lang="en-US" sz="2400">
                  <a:solidFill>
                    <a:srgbClr val="0000FF"/>
                  </a:solidFill>
                  <a:latin typeface="Arial" charset="0"/>
                </a:rPr>
                <a:t>    </a:t>
              </a:r>
              <a:r>
                <a:rPr lang="en-US" sz="2400" b="1">
                  <a:solidFill>
                    <a:srgbClr val="0000FF"/>
                  </a:solidFill>
                  <a:latin typeface="Arial" charset="0"/>
                </a:rPr>
                <a:t>69    3</a:t>
              </a:r>
            </a:p>
          </p:txBody>
        </p:sp>
        <p:grpSp>
          <p:nvGrpSpPr>
            <p:cNvPr id="4206" name="Group 87"/>
            <p:cNvGrpSpPr>
              <a:grpSpLocks/>
            </p:cNvGrpSpPr>
            <p:nvPr/>
          </p:nvGrpSpPr>
          <p:grpSpPr bwMode="auto">
            <a:xfrm>
              <a:off x="1920" y="1776"/>
              <a:ext cx="288" cy="432"/>
              <a:chOff x="1920" y="1776"/>
              <a:chExt cx="288" cy="432"/>
            </a:xfrm>
          </p:grpSpPr>
          <p:sp>
            <p:nvSpPr>
              <p:cNvPr id="4207" name="Line 88"/>
              <p:cNvSpPr>
                <a:spLocks noChangeShapeType="1"/>
              </p:cNvSpPr>
              <p:nvPr/>
            </p:nvSpPr>
            <p:spPr bwMode="auto">
              <a:xfrm>
                <a:off x="1920" y="1776"/>
                <a:ext cx="0" cy="432"/>
              </a:xfrm>
              <a:prstGeom prst="line">
                <a:avLst/>
              </a:prstGeom>
              <a:noFill/>
              <a:ln w="28575">
                <a:solidFill>
                  <a:srgbClr val="0000FF"/>
                </a:solidFill>
                <a:round/>
                <a:headEnd/>
                <a:tailEnd/>
              </a:ln>
            </p:spPr>
            <p:txBody>
              <a:bodyPr/>
              <a:lstStyle/>
              <a:p>
                <a:endParaRPr lang="en-US"/>
              </a:p>
            </p:txBody>
          </p:sp>
          <p:sp>
            <p:nvSpPr>
              <p:cNvPr id="4208" name="Line 89"/>
              <p:cNvSpPr>
                <a:spLocks noChangeShapeType="1"/>
              </p:cNvSpPr>
              <p:nvPr/>
            </p:nvSpPr>
            <p:spPr bwMode="auto">
              <a:xfrm>
                <a:off x="1920" y="2016"/>
                <a:ext cx="288" cy="0"/>
              </a:xfrm>
              <a:prstGeom prst="line">
                <a:avLst/>
              </a:prstGeom>
              <a:noFill/>
              <a:ln w="28575">
                <a:solidFill>
                  <a:srgbClr val="0000FF"/>
                </a:solidFill>
                <a:round/>
                <a:headEnd/>
                <a:tailEnd/>
              </a:ln>
            </p:spPr>
            <p:txBody>
              <a:bodyPr/>
              <a:lstStyle/>
              <a:p>
                <a:endParaRPr lang="en-US"/>
              </a:p>
            </p:txBody>
          </p:sp>
        </p:grpSp>
      </p:grpSp>
      <p:sp>
        <p:nvSpPr>
          <p:cNvPr id="50266" name="Text Box 90"/>
          <p:cNvSpPr txBox="1">
            <a:spLocks noChangeArrowheads="1"/>
          </p:cNvSpPr>
          <p:nvPr/>
        </p:nvSpPr>
        <p:spPr bwMode="auto">
          <a:xfrm>
            <a:off x="1397000" y="28829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3</a:t>
            </a:r>
          </a:p>
        </p:txBody>
      </p:sp>
      <p:grpSp>
        <p:nvGrpSpPr>
          <p:cNvPr id="14" name="Group 91"/>
          <p:cNvGrpSpPr>
            <a:grpSpLocks/>
          </p:cNvGrpSpPr>
          <p:nvPr/>
        </p:nvGrpSpPr>
        <p:grpSpPr bwMode="auto">
          <a:xfrm>
            <a:off x="6781800" y="2362200"/>
            <a:ext cx="1143000" cy="762000"/>
            <a:chOff x="2448" y="1728"/>
            <a:chExt cx="720" cy="480"/>
          </a:xfrm>
        </p:grpSpPr>
        <p:sp>
          <p:nvSpPr>
            <p:cNvPr id="4201" name="Text Box 92"/>
            <p:cNvSpPr txBox="1">
              <a:spLocks noChangeArrowheads="1"/>
            </p:cNvSpPr>
            <p:nvPr/>
          </p:nvSpPr>
          <p:spPr bwMode="auto">
            <a:xfrm>
              <a:off x="2448" y="1728"/>
              <a:ext cx="655" cy="291"/>
            </a:xfrm>
            <a:prstGeom prst="rect">
              <a:avLst/>
            </a:prstGeom>
            <a:noFill/>
            <a:ln w="9525">
              <a:noFill/>
              <a:miter lim="800000"/>
              <a:headEnd/>
              <a:tailEnd/>
            </a:ln>
          </p:spPr>
          <p:txBody>
            <a:bodyPr wrap="none">
              <a:spAutoFit/>
            </a:bodyPr>
            <a:lstStyle/>
            <a:p>
              <a:pPr marL="342900" indent="-342900"/>
              <a:r>
                <a:rPr lang="en-US" sz="2400">
                  <a:solidFill>
                    <a:srgbClr val="0000FF"/>
                  </a:solidFill>
                  <a:latin typeface="Arial" charset="0"/>
                </a:rPr>
                <a:t> </a:t>
              </a:r>
              <a:r>
                <a:rPr lang="en-US" sz="2400" b="1">
                  <a:solidFill>
                    <a:srgbClr val="0000FF"/>
                  </a:solidFill>
                  <a:latin typeface="Arial" charset="0"/>
                </a:rPr>
                <a:t>99   4</a:t>
              </a:r>
            </a:p>
          </p:txBody>
        </p:sp>
        <p:grpSp>
          <p:nvGrpSpPr>
            <p:cNvPr id="4202" name="Group 93"/>
            <p:cNvGrpSpPr>
              <a:grpSpLocks/>
            </p:cNvGrpSpPr>
            <p:nvPr/>
          </p:nvGrpSpPr>
          <p:grpSpPr bwMode="auto">
            <a:xfrm>
              <a:off x="2880" y="1776"/>
              <a:ext cx="288" cy="432"/>
              <a:chOff x="1920" y="1776"/>
              <a:chExt cx="288" cy="432"/>
            </a:xfrm>
          </p:grpSpPr>
          <p:sp>
            <p:nvSpPr>
              <p:cNvPr id="4203" name="Line 94"/>
              <p:cNvSpPr>
                <a:spLocks noChangeShapeType="1"/>
              </p:cNvSpPr>
              <p:nvPr/>
            </p:nvSpPr>
            <p:spPr bwMode="auto">
              <a:xfrm>
                <a:off x="1920" y="1776"/>
                <a:ext cx="0" cy="432"/>
              </a:xfrm>
              <a:prstGeom prst="line">
                <a:avLst/>
              </a:prstGeom>
              <a:noFill/>
              <a:ln w="28575">
                <a:solidFill>
                  <a:srgbClr val="0000FF"/>
                </a:solidFill>
                <a:round/>
                <a:headEnd/>
                <a:tailEnd/>
              </a:ln>
            </p:spPr>
            <p:txBody>
              <a:bodyPr/>
              <a:lstStyle/>
              <a:p>
                <a:endParaRPr lang="en-US"/>
              </a:p>
            </p:txBody>
          </p:sp>
          <p:sp>
            <p:nvSpPr>
              <p:cNvPr id="4204" name="Line 95"/>
              <p:cNvSpPr>
                <a:spLocks noChangeShapeType="1"/>
              </p:cNvSpPr>
              <p:nvPr/>
            </p:nvSpPr>
            <p:spPr bwMode="auto">
              <a:xfrm>
                <a:off x="1920" y="2016"/>
                <a:ext cx="288" cy="0"/>
              </a:xfrm>
              <a:prstGeom prst="line">
                <a:avLst/>
              </a:prstGeom>
              <a:noFill/>
              <a:ln w="28575">
                <a:solidFill>
                  <a:srgbClr val="0000FF"/>
                </a:solidFill>
                <a:round/>
                <a:headEnd/>
                <a:tailEnd/>
              </a:ln>
            </p:spPr>
            <p:txBody>
              <a:bodyPr/>
              <a:lstStyle/>
              <a:p>
                <a:endParaRPr lang="en-US"/>
              </a:p>
            </p:txBody>
          </p:sp>
        </p:grpSp>
      </p:grpSp>
      <p:grpSp>
        <p:nvGrpSpPr>
          <p:cNvPr id="16" name="Group 96"/>
          <p:cNvGrpSpPr>
            <a:grpSpLocks/>
          </p:cNvGrpSpPr>
          <p:nvPr/>
        </p:nvGrpSpPr>
        <p:grpSpPr bwMode="auto">
          <a:xfrm>
            <a:off x="7315200" y="4368800"/>
            <a:ext cx="1143000" cy="762000"/>
            <a:chOff x="2448" y="1728"/>
            <a:chExt cx="720" cy="480"/>
          </a:xfrm>
        </p:grpSpPr>
        <p:sp>
          <p:nvSpPr>
            <p:cNvPr id="4197" name="Text Box 97"/>
            <p:cNvSpPr txBox="1">
              <a:spLocks noChangeArrowheads="1"/>
            </p:cNvSpPr>
            <p:nvPr/>
          </p:nvSpPr>
          <p:spPr bwMode="auto">
            <a:xfrm>
              <a:off x="2448" y="1728"/>
              <a:ext cx="655" cy="291"/>
            </a:xfrm>
            <a:prstGeom prst="rect">
              <a:avLst/>
            </a:prstGeom>
            <a:noFill/>
            <a:ln w="9525">
              <a:noFill/>
              <a:miter lim="800000"/>
              <a:headEnd/>
              <a:tailEnd/>
            </a:ln>
          </p:spPr>
          <p:txBody>
            <a:bodyPr wrap="none">
              <a:spAutoFit/>
            </a:bodyPr>
            <a:lstStyle/>
            <a:p>
              <a:pPr marL="342900" indent="-342900"/>
              <a:r>
                <a:rPr lang="en-US" sz="2400" b="1">
                  <a:solidFill>
                    <a:srgbClr val="0000FF"/>
                  </a:solidFill>
                  <a:latin typeface="Arial" charset="0"/>
                </a:rPr>
                <a:t>78    6</a:t>
              </a:r>
            </a:p>
          </p:txBody>
        </p:sp>
        <p:grpSp>
          <p:nvGrpSpPr>
            <p:cNvPr id="4198" name="Group 98"/>
            <p:cNvGrpSpPr>
              <a:grpSpLocks/>
            </p:cNvGrpSpPr>
            <p:nvPr/>
          </p:nvGrpSpPr>
          <p:grpSpPr bwMode="auto">
            <a:xfrm>
              <a:off x="2880" y="1776"/>
              <a:ext cx="288" cy="432"/>
              <a:chOff x="1920" y="1776"/>
              <a:chExt cx="288" cy="432"/>
            </a:xfrm>
          </p:grpSpPr>
          <p:sp>
            <p:nvSpPr>
              <p:cNvPr id="4199" name="Line 99"/>
              <p:cNvSpPr>
                <a:spLocks noChangeShapeType="1"/>
              </p:cNvSpPr>
              <p:nvPr/>
            </p:nvSpPr>
            <p:spPr bwMode="auto">
              <a:xfrm>
                <a:off x="1920" y="1776"/>
                <a:ext cx="0" cy="432"/>
              </a:xfrm>
              <a:prstGeom prst="line">
                <a:avLst/>
              </a:prstGeom>
              <a:noFill/>
              <a:ln w="28575">
                <a:solidFill>
                  <a:srgbClr val="0000FF"/>
                </a:solidFill>
                <a:round/>
                <a:headEnd/>
                <a:tailEnd/>
              </a:ln>
            </p:spPr>
            <p:txBody>
              <a:bodyPr/>
              <a:lstStyle/>
              <a:p>
                <a:endParaRPr lang="en-US"/>
              </a:p>
            </p:txBody>
          </p:sp>
          <p:sp>
            <p:nvSpPr>
              <p:cNvPr id="4200" name="Line 100"/>
              <p:cNvSpPr>
                <a:spLocks noChangeShapeType="1"/>
              </p:cNvSpPr>
              <p:nvPr/>
            </p:nvSpPr>
            <p:spPr bwMode="auto">
              <a:xfrm>
                <a:off x="1920" y="2016"/>
                <a:ext cx="288" cy="0"/>
              </a:xfrm>
              <a:prstGeom prst="line">
                <a:avLst/>
              </a:prstGeom>
              <a:noFill/>
              <a:ln w="28575">
                <a:solidFill>
                  <a:srgbClr val="0000FF"/>
                </a:solidFill>
                <a:round/>
                <a:headEnd/>
                <a:tailEnd/>
              </a:ln>
            </p:spPr>
            <p:txBody>
              <a:bodyPr/>
              <a:lstStyle/>
              <a:p>
                <a:endParaRPr lang="en-US"/>
              </a:p>
            </p:txBody>
          </p:sp>
        </p:grpSp>
      </p:grpSp>
      <p:grpSp>
        <p:nvGrpSpPr>
          <p:cNvPr id="18" name="Group 114"/>
          <p:cNvGrpSpPr>
            <a:grpSpLocks/>
          </p:cNvGrpSpPr>
          <p:nvPr/>
        </p:nvGrpSpPr>
        <p:grpSpPr bwMode="auto">
          <a:xfrm>
            <a:off x="711200" y="2806700"/>
            <a:ext cx="457200" cy="457200"/>
            <a:chOff x="448" y="2016"/>
            <a:chExt cx="288" cy="288"/>
          </a:xfrm>
        </p:grpSpPr>
        <p:sp>
          <p:nvSpPr>
            <p:cNvPr id="4195" name="Text Box 101"/>
            <p:cNvSpPr txBox="1">
              <a:spLocks noChangeArrowheads="1"/>
            </p:cNvSpPr>
            <p:nvPr/>
          </p:nvSpPr>
          <p:spPr bwMode="auto">
            <a:xfrm>
              <a:off x="480" y="2016"/>
              <a:ext cx="223" cy="288"/>
            </a:xfrm>
            <a:prstGeom prst="rect">
              <a:avLst/>
            </a:prstGeom>
            <a:noFill/>
            <a:ln w="9525">
              <a:noFill/>
              <a:miter lim="800000"/>
              <a:headEnd/>
              <a:tailEnd/>
            </a:ln>
          </p:spPr>
          <p:txBody>
            <a:bodyPr wrap="none">
              <a:spAutoFit/>
            </a:bodyPr>
            <a:lstStyle/>
            <a:p>
              <a:r>
                <a:rPr lang="en-US" sz="2400" b="1">
                  <a:solidFill>
                    <a:srgbClr val="0000FF"/>
                  </a:solidFill>
                  <a:latin typeface="Arial" charset="0"/>
                </a:rPr>
                <a:t>6</a:t>
              </a:r>
            </a:p>
          </p:txBody>
        </p:sp>
        <p:sp>
          <p:nvSpPr>
            <p:cNvPr id="4196" name="Line 102"/>
            <p:cNvSpPr>
              <a:spLocks noChangeShapeType="1"/>
            </p:cNvSpPr>
            <p:nvPr/>
          </p:nvSpPr>
          <p:spPr bwMode="auto">
            <a:xfrm>
              <a:off x="448" y="2280"/>
              <a:ext cx="288" cy="0"/>
            </a:xfrm>
            <a:prstGeom prst="line">
              <a:avLst/>
            </a:prstGeom>
            <a:noFill/>
            <a:ln w="28575">
              <a:solidFill>
                <a:srgbClr val="0000FF"/>
              </a:solidFill>
              <a:round/>
              <a:headEnd/>
              <a:tailEnd/>
            </a:ln>
          </p:spPr>
          <p:txBody>
            <a:bodyPr/>
            <a:lstStyle/>
            <a:p>
              <a:endParaRPr lang="en-US"/>
            </a:p>
          </p:txBody>
        </p:sp>
      </p:grpSp>
      <p:sp>
        <p:nvSpPr>
          <p:cNvPr id="50280" name="Text Box 104"/>
          <p:cNvSpPr txBox="1">
            <a:spLocks noChangeArrowheads="1"/>
          </p:cNvSpPr>
          <p:nvPr/>
        </p:nvSpPr>
        <p:spPr bwMode="auto">
          <a:xfrm>
            <a:off x="762000" y="31877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1</a:t>
            </a:r>
          </a:p>
        </p:txBody>
      </p:sp>
      <p:sp>
        <p:nvSpPr>
          <p:cNvPr id="50281" name="Text Box 105"/>
          <p:cNvSpPr txBox="1">
            <a:spLocks noChangeArrowheads="1"/>
          </p:cNvSpPr>
          <p:nvPr/>
        </p:nvSpPr>
        <p:spPr bwMode="auto">
          <a:xfrm>
            <a:off x="939800" y="31877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7</a:t>
            </a:r>
          </a:p>
        </p:txBody>
      </p:sp>
      <p:sp>
        <p:nvSpPr>
          <p:cNvPr id="50282" name="Text Box 106"/>
          <p:cNvSpPr txBox="1">
            <a:spLocks noChangeArrowheads="1"/>
          </p:cNvSpPr>
          <p:nvPr/>
        </p:nvSpPr>
        <p:spPr bwMode="auto">
          <a:xfrm>
            <a:off x="1587500" y="28829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8</a:t>
            </a:r>
          </a:p>
        </p:txBody>
      </p:sp>
      <p:grpSp>
        <p:nvGrpSpPr>
          <p:cNvPr id="19" name="Group 109"/>
          <p:cNvGrpSpPr>
            <a:grpSpLocks/>
          </p:cNvGrpSpPr>
          <p:nvPr/>
        </p:nvGrpSpPr>
        <p:grpSpPr bwMode="auto">
          <a:xfrm>
            <a:off x="762000" y="3492500"/>
            <a:ext cx="523875" cy="457200"/>
            <a:chOff x="478" y="2448"/>
            <a:chExt cx="330" cy="288"/>
          </a:xfrm>
        </p:grpSpPr>
        <p:sp>
          <p:nvSpPr>
            <p:cNvPr id="4193" name="Text Box 107"/>
            <p:cNvSpPr txBox="1">
              <a:spLocks noChangeArrowheads="1"/>
            </p:cNvSpPr>
            <p:nvPr/>
          </p:nvSpPr>
          <p:spPr bwMode="auto">
            <a:xfrm>
              <a:off x="478" y="2448"/>
              <a:ext cx="330" cy="288"/>
            </a:xfrm>
            <a:prstGeom prst="rect">
              <a:avLst/>
            </a:prstGeom>
            <a:noFill/>
            <a:ln w="9525">
              <a:noFill/>
              <a:miter lim="800000"/>
              <a:headEnd/>
              <a:tailEnd/>
            </a:ln>
          </p:spPr>
          <p:txBody>
            <a:bodyPr wrap="none">
              <a:spAutoFit/>
            </a:bodyPr>
            <a:lstStyle/>
            <a:p>
              <a:r>
                <a:rPr lang="en-US" sz="2400" b="1">
                  <a:solidFill>
                    <a:srgbClr val="0000FF"/>
                  </a:solidFill>
                  <a:latin typeface="Arial" charset="0"/>
                </a:rPr>
                <a:t>16</a:t>
              </a:r>
            </a:p>
          </p:txBody>
        </p:sp>
        <p:sp>
          <p:nvSpPr>
            <p:cNvPr id="4194" name="Line 108"/>
            <p:cNvSpPr>
              <a:spLocks noChangeShapeType="1"/>
            </p:cNvSpPr>
            <p:nvPr/>
          </p:nvSpPr>
          <p:spPr bwMode="auto">
            <a:xfrm>
              <a:off x="499" y="2736"/>
              <a:ext cx="288" cy="0"/>
            </a:xfrm>
            <a:prstGeom prst="line">
              <a:avLst/>
            </a:prstGeom>
            <a:noFill/>
            <a:ln w="28575">
              <a:solidFill>
                <a:srgbClr val="0000FF"/>
              </a:solidFill>
              <a:round/>
              <a:headEnd/>
              <a:tailEnd/>
            </a:ln>
          </p:spPr>
          <p:txBody>
            <a:bodyPr/>
            <a:lstStyle/>
            <a:p>
              <a:endParaRPr lang="en-US"/>
            </a:p>
          </p:txBody>
        </p:sp>
      </p:grpSp>
      <p:sp>
        <p:nvSpPr>
          <p:cNvPr id="50286" name="Text Box 110"/>
          <p:cNvSpPr txBox="1">
            <a:spLocks noChangeArrowheads="1"/>
          </p:cNvSpPr>
          <p:nvPr/>
        </p:nvSpPr>
        <p:spPr bwMode="auto">
          <a:xfrm>
            <a:off x="950913" y="3911600"/>
            <a:ext cx="354012"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1</a:t>
            </a:r>
          </a:p>
        </p:txBody>
      </p:sp>
      <p:sp>
        <p:nvSpPr>
          <p:cNvPr id="50291" name="Text Box 115"/>
          <p:cNvSpPr txBox="1">
            <a:spLocks noChangeArrowheads="1"/>
          </p:cNvSpPr>
          <p:nvPr/>
        </p:nvSpPr>
        <p:spPr bwMode="auto">
          <a:xfrm>
            <a:off x="3619500" y="28448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2</a:t>
            </a:r>
          </a:p>
        </p:txBody>
      </p:sp>
      <p:grpSp>
        <p:nvGrpSpPr>
          <p:cNvPr id="20" name="Group 116"/>
          <p:cNvGrpSpPr>
            <a:grpSpLocks/>
          </p:cNvGrpSpPr>
          <p:nvPr/>
        </p:nvGrpSpPr>
        <p:grpSpPr bwMode="auto">
          <a:xfrm>
            <a:off x="2908300" y="2768600"/>
            <a:ext cx="457200" cy="457200"/>
            <a:chOff x="448" y="2016"/>
            <a:chExt cx="288" cy="288"/>
          </a:xfrm>
        </p:grpSpPr>
        <p:sp>
          <p:nvSpPr>
            <p:cNvPr id="4191" name="Text Box 117"/>
            <p:cNvSpPr txBox="1">
              <a:spLocks noChangeArrowheads="1"/>
            </p:cNvSpPr>
            <p:nvPr/>
          </p:nvSpPr>
          <p:spPr bwMode="auto">
            <a:xfrm>
              <a:off x="480" y="2016"/>
              <a:ext cx="223" cy="288"/>
            </a:xfrm>
            <a:prstGeom prst="rect">
              <a:avLst/>
            </a:prstGeom>
            <a:noFill/>
            <a:ln w="9525">
              <a:noFill/>
              <a:miter lim="800000"/>
              <a:headEnd/>
              <a:tailEnd/>
            </a:ln>
          </p:spPr>
          <p:txBody>
            <a:bodyPr wrap="none">
              <a:spAutoFit/>
            </a:bodyPr>
            <a:lstStyle/>
            <a:p>
              <a:r>
                <a:rPr lang="en-US" sz="2400" b="1">
                  <a:solidFill>
                    <a:srgbClr val="0000FF"/>
                  </a:solidFill>
                  <a:latin typeface="Arial" charset="0"/>
                </a:rPr>
                <a:t>6</a:t>
              </a:r>
            </a:p>
          </p:txBody>
        </p:sp>
        <p:sp>
          <p:nvSpPr>
            <p:cNvPr id="4192" name="Line 118"/>
            <p:cNvSpPr>
              <a:spLocks noChangeShapeType="1"/>
            </p:cNvSpPr>
            <p:nvPr/>
          </p:nvSpPr>
          <p:spPr bwMode="auto">
            <a:xfrm>
              <a:off x="448" y="2280"/>
              <a:ext cx="288" cy="0"/>
            </a:xfrm>
            <a:prstGeom prst="line">
              <a:avLst/>
            </a:prstGeom>
            <a:noFill/>
            <a:ln w="28575">
              <a:solidFill>
                <a:srgbClr val="0000FF"/>
              </a:solidFill>
              <a:round/>
              <a:headEnd/>
              <a:tailEnd/>
            </a:ln>
          </p:spPr>
          <p:txBody>
            <a:bodyPr/>
            <a:lstStyle/>
            <a:p>
              <a:endParaRPr lang="en-US"/>
            </a:p>
          </p:txBody>
        </p:sp>
      </p:grpSp>
      <p:sp>
        <p:nvSpPr>
          <p:cNvPr id="50295" name="Text Box 119"/>
          <p:cNvSpPr txBox="1">
            <a:spLocks noChangeArrowheads="1"/>
          </p:cNvSpPr>
          <p:nvPr/>
        </p:nvSpPr>
        <p:spPr bwMode="auto">
          <a:xfrm>
            <a:off x="2959100" y="31496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2</a:t>
            </a:r>
          </a:p>
        </p:txBody>
      </p:sp>
      <p:sp>
        <p:nvSpPr>
          <p:cNvPr id="50296" name="Text Box 120"/>
          <p:cNvSpPr txBox="1">
            <a:spLocks noChangeArrowheads="1"/>
          </p:cNvSpPr>
          <p:nvPr/>
        </p:nvSpPr>
        <p:spPr bwMode="auto">
          <a:xfrm>
            <a:off x="3149600" y="31496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7</a:t>
            </a:r>
          </a:p>
        </p:txBody>
      </p:sp>
      <p:sp>
        <p:nvSpPr>
          <p:cNvPr id="50297" name="Text Box 121"/>
          <p:cNvSpPr txBox="1">
            <a:spLocks noChangeArrowheads="1"/>
          </p:cNvSpPr>
          <p:nvPr/>
        </p:nvSpPr>
        <p:spPr bwMode="auto">
          <a:xfrm>
            <a:off x="3810000" y="28448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9</a:t>
            </a:r>
          </a:p>
        </p:txBody>
      </p:sp>
      <p:grpSp>
        <p:nvGrpSpPr>
          <p:cNvPr id="21" name="Group 122"/>
          <p:cNvGrpSpPr>
            <a:grpSpLocks/>
          </p:cNvGrpSpPr>
          <p:nvPr/>
        </p:nvGrpSpPr>
        <p:grpSpPr bwMode="auto">
          <a:xfrm>
            <a:off x="2959100" y="3454400"/>
            <a:ext cx="523875" cy="457200"/>
            <a:chOff x="478" y="2448"/>
            <a:chExt cx="330" cy="288"/>
          </a:xfrm>
        </p:grpSpPr>
        <p:sp>
          <p:nvSpPr>
            <p:cNvPr id="4189" name="Text Box 123"/>
            <p:cNvSpPr txBox="1">
              <a:spLocks noChangeArrowheads="1"/>
            </p:cNvSpPr>
            <p:nvPr/>
          </p:nvSpPr>
          <p:spPr bwMode="auto">
            <a:xfrm>
              <a:off x="478" y="2448"/>
              <a:ext cx="330" cy="288"/>
            </a:xfrm>
            <a:prstGeom prst="rect">
              <a:avLst/>
            </a:prstGeom>
            <a:noFill/>
            <a:ln w="9525">
              <a:noFill/>
              <a:miter lim="800000"/>
              <a:headEnd/>
              <a:tailEnd/>
            </a:ln>
          </p:spPr>
          <p:txBody>
            <a:bodyPr wrap="none">
              <a:spAutoFit/>
            </a:bodyPr>
            <a:lstStyle/>
            <a:p>
              <a:r>
                <a:rPr lang="en-US" sz="2400" b="1">
                  <a:solidFill>
                    <a:srgbClr val="0000FF"/>
                  </a:solidFill>
                  <a:latin typeface="Arial" charset="0"/>
                </a:rPr>
                <a:t>27</a:t>
              </a:r>
            </a:p>
          </p:txBody>
        </p:sp>
        <p:sp>
          <p:nvSpPr>
            <p:cNvPr id="4190" name="Line 124"/>
            <p:cNvSpPr>
              <a:spLocks noChangeShapeType="1"/>
            </p:cNvSpPr>
            <p:nvPr/>
          </p:nvSpPr>
          <p:spPr bwMode="auto">
            <a:xfrm>
              <a:off x="499" y="2736"/>
              <a:ext cx="288" cy="0"/>
            </a:xfrm>
            <a:prstGeom prst="line">
              <a:avLst/>
            </a:prstGeom>
            <a:noFill/>
            <a:ln w="28575">
              <a:solidFill>
                <a:srgbClr val="0000FF"/>
              </a:solidFill>
              <a:round/>
              <a:headEnd/>
              <a:tailEnd/>
            </a:ln>
          </p:spPr>
          <p:txBody>
            <a:bodyPr/>
            <a:lstStyle/>
            <a:p>
              <a:endParaRPr lang="en-US"/>
            </a:p>
          </p:txBody>
        </p:sp>
      </p:grpSp>
      <p:sp>
        <p:nvSpPr>
          <p:cNvPr id="50301" name="Text Box 125"/>
          <p:cNvSpPr txBox="1">
            <a:spLocks noChangeArrowheads="1"/>
          </p:cNvSpPr>
          <p:nvPr/>
        </p:nvSpPr>
        <p:spPr bwMode="auto">
          <a:xfrm>
            <a:off x="3148013" y="3873500"/>
            <a:ext cx="354012"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0</a:t>
            </a:r>
          </a:p>
        </p:txBody>
      </p:sp>
      <p:sp>
        <p:nvSpPr>
          <p:cNvPr id="50302" name="Text Box 126"/>
          <p:cNvSpPr txBox="1">
            <a:spLocks noChangeArrowheads="1"/>
          </p:cNvSpPr>
          <p:nvPr/>
        </p:nvSpPr>
        <p:spPr bwMode="auto">
          <a:xfrm>
            <a:off x="5600700" y="28575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1</a:t>
            </a:r>
          </a:p>
        </p:txBody>
      </p:sp>
      <p:grpSp>
        <p:nvGrpSpPr>
          <p:cNvPr id="22" name="Group 127"/>
          <p:cNvGrpSpPr>
            <a:grpSpLocks/>
          </p:cNvGrpSpPr>
          <p:nvPr/>
        </p:nvGrpSpPr>
        <p:grpSpPr bwMode="auto">
          <a:xfrm>
            <a:off x="4914900" y="2781300"/>
            <a:ext cx="457200" cy="457200"/>
            <a:chOff x="448" y="2016"/>
            <a:chExt cx="288" cy="288"/>
          </a:xfrm>
        </p:grpSpPr>
        <p:sp>
          <p:nvSpPr>
            <p:cNvPr id="4187" name="Text Box 128"/>
            <p:cNvSpPr txBox="1">
              <a:spLocks noChangeArrowheads="1"/>
            </p:cNvSpPr>
            <p:nvPr/>
          </p:nvSpPr>
          <p:spPr bwMode="auto">
            <a:xfrm>
              <a:off x="480" y="2016"/>
              <a:ext cx="223" cy="288"/>
            </a:xfrm>
            <a:prstGeom prst="rect">
              <a:avLst/>
            </a:prstGeom>
            <a:noFill/>
            <a:ln w="9525">
              <a:noFill/>
              <a:miter lim="800000"/>
              <a:headEnd/>
              <a:tailEnd/>
            </a:ln>
          </p:spPr>
          <p:txBody>
            <a:bodyPr wrap="none">
              <a:spAutoFit/>
            </a:bodyPr>
            <a:lstStyle/>
            <a:p>
              <a:r>
                <a:rPr lang="en-US" sz="2400" b="1">
                  <a:solidFill>
                    <a:srgbClr val="0000FF"/>
                  </a:solidFill>
                  <a:latin typeface="Arial" charset="0"/>
                </a:rPr>
                <a:t>6</a:t>
              </a:r>
            </a:p>
          </p:txBody>
        </p:sp>
        <p:sp>
          <p:nvSpPr>
            <p:cNvPr id="4188" name="Line 129"/>
            <p:cNvSpPr>
              <a:spLocks noChangeShapeType="1"/>
            </p:cNvSpPr>
            <p:nvPr/>
          </p:nvSpPr>
          <p:spPr bwMode="auto">
            <a:xfrm>
              <a:off x="448" y="2280"/>
              <a:ext cx="288" cy="0"/>
            </a:xfrm>
            <a:prstGeom prst="line">
              <a:avLst/>
            </a:prstGeom>
            <a:noFill/>
            <a:ln w="28575">
              <a:solidFill>
                <a:srgbClr val="0000FF"/>
              </a:solidFill>
              <a:round/>
              <a:headEnd/>
              <a:tailEnd/>
            </a:ln>
          </p:spPr>
          <p:txBody>
            <a:bodyPr/>
            <a:lstStyle/>
            <a:p>
              <a:endParaRPr lang="en-US"/>
            </a:p>
          </p:txBody>
        </p:sp>
      </p:grpSp>
      <p:sp>
        <p:nvSpPr>
          <p:cNvPr id="50306" name="Text Box 130"/>
          <p:cNvSpPr txBox="1">
            <a:spLocks noChangeArrowheads="1"/>
          </p:cNvSpPr>
          <p:nvPr/>
        </p:nvSpPr>
        <p:spPr bwMode="auto">
          <a:xfrm>
            <a:off x="4965700" y="31623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2</a:t>
            </a:r>
          </a:p>
        </p:txBody>
      </p:sp>
      <p:sp>
        <p:nvSpPr>
          <p:cNvPr id="50307" name="Text Box 131"/>
          <p:cNvSpPr txBox="1">
            <a:spLocks noChangeArrowheads="1"/>
          </p:cNvSpPr>
          <p:nvPr/>
        </p:nvSpPr>
        <p:spPr bwMode="auto">
          <a:xfrm>
            <a:off x="5156200" y="31623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6</a:t>
            </a:r>
          </a:p>
        </p:txBody>
      </p:sp>
      <p:sp>
        <p:nvSpPr>
          <p:cNvPr id="50308" name="Text Box 132"/>
          <p:cNvSpPr txBox="1">
            <a:spLocks noChangeArrowheads="1"/>
          </p:cNvSpPr>
          <p:nvPr/>
        </p:nvSpPr>
        <p:spPr bwMode="auto">
          <a:xfrm>
            <a:off x="5765800" y="28575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4</a:t>
            </a:r>
          </a:p>
        </p:txBody>
      </p:sp>
      <p:grpSp>
        <p:nvGrpSpPr>
          <p:cNvPr id="23" name="Group 133"/>
          <p:cNvGrpSpPr>
            <a:grpSpLocks/>
          </p:cNvGrpSpPr>
          <p:nvPr/>
        </p:nvGrpSpPr>
        <p:grpSpPr bwMode="auto">
          <a:xfrm>
            <a:off x="4991100" y="3467100"/>
            <a:ext cx="523875" cy="457200"/>
            <a:chOff x="478" y="2448"/>
            <a:chExt cx="330" cy="288"/>
          </a:xfrm>
        </p:grpSpPr>
        <p:sp>
          <p:nvSpPr>
            <p:cNvPr id="4185" name="Text Box 134"/>
            <p:cNvSpPr txBox="1">
              <a:spLocks noChangeArrowheads="1"/>
            </p:cNvSpPr>
            <p:nvPr/>
          </p:nvSpPr>
          <p:spPr bwMode="auto">
            <a:xfrm>
              <a:off x="478" y="2448"/>
              <a:ext cx="330" cy="288"/>
            </a:xfrm>
            <a:prstGeom prst="rect">
              <a:avLst/>
            </a:prstGeom>
            <a:noFill/>
            <a:ln w="9525">
              <a:noFill/>
              <a:miter lim="800000"/>
              <a:headEnd/>
              <a:tailEnd/>
            </a:ln>
          </p:spPr>
          <p:txBody>
            <a:bodyPr wrap="none">
              <a:spAutoFit/>
            </a:bodyPr>
            <a:lstStyle/>
            <a:p>
              <a:r>
                <a:rPr lang="en-US" sz="2400" b="1">
                  <a:solidFill>
                    <a:srgbClr val="0000FF"/>
                  </a:solidFill>
                  <a:latin typeface="Arial" charset="0"/>
                </a:rPr>
                <a:t>24</a:t>
              </a:r>
            </a:p>
          </p:txBody>
        </p:sp>
        <p:sp>
          <p:nvSpPr>
            <p:cNvPr id="4186" name="Line 135"/>
            <p:cNvSpPr>
              <a:spLocks noChangeShapeType="1"/>
            </p:cNvSpPr>
            <p:nvPr/>
          </p:nvSpPr>
          <p:spPr bwMode="auto">
            <a:xfrm>
              <a:off x="499" y="2736"/>
              <a:ext cx="288" cy="0"/>
            </a:xfrm>
            <a:prstGeom prst="line">
              <a:avLst/>
            </a:prstGeom>
            <a:noFill/>
            <a:ln w="28575">
              <a:solidFill>
                <a:srgbClr val="0000FF"/>
              </a:solidFill>
              <a:round/>
              <a:headEnd/>
              <a:tailEnd/>
            </a:ln>
          </p:spPr>
          <p:txBody>
            <a:bodyPr/>
            <a:lstStyle/>
            <a:p>
              <a:endParaRPr lang="en-US"/>
            </a:p>
          </p:txBody>
        </p:sp>
      </p:grpSp>
      <p:sp>
        <p:nvSpPr>
          <p:cNvPr id="50312" name="Text Box 136"/>
          <p:cNvSpPr txBox="1">
            <a:spLocks noChangeArrowheads="1"/>
          </p:cNvSpPr>
          <p:nvPr/>
        </p:nvSpPr>
        <p:spPr bwMode="auto">
          <a:xfrm>
            <a:off x="5154613" y="3886200"/>
            <a:ext cx="354012"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2</a:t>
            </a:r>
          </a:p>
        </p:txBody>
      </p:sp>
      <p:sp>
        <p:nvSpPr>
          <p:cNvPr id="50313" name="Text Box 137"/>
          <p:cNvSpPr txBox="1">
            <a:spLocks noChangeArrowheads="1"/>
          </p:cNvSpPr>
          <p:nvPr/>
        </p:nvSpPr>
        <p:spPr bwMode="auto">
          <a:xfrm>
            <a:off x="7518400" y="27686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2</a:t>
            </a:r>
          </a:p>
        </p:txBody>
      </p:sp>
      <p:grpSp>
        <p:nvGrpSpPr>
          <p:cNvPr id="24" name="Group 138"/>
          <p:cNvGrpSpPr>
            <a:grpSpLocks/>
          </p:cNvGrpSpPr>
          <p:nvPr/>
        </p:nvGrpSpPr>
        <p:grpSpPr bwMode="auto">
          <a:xfrm>
            <a:off x="6832600" y="2692400"/>
            <a:ext cx="457200" cy="457200"/>
            <a:chOff x="448" y="2016"/>
            <a:chExt cx="288" cy="288"/>
          </a:xfrm>
        </p:grpSpPr>
        <p:sp>
          <p:nvSpPr>
            <p:cNvPr id="4183" name="Text Box 139"/>
            <p:cNvSpPr txBox="1">
              <a:spLocks noChangeArrowheads="1"/>
            </p:cNvSpPr>
            <p:nvPr/>
          </p:nvSpPr>
          <p:spPr bwMode="auto">
            <a:xfrm>
              <a:off x="480" y="2016"/>
              <a:ext cx="223" cy="288"/>
            </a:xfrm>
            <a:prstGeom prst="rect">
              <a:avLst/>
            </a:prstGeom>
            <a:noFill/>
            <a:ln w="9525">
              <a:noFill/>
              <a:miter lim="800000"/>
              <a:headEnd/>
              <a:tailEnd/>
            </a:ln>
          </p:spPr>
          <p:txBody>
            <a:bodyPr wrap="none">
              <a:spAutoFit/>
            </a:bodyPr>
            <a:lstStyle/>
            <a:p>
              <a:r>
                <a:rPr lang="en-US" sz="2400" b="1">
                  <a:solidFill>
                    <a:srgbClr val="0000FF"/>
                  </a:solidFill>
                  <a:latin typeface="Arial" charset="0"/>
                </a:rPr>
                <a:t>8</a:t>
              </a:r>
            </a:p>
          </p:txBody>
        </p:sp>
        <p:sp>
          <p:nvSpPr>
            <p:cNvPr id="4184" name="Line 140"/>
            <p:cNvSpPr>
              <a:spLocks noChangeShapeType="1"/>
            </p:cNvSpPr>
            <p:nvPr/>
          </p:nvSpPr>
          <p:spPr bwMode="auto">
            <a:xfrm>
              <a:off x="448" y="2280"/>
              <a:ext cx="288" cy="0"/>
            </a:xfrm>
            <a:prstGeom prst="line">
              <a:avLst/>
            </a:prstGeom>
            <a:noFill/>
            <a:ln w="28575">
              <a:solidFill>
                <a:srgbClr val="0000FF"/>
              </a:solidFill>
              <a:round/>
              <a:headEnd/>
              <a:tailEnd/>
            </a:ln>
          </p:spPr>
          <p:txBody>
            <a:bodyPr/>
            <a:lstStyle/>
            <a:p>
              <a:endParaRPr lang="en-US"/>
            </a:p>
          </p:txBody>
        </p:sp>
      </p:grpSp>
      <p:sp>
        <p:nvSpPr>
          <p:cNvPr id="50317" name="Text Box 141"/>
          <p:cNvSpPr txBox="1">
            <a:spLocks noChangeArrowheads="1"/>
          </p:cNvSpPr>
          <p:nvPr/>
        </p:nvSpPr>
        <p:spPr bwMode="auto">
          <a:xfrm>
            <a:off x="6883400" y="30734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1</a:t>
            </a:r>
          </a:p>
        </p:txBody>
      </p:sp>
      <p:sp>
        <p:nvSpPr>
          <p:cNvPr id="50318" name="Text Box 142"/>
          <p:cNvSpPr txBox="1">
            <a:spLocks noChangeArrowheads="1"/>
          </p:cNvSpPr>
          <p:nvPr/>
        </p:nvSpPr>
        <p:spPr bwMode="auto">
          <a:xfrm>
            <a:off x="7048500" y="30734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9</a:t>
            </a:r>
          </a:p>
        </p:txBody>
      </p:sp>
      <p:sp>
        <p:nvSpPr>
          <p:cNvPr id="50319" name="Text Box 143"/>
          <p:cNvSpPr txBox="1">
            <a:spLocks noChangeArrowheads="1"/>
          </p:cNvSpPr>
          <p:nvPr/>
        </p:nvSpPr>
        <p:spPr bwMode="auto">
          <a:xfrm>
            <a:off x="7734300" y="27686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4</a:t>
            </a:r>
          </a:p>
        </p:txBody>
      </p:sp>
      <p:grpSp>
        <p:nvGrpSpPr>
          <p:cNvPr id="25" name="Group 144"/>
          <p:cNvGrpSpPr>
            <a:grpSpLocks/>
          </p:cNvGrpSpPr>
          <p:nvPr/>
        </p:nvGrpSpPr>
        <p:grpSpPr bwMode="auto">
          <a:xfrm>
            <a:off x="6908800" y="3378200"/>
            <a:ext cx="523875" cy="457200"/>
            <a:chOff x="478" y="2448"/>
            <a:chExt cx="330" cy="288"/>
          </a:xfrm>
        </p:grpSpPr>
        <p:sp>
          <p:nvSpPr>
            <p:cNvPr id="4181" name="Text Box 145"/>
            <p:cNvSpPr txBox="1">
              <a:spLocks noChangeArrowheads="1"/>
            </p:cNvSpPr>
            <p:nvPr/>
          </p:nvSpPr>
          <p:spPr bwMode="auto">
            <a:xfrm>
              <a:off x="478" y="2448"/>
              <a:ext cx="330" cy="288"/>
            </a:xfrm>
            <a:prstGeom prst="rect">
              <a:avLst/>
            </a:prstGeom>
            <a:noFill/>
            <a:ln w="9525">
              <a:noFill/>
              <a:miter lim="800000"/>
              <a:headEnd/>
              <a:tailEnd/>
            </a:ln>
          </p:spPr>
          <p:txBody>
            <a:bodyPr wrap="none">
              <a:spAutoFit/>
            </a:bodyPr>
            <a:lstStyle/>
            <a:p>
              <a:r>
                <a:rPr lang="en-US" sz="2400" b="1">
                  <a:solidFill>
                    <a:srgbClr val="0000FF"/>
                  </a:solidFill>
                  <a:latin typeface="Arial" charset="0"/>
                </a:rPr>
                <a:t>16</a:t>
              </a:r>
            </a:p>
          </p:txBody>
        </p:sp>
        <p:sp>
          <p:nvSpPr>
            <p:cNvPr id="4182" name="Line 146"/>
            <p:cNvSpPr>
              <a:spLocks noChangeShapeType="1"/>
            </p:cNvSpPr>
            <p:nvPr/>
          </p:nvSpPr>
          <p:spPr bwMode="auto">
            <a:xfrm>
              <a:off x="499" y="2736"/>
              <a:ext cx="288" cy="0"/>
            </a:xfrm>
            <a:prstGeom prst="line">
              <a:avLst/>
            </a:prstGeom>
            <a:noFill/>
            <a:ln w="28575">
              <a:solidFill>
                <a:srgbClr val="0000FF"/>
              </a:solidFill>
              <a:round/>
              <a:headEnd/>
              <a:tailEnd/>
            </a:ln>
          </p:spPr>
          <p:txBody>
            <a:bodyPr/>
            <a:lstStyle/>
            <a:p>
              <a:endParaRPr lang="en-US"/>
            </a:p>
          </p:txBody>
        </p:sp>
      </p:grpSp>
      <p:sp>
        <p:nvSpPr>
          <p:cNvPr id="50323" name="Text Box 147"/>
          <p:cNvSpPr txBox="1">
            <a:spLocks noChangeArrowheads="1"/>
          </p:cNvSpPr>
          <p:nvPr/>
        </p:nvSpPr>
        <p:spPr bwMode="auto">
          <a:xfrm>
            <a:off x="7072313" y="3797300"/>
            <a:ext cx="354012"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1</a:t>
            </a:r>
          </a:p>
        </p:txBody>
      </p:sp>
      <p:sp>
        <p:nvSpPr>
          <p:cNvPr id="50416" name="Text Box 240"/>
          <p:cNvSpPr txBox="1">
            <a:spLocks noChangeArrowheads="1"/>
          </p:cNvSpPr>
          <p:nvPr/>
        </p:nvSpPr>
        <p:spPr bwMode="auto">
          <a:xfrm>
            <a:off x="7950200" y="47752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1</a:t>
            </a:r>
          </a:p>
        </p:txBody>
      </p:sp>
      <p:grpSp>
        <p:nvGrpSpPr>
          <p:cNvPr id="26" name="Group 241"/>
          <p:cNvGrpSpPr>
            <a:grpSpLocks/>
          </p:cNvGrpSpPr>
          <p:nvPr/>
        </p:nvGrpSpPr>
        <p:grpSpPr bwMode="auto">
          <a:xfrm>
            <a:off x="7264400" y="4699000"/>
            <a:ext cx="457200" cy="457200"/>
            <a:chOff x="448" y="2016"/>
            <a:chExt cx="288" cy="288"/>
          </a:xfrm>
        </p:grpSpPr>
        <p:sp>
          <p:nvSpPr>
            <p:cNvPr id="4179" name="Text Box 242"/>
            <p:cNvSpPr txBox="1">
              <a:spLocks noChangeArrowheads="1"/>
            </p:cNvSpPr>
            <p:nvPr/>
          </p:nvSpPr>
          <p:spPr bwMode="auto">
            <a:xfrm>
              <a:off x="480" y="2016"/>
              <a:ext cx="223" cy="288"/>
            </a:xfrm>
            <a:prstGeom prst="rect">
              <a:avLst/>
            </a:prstGeom>
            <a:noFill/>
            <a:ln w="9525">
              <a:noFill/>
              <a:miter lim="800000"/>
              <a:headEnd/>
              <a:tailEnd/>
            </a:ln>
          </p:spPr>
          <p:txBody>
            <a:bodyPr wrap="none">
              <a:spAutoFit/>
            </a:bodyPr>
            <a:lstStyle/>
            <a:p>
              <a:r>
                <a:rPr lang="en-US" sz="2400" b="1">
                  <a:solidFill>
                    <a:srgbClr val="0000FF"/>
                  </a:solidFill>
                  <a:latin typeface="Arial" charset="0"/>
                </a:rPr>
                <a:t>6</a:t>
              </a:r>
            </a:p>
          </p:txBody>
        </p:sp>
        <p:sp>
          <p:nvSpPr>
            <p:cNvPr id="4180" name="Line 243"/>
            <p:cNvSpPr>
              <a:spLocks noChangeShapeType="1"/>
            </p:cNvSpPr>
            <p:nvPr/>
          </p:nvSpPr>
          <p:spPr bwMode="auto">
            <a:xfrm>
              <a:off x="448" y="2280"/>
              <a:ext cx="288" cy="0"/>
            </a:xfrm>
            <a:prstGeom prst="line">
              <a:avLst/>
            </a:prstGeom>
            <a:noFill/>
            <a:ln w="28575">
              <a:solidFill>
                <a:srgbClr val="0000FF"/>
              </a:solidFill>
              <a:round/>
              <a:headEnd/>
              <a:tailEnd/>
            </a:ln>
          </p:spPr>
          <p:txBody>
            <a:bodyPr/>
            <a:lstStyle/>
            <a:p>
              <a:endParaRPr lang="en-US"/>
            </a:p>
          </p:txBody>
        </p:sp>
      </p:grpSp>
      <p:sp>
        <p:nvSpPr>
          <p:cNvPr id="50420" name="Text Box 244"/>
          <p:cNvSpPr txBox="1">
            <a:spLocks noChangeArrowheads="1"/>
          </p:cNvSpPr>
          <p:nvPr/>
        </p:nvSpPr>
        <p:spPr bwMode="auto">
          <a:xfrm>
            <a:off x="7315200" y="50800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1</a:t>
            </a:r>
          </a:p>
        </p:txBody>
      </p:sp>
      <p:sp>
        <p:nvSpPr>
          <p:cNvPr id="50421" name="Text Box 245"/>
          <p:cNvSpPr txBox="1">
            <a:spLocks noChangeArrowheads="1"/>
          </p:cNvSpPr>
          <p:nvPr/>
        </p:nvSpPr>
        <p:spPr bwMode="auto">
          <a:xfrm>
            <a:off x="7467600" y="50800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8</a:t>
            </a:r>
          </a:p>
        </p:txBody>
      </p:sp>
      <p:sp>
        <p:nvSpPr>
          <p:cNvPr id="50422" name="Text Box 246"/>
          <p:cNvSpPr txBox="1">
            <a:spLocks noChangeArrowheads="1"/>
          </p:cNvSpPr>
          <p:nvPr/>
        </p:nvSpPr>
        <p:spPr bwMode="auto">
          <a:xfrm>
            <a:off x="8115300" y="47752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3</a:t>
            </a:r>
          </a:p>
        </p:txBody>
      </p:sp>
      <p:grpSp>
        <p:nvGrpSpPr>
          <p:cNvPr id="27" name="Group 247"/>
          <p:cNvGrpSpPr>
            <a:grpSpLocks/>
          </p:cNvGrpSpPr>
          <p:nvPr/>
        </p:nvGrpSpPr>
        <p:grpSpPr bwMode="auto">
          <a:xfrm>
            <a:off x="7315200" y="5384800"/>
            <a:ext cx="523875" cy="457200"/>
            <a:chOff x="478" y="2448"/>
            <a:chExt cx="330" cy="288"/>
          </a:xfrm>
        </p:grpSpPr>
        <p:sp>
          <p:nvSpPr>
            <p:cNvPr id="4177" name="Text Box 248"/>
            <p:cNvSpPr txBox="1">
              <a:spLocks noChangeArrowheads="1"/>
            </p:cNvSpPr>
            <p:nvPr/>
          </p:nvSpPr>
          <p:spPr bwMode="auto">
            <a:xfrm>
              <a:off x="478" y="2448"/>
              <a:ext cx="330" cy="288"/>
            </a:xfrm>
            <a:prstGeom prst="rect">
              <a:avLst/>
            </a:prstGeom>
            <a:noFill/>
            <a:ln w="9525">
              <a:noFill/>
              <a:miter lim="800000"/>
              <a:headEnd/>
              <a:tailEnd/>
            </a:ln>
          </p:spPr>
          <p:txBody>
            <a:bodyPr wrap="none">
              <a:spAutoFit/>
            </a:bodyPr>
            <a:lstStyle/>
            <a:p>
              <a:r>
                <a:rPr lang="en-US" sz="2400" b="1">
                  <a:solidFill>
                    <a:srgbClr val="0000FF"/>
                  </a:solidFill>
                  <a:latin typeface="Arial" charset="0"/>
                </a:rPr>
                <a:t>18</a:t>
              </a:r>
            </a:p>
          </p:txBody>
        </p:sp>
        <p:sp>
          <p:nvSpPr>
            <p:cNvPr id="4178" name="Line 249"/>
            <p:cNvSpPr>
              <a:spLocks noChangeShapeType="1"/>
            </p:cNvSpPr>
            <p:nvPr/>
          </p:nvSpPr>
          <p:spPr bwMode="auto">
            <a:xfrm>
              <a:off x="499" y="2736"/>
              <a:ext cx="288" cy="0"/>
            </a:xfrm>
            <a:prstGeom prst="line">
              <a:avLst/>
            </a:prstGeom>
            <a:noFill/>
            <a:ln w="28575">
              <a:solidFill>
                <a:srgbClr val="0000FF"/>
              </a:solidFill>
              <a:round/>
              <a:headEnd/>
              <a:tailEnd/>
            </a:ln>
          </p:spPr>
          <p:txBody>
            <a:bodyPr/>
            <a:lstStyle/>
            <a:p>
              <a:endParaRPr lang="en-US"/>
            </a:p>
          </p:txBody>
        </p:sp>
      </p:grpSp>
      <p:sp>
        <p:nvSpPr>
          <p:cNvPr id="50426" name="Text Box 250"/>
          <p:cNvSpPr txBox="1">
            <a:spLocks noChangeArrowheads="1"/>
          </p:cNvSpPr>
          <p:nvPr/>
        </p:nvSpPr>
        <p:spPr bwMode="auto">
          <a:xfrm>
            <a:off x="7504113" y="5803900"/>
            <a:ext cx="354012"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0</a:t>
            </a:r>
          </a:p>
        </p:txBody>
      </p:sp>
      <p:sp>
        <p:nvSpPr>
          <p:cNvPr id="50427" name="Text Box 251"/>
          <p:cNvSpPr txBox="1">
            <a:spLocks noChangeArrowheads="1"/>
          </p:cNvSpPr>
          <p:nvPr/>
        </p:nvSpPr>
        <p:spPr bwMode="auto">
          <a:xfrm>
            <a:off x="1422400" y="48895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1</a:t>
            </a:r>
          </a:p>
        </p:txBody>
      </p:sp>
      <p:grpSp>
        <p:nvGrpSpPr>
          <p:cNvPr id="28" name="Group 252"/>
          <p:cNvGrpSpPr>
            <a:grpSpLocks/>
          </p:cNvGrpSpPr>
          <p:nvPr/>
        </p:nvGrpSpPr>
        <p:grpSpPr bwMode="auto">
          <a:xfrm>
            <a:off x="736600" y="4813300"/>
            <a:ext cx="457200" cy="457200"/>
            <a:chOff x="448" y="2016"/>
            <a:chExt cx="288" cy="288"/>
          </a:xfrm>
        </p:grpSpPr>
        <p:sp>
          <p:nvSpPr>
            <p:cNvPr id="4175" name="Text Box 253"/>
            <p:cNvSpPr txBox="1">
              <a:spLocks noChangeArrowheads="1"/>
            </p:cNvSpPr>
            <p:nvPr/>
          </p:nvSpPr>
          <p:spPr bwMode="auto">
            <a:xfrm>
              <a:off x="480" y="2016"/>
              <a:ext cx="223" cy="288"/>
            </a:xfrm>
            <a:prstGeom prst="rect">
              <a:avLst/>
            </a:prstGeom>
            <a:noFill/>
            <a:ln w="9525">
              <a:noFill/>
              <a:miter lim="800000"/>
              <a:headEnd/>
              <a:tailEnd/>
            </a:ln>
          </p:spPr>
          <p:txBody>
            <a:bodyPr wrap="none">
              <a:spAutoFit/>
            </a:bodyPr>
            <a:lstStyle/>
            <a:p>
              <a:r>
                <a:rPr lang="en-US" sz="2400" b="1">
                  <a:solidFill>
                    <a:srgbClr val="0000FF"/>
                  </a:solidFill>
                  <a:latin typeface="Arial" charset="0"/>
                </a:rPr>
                <a:t>6</a:t>
              </a:r>
            </a:p>
          </p:txBody>
        </p:sp>
        <p:sp>
          <p:nvSpPr>
            <p:cNvPr id="4176" name="Line 254"/>
            <p:cNvSpPr>
              <a:spLocks noChangeShapeType="1"/>
            </p:cNvSpPr>
            <p:nvPr/>
          </p:nvSpPr>
          <p:spPr bwMode="auto">
            <a:xfrm>
              <a:off x="448" y="2280"/>
              <a:ext cx="288" cy="0"/>
            </a:xfrm>
            <a:prstGeom prst="line">
              <a:avLst/>
            </a:prstGeom>
            <a:noFill/>
            <a:ln w="28575">
              <a:solidFill>
                <a:srgbClr val="0000FF"/>
              </a:solidFill>
              <a:round/>
              <a:headEnd/>
              <a:tailEnd/>
            </a:ln>
          </p:spPr>
          <p:txBody>
            <a:bodyPr/>
            <a:lstStyle/>
            <a:p>
              <a:endParaRPr lang="en-US"/>
            </a:p>
          </p:txBody>
        </p:sp>
      </p:grpSp>
      <p:sp>
        <p:nvSpPr>
          <p:cNvPr id="50431" name="Text Box 255"/>
          <p:cNvSpPr txBox="1">
            <a:spLocks noChangeArrowheads="1"/>
          </p:cNvSpPr>
          <p:nvPr/>
        </p:nvSpPr>
        <p:spPr bwMode="auto">
          <a:xfrm>
            <a:off x="787400" y="51943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0</a:t>
            </a:r>
          </a:p>
        </p:txBody>
      </p:sp>
      <p:sp>
        <p:nvSpPr>
          <p:cNvPr id="50432" name="Text Box 256"/>
          <p:cNvSpPr txBox="1">
            <a:spLocks noChangeArrowheads="1"/>
          </p:cNvSpPr>
          <p:nvPr/>
        </p:nvSpPr>
        <p:spPr bwMode="auto">
          <a:xfrm>
            <a:off x="966788" y="5194300"/>
            <a:ext cx="354012"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9</a:t>
            </a:r>
          </a:p>
        </p:txBody>
      </p:sp>
      <p:sp>
        <p:nvSpPr>
          <p:cNvPr id="50433" name="Text Box 257"/>
          <p:cNvSpPr txBox="1">
            <a:spLocks noChangeArrowheads="1"/>
          </p:cNvSpPr>
          <p:nvPr/>
        </p:nvSpPr>
        <p:spPr bwMode="auto">
          <a:xfrm>
            <a:off x="1574800" y="48895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3</a:t>
            </a:r>
          </a:p>
        </p:txBody>
      </p:sp>
      <p:grpSp>
        <p:nvGrpSpPr>
          <p:cNvPr id="29" name="Group 258"/>
          <p:cNvGrpSpPr>
            <a:grpSpLocks/>
          </p:cNvGrpSpPr>
          <p:nvPr/>
        </p:nvGrpSpPr>
        <p:grpSpPr bwMode="auto">
          <a:xfrm>
            <a:off x="957263" y="5499100"/>
            <a:ext cx="490537" cy="457200"/>
            <a:chOff x="478" y="2448"/>
            <a:chExt cx="309" cy="288"/>
          </a:xfrm>
        </p:grpSpPr>
        <p:sp>
          <p:nvSpPr>
            <p:cNvPr id="4173" name="Text Box 259"/>
            <p:cNvSpPr txBox="1">
              <a:spLocks noChangeArrowheads="1"/>
            </p:cNvSpPr>
            <p:nvPr/>
          </p:nvSpPr>
          <p:spPr bwMode="auto">
            <a:xfrm>
              <a:off x="478" y="2448"/>
              <a:ext cx="223" cy="288"/>
            </a:xfrm>
            <a:prstGeom prst="rect">
              <a:avLst/>
            </a:prstGeom>
            <a:noFill/>
            <a:ln w="9525">
              <a:noFill/>
              <a:miter lim="800000"/>
              <a:headEnd/>
              <a:tailEnd/>
            </a:ln>
          </p:spPr>
          <p:txBody>
            <a:bodyPr wrap="none">
              <a:spAutoFit/>
            </a:bodyPr>
            <a:lstStyle/>
            <a:p>
              <a:r>
                <a:rPr lang="en-US" sz="2400" b="1">
                  <a:solidFill>
                    <a:srgbClr val="0000FF"/>
                  </a:solidFill>
                  <a:latin typeface="Arial" charset="0"/>
                </a:rPr>
                <a:t>9</a:t>
              </a:r>
            </a:p>
          </p:txBody>
        </p:sp>
        <p:sp>
          <p:nvSpPr>
            <p:cNvPr id="4174" name="Line 260"/>
            <p:cNvSpPr>
              <a:spLocks noChangeShapeType="1"/>
            </p:cNvSpPr>
            <p:nvPr/>
          </p:nvSpPr>
          <p:spPr bwMode="auto">
            <a:xfrm>
              <a:off x="499" y="2736"/>
              <a:ext cx="288" cy="0"/>
            </a:xfrm>
            <a:prstGeom prst="line">
              <a:avLst/>
            </a:prstGeom>
            <a:noFill/>
            <a:ln w="28575">
              <a:solidFill>
                <a:srgbClr val="0000FF"/>
              </a:solidFill>
              <a:round/>
              <a:headEnd/>
              <a:tailEnd/>
            </a:ln>
          </p:spPr>
          <p:txBody>
            <a:bodyPr/>
            <a:lstStyle/>
            <a:p>
              <a:endParaRPr lang="en-US"/>
            </a:p>
          </p:txBody>
        </p:sp>
      </p:grpSp>
      <p:sp>
        <p:nvSpPr>
          <p:cNvPr id="50437" name="Text Box 261"/>
          <p:cNvSpPr txBox="1">
            <a:spLocks noChangeArrowheads="1"/>
          </p:cNvSpPr>
          <p:nvPr/>
        </p:nvSpPr>
        <p:spPr bwMode="auto">
          <a:xfrm>
            <a:off x="976313" y="5918200"/>
            <a:ext cx="354012"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0</a:t>
            </a:r>
          </a:p>
        </p:txBody>
      </p:sp>
      <p:sp>
        <p:nvSpPr>
          <p:cNvPr id="50438" name="Text Box 262"/>
          <p:cNvSpPr txBox="1">
            <a:spLocks noChangeArrowheads="1"/>
          </p:cNvSpPr>
          <p:nvPr/>
        </p:nvSpPr>
        <p:spPr bwMode="auto">
          <a:xfrm>
            <a:off x="3632200" y="48133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2</a:t>
            </a:r>
          </a:p>
        </p:txBody>
      </p:sp>
      <p:grpSp>
        <p:nvGrpSpPr>
          <p:cNvPr id="30" name="Group 263"/>
          <p:cNvGrpSpPr>
            <a:grpSpLocks/>
          </p:cNvGrpSpPr>
          <p:nvPr/>
        </p:nvGrpSpPr>
        <p:grpSpPr bwMode="auto">
          <a:xfrm>
            <a:off x="2908300" y="4737100"/>
            <a:ext cx="457200" cy="457200"/>
            <a:chOff x="448" y="2016"/>
            <a:chExt cx="288" cy="288"/>
          </a:xfrm>
        </p:grpSpPr>
        <p:sp>
          <p:nvSpPr>
            <p:cNvPr id="4171" name="Text Box 264"/>
            <p:cNvSpPr txBox="1">
              <a:spLocks noChangeArrowheads="1"/>
            </p:cNvSpPr>
            <p:nvPr/>
          </p:nvSpPr>
          <p:spPr bwMode="auto">
            <a:xfrm>
              <a:off x="480" y="2016"/>
              <a:ext cx="223" cy="288"/>
            </a:xfrm>
            <a:prstGeom prst="rect">
              <a:avLst/>
            </a:prstGeom>
            <a:noFill/>
            <a:ln w="9525">
              <a:noFill/>
              <a:miter lim="800000"/>
              <a:headEnd/>
              <a:tailEnd/>
            </a:ln>
          </p:spPr>
          <p:txBody>
            <a:bodyPr wrap="none">
              <a:spAutoFit/>
            </a:bodyPr>
            <a:lstStyle/>
            <a:p>
              <a:r>
                <a:rPr lang="en-US" sz="2400" b="1">
                  <a:solidFill>
                    <a:srgbClr val="0000FF"/>
                  </a:solidFill>
                  <a:latin typeface="Arial" charset="0"/>
                </a:rPr>
                <a:t>8</a:t>
              </a:r>
            </a:p>
          </p:txBody>
        </p:sp>
        <p:sp>
          <p:nvSpPr>
            <p:cNvPr id="4172" name="Line 265"/>
            <p:cNvSpPr>
              <a:spLocks noChangeShapeType="1"/>
            </p:cNvSpPr>
            <p:nvPr/>
          </p:nvSpPr>
          <p:spPr bwMode="auto">
            <a:xfrm>
              <a:off x="448" y="2280"/>
              <a:ext cx="288" cy="0"/>
            </a:xfrm>
            <a:prstGeom prst="line">
              <a:avLst/>
            </a:prstGeom>
            <a:noFill/>
            <a:ln w="28575">
              <a:solidFill>
                <a:srgbClr val="0000FF"/>
              </a:solidFill>
              <a:round/>
              <a:headEnd/>
              <a:tailEnd/>
            </a:ln>
          </p:spPr>
          <p:txBody>
            <a:bodyPr/>
            <a:lstStyle/>
            <a:p>
              <a:endParaRPr lang="en-US"/>
            </a:p>
          </p:txBody>
        </p:sp>
      </p:grpSp>
      <p:sp>
        <p:nvSpPr>
          <p:cNvPr id="50442" name="Text Box 266"/>
          <p:cNvSpPr txBox="1">
            <a:spLocks noChangeArrowheads="1"/>
          </p:cNvSpPr>
          <p:nvPr/>
        </p:nvSpPr>
        <p:spPr bwMode="auto">
          <a:xfrm>
            <a:off x="2959100" y="51181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0</a:t>
            </a:r>
          </a:p>
        </p:txBody>
      </p:sp>
      <p:sp>
        <p:nvSpPr>
          <p:cNvPr id="50443" name="Text Box 267"/>
          <p:cNvSpPr txBox="1">
            <a:spLocks noChangeArrowheads="1"/>
          </p:cNvSpPr>
          <p:nvPr/>
        </p:nvSpPr>
        <p:spPr bwMode="auto">
          <a:xfrm>
            <a:off x="3162300" y="51181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5</a:t>
            </a:r>
          </a:p>
        </p:txBody>
      </p:sp>
      <p:sp>
        <p:nvSpPr>
          <p:cNvPr id="50444" name="Text Box 268"/>
          <p:cNvSpPr txBox="1">
            <a:spLocks noChangeArrowheads="1"/>
          </p:cNvSpPr>
          <p:nvPr/>
        </p:nvSpPr>
        <p:spPr bwMode="auto">
          <a:xfrm>
            <a:off x="3822700" y="48133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1</a:t>
            </a:r>
          </a:p>
        </p:txBody>
      </p:sp>
      <p:grpSp>
        <p:nvGrpSpPr>
          <p:cNvPr id="31" name="Group 269"/>
          <p:cNvGrpSpPr>
            <a:grpSpLocks/>
          </p:cNvGrpSpPr>
          <p:nvPr/>
        </p:nvGrpSpPr>
        <p:grpSpPr bwMode="auto">
          <a:xfrm>
            <a:off x="3162300" y="5422900"/>
            <a:ext cx="490538" cy="457200"/>
            <a:chOff x="478" y="2448"/>
            <a:chExt cx="309" cy="288"/>
          </a:xfrm>
        </p:grpSpPr>
        <p:sp>
          <p:nvSpPr>
            <p:cNvPr id="4169" name="Text Box 270"/>
            <p:cNvSpPr txBox="1">
              <a:spLocks noChangeArrowheads="1"/>
            </p:cNvSpPr>
            <p:nvPr/>
          </p:nvSpPr>
          <p:spPr bwMode="auto">
            <a:xfrm>
              <a:off x="478" y="2448"/>
              <a:ext cx="223" cy="288"/>
            </a:xfrm>
            <a:prstGeom prst="rect">
              <a:avLst/>
            </a:prstGeom>
            <a:noFill/>
            <a:ln w="9525">
              <a:noFill/>
              <a:miter lim="800000"/>
              <a:headEnd/>
              <a:tailEnd/>
            </a:ln>
          </p:spPr>
          <p:txBody>
            <a:bodyPr wrap="none">
              <a:spAutoFit/>
            </a:bodyPr>
            <a:lstStyle/>
            <a:p>
              <a:r>
                <a:rPr lang="en-US" sz="2400" b="1">
                  <a:solidFill>
                    <a:srgbClr val="0000FF"/>
                  </a:solidFill>
                  <a:latin typeface="Arial" charset="0"/>
                </a:rPr>
                <a:t>4</a:t>
              </a:r>
            </a:p>
          </p:txBody>
        </p:sp>
        <p:sp>
          <p:nvSpPr>
            <p:cNvPr id="4170" name="Line 271"/>
            <p:cNvSpPr>
              <a:spLocks noChangeShapeType="1"/>
            </p:cNvSpPr>
            <p:nvPr/>
          </p:nvSpPr>
          <p:spPr bwMode="auto">
            <a:xfrm>
              <a:off x="499" y="2736"/>
              <a:ext cx="288" cy="0"/>
            </a:xfrm>
            <a:prstGeom prst="line">
              <a:avLst/>
            </a:prstGeom>
            <a:noFill/>
            <a:ln w="28575">
              <a:solidFill>
                <a:srgbClr val="0000FF"/>
              </a:solidFill>
              <a:round/>
              <a:headEnd/>
              <a:tailEnd/>
            </a:ln>
          </p:spPr>
          <p:txBody>
            <a:bodyPr/>
            <a:lstStyle/>
            <a:p>
              <a:endParaRPr lang="en-US"/>
            </a:p>
          </p:txBody>
        </p:sp>
      </p:grpSp>
      <p:sp>
        <p:nvSpPr>
          <p:cNvPr id="50448" name="Text Box 272"/>
          <p:cNvSpPr txBox="1">
            <a:spLocks noChangeArrowheads="1"/>
          </p:cNvSpPr>
          <p:nvPr/>
        </p:nvSpPr>
        <p:spPr bwMode="auto">
          <a:xfrm>
            <a:off x="3148013" y="5842000"/>
            <a:ext cx="354012"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1</a:t>
            </a:r>
          </a:p>
        </p:txBody>
      </p:sp>
      <p:sp>
        <p:nvSpPr>
          <p:cNvPr id="50449" name="Text Box 273"/>
          <p:cNvSpPr txBox="1">
            <a:spLocks noChangeArrowheads="1"/>
          </p:cNvSpPr>
          <p:nvPr/>
        </p:nvSpPr>
        <p:spPr bwMode="auto">
          <a:xfrm>
            <a:off x="5588000" y="48260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1</a:t>
            </a:r>
          </a:p>
        </p:txBody>
      </p:sp>
      <p:grpSp>
        <p:nvGrpSpPr>
          <p:cNvPr id="50400" name="Group 274"/>
          <p:cNvGrpSpPr>
            <a:grpSpLocks/>
          </p:cNvGrpSpPr>
          <p:nvPr/>
        </p:nvGrpSpPr>
        <p:grpSpPr bwMode="auto">
          <a:xfrm>
            <a:off x="4902200" y="4749800"/>
            <a:ext cx="457200" cy="457200"/>
            <a:chOff x="448" y="2016"/>
            <a:chExt cx="288" cy="288"/>
          </a:xfrm>
        </p:grpSpPr>
        <p:sp>
          <p:nvSpPr>
            <p:cNvPr id="4167" name="Text Box 275"/>
            <p:cNvSpPr txBox="1">
              <a:spLocks noChangeArrowheads="1"/>
            </p:cNvSpPr>
            <p:nvPr/>
          </p:nvSpPr>
          <p:spPr bwMode="auto">
            <a:xfrm>
              <a:off x="480" y="2016"/>
              <a:ext cx="223" cy="288"/>
            </a:xfrm>
            <a:prstGeom prst="rect">
              <a:avLst/>
            </a:prstGeom>
            <a:noFill/>
            <a:ln w="9525">
              <a:noFill/>
              <a:miter lim="800000"/>
              <a:headEnd/>
              <a:tailEnd/>
            </a:ln>
          </p:spPr>
          <p:txBody>
            <a:bodyPr wrap="none">
              <a:spAutoFit/>
            </a:bodyPr>
            <a:lstStyle/>
            <a:p>
              <a:r>
                <a:rPr lang="en-US" sz="2400" b="1">
                  <a:solidFill>
                    <a:srgbClr val="0000FF"/>
                  </a:solidFill>
                  <a:latin typeface="Arial" charset="0"/>
                </a:rPr>
                <a:t>7</a:t>
              </a:r>
            </a:p>
          </p:txBody>
        </p:sp>
        <p:sp>
          <p:nvSpPr>
            <p:cNvPr id="4168" name="Line 276"/>
            <p:cNvSpPr>
              <a:spLocks noChangeShapeType="1"/>
            </p:cNvSpPr>
            <p:nvPr/>
          </p:nvSpPr>
          <p:spPr bwMode="auto">
            <a:xfrm>
              <a:off x="448" y="2280"/>
              <a:ext cx="288" cy="0"/>
            </a:xfrm>
            <a:prstGeom prst="line">
              <a:avLst/>
            </a:prstGeom>
            <a:noFill/>
            <a:ln w="28575">
              <a:solidFill>
                <a:srgbClr val="0000FF"/>
              </a:solidFill>
              <a:round/>
              <a:headEnd/>
              <a:tailEnd/>
            </a:ln>
          </p:spPr>
          <p:txBody>
            <a:bodyPr/>
            <a:lstStyle/>
            <a:p>
              <a:endParaRPr lang="en-US"/>
            </a:p>
          </p:txBody>
        </p:sp>
      </p:grpSp>
      <p:sp>
        <p:nvSpPr>
          <p:cNvPr id="50453" name="Text Box 277"/>
          <p:cNvSpPr txBox="1">
            <a:spLocks noChangeArrowheads="1"/>
          </p:cNvSpPr>
          <p:nvPr/>
        </p:nvSpPr>
        <p:spPr bwMode="auto">
          <a:xfrm>
            <a:off x="4953000" y="51308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2</a:t>
            </a:r>
          </a:p>
        </p:txBody>
      </p:sp>
      <p:sp>
        <p:nvSpPr>
          <p:cNvPr id="50454" name="Text Box 278"/>
          <p:cNvSpPr txBox="1">
            <a:spLocks noChangeArrowheads="1"/>
          </p:cNvSpPr>
          <p:nvPr/>
        </p:nvSpPr>
        <p:spPr bwMode="auto">
          <a:xfrm>
            <a:off x="5130800" y="51308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7</a:t>
            </a:r>
          </a:p>
        </p:txBody>
      </p:sp>
      <p:sp>
        <p:nvSpPr>
          <p:cNvPr id="50455" name="Text Box 279"/>
          <p:cNvSpPr txBox="1">
            <a:spLocks noChangeArrowheads="1"/>
          </p:cNvSpPr>
          <p:nvPr/>
        </p:nvSpPr>
        <p:spPr bwMode="auto">
          <a:xfrm>
            <a:off x="5740400" y="4826000"/>
            <a:ext cx="354013"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3</a:t>
            </a:r>
          </a:p>
        </p:txBody>
      </p:sp>
      <p:grpSp>
        <p:nvGrpSpPr>
          <p:cNvPr id="50401" name="Group 280"/>
          <p:cNvGrpSpPr>
            <a:grpSpLocks/>
          </p:cNvGrpSpPr>
          <p:nvPr/>
        </p:nvGrpSpPr>
        <p:grpSpPr bwMode="auto">
          <a:xfrm>
            <a:off x="4940300" y="5435600"/>
            <a:ext cx="523875" cy="457200"/>
            <a:chOff x="478" y="2448"/>
            <a:chExt cx="330" cy="288"/>
          </a:xfrm>
        </p:grpSpPr>
        <p:sp>
          <p:nvSpPr>
            <p:cNvPr id="4165" name="Text Box 281"/>
            <p:cNvSpPr txBox="1">
              <a:spLocks noChangeArrowheads="1"/>
            </p:cNvSpPr>
            <p:nvPr/>
          </p:nvSpPr>
          <p:spPr bwMode="auto">
            <a:xfrm>
              <a:off x="478" y="2448"/>
              <a:ext cx="330" cy="288"/>
            </a:xfrm>
            <a:prstGeom prst="rect">
              <a:avLst/>
            </a:prstGeom>
            <a:noFill/>
            <a:ln w="9525">
              <a:noFill/>
              <a:miter lim="800000"/>
              <a:headEnd/>
              <a:tailEnd/>
            </a:ln>
          </p:spPr>
          <p:txBody>
            <a:bodyPr wrap="none">
              <a:spAutoFit/>
            </a:bodyPr>
            <a:lstStyle/>
            <a:p>
              <a:r>
                <a:rPr lang="en-US" sz="2400" b="1">
                  <a:solidFill>
                    <a:srgbClr val="0000FF"/>
                  </a:solidFill>
                  <a:latin typeface="Arial" charset="0"/>
                </a:rPr>
                <a:t>21</a:t>
              </a:r>
            </a:p>
          </p:txBody>
        </p:sp>
        <p:sp>
          <p:nvSpPr>
            <p:cNvPr id="4166" name="Line 282"/>
            <p:cNvSpPr>
              <a:spLocks noChangeShapeType="1"/>
            </p:cNvSpPr>
            <p:nvPr/>
          </p:nvSpPr>
          <p:spPr bwMode="auto">
            <a:xfrm>
              <a:off x="499" y="2736"/>
              <a:ext cx="288" cy="0"/>
            </a:xfrm>
            <a:prstGeom prst="line">
              <a:avLst/>
            </a:prstGeom>
            <a:noFill/>
            <a:ln w="28575">
              <a:solidFill>
                <a:srgbClr val="0000FF"/>
              </a:solidFill>
              <a:round/>
              <a:headEnd/>
              <a:tailEnd/>
            </a:ln>
          </p:spPr>
          <p:txBody>
            <a:bodyPr/>
            <a:lstStyle/>
            <a:p>
              <a:endParaRPr lang="en-US"/>
            </a:p>
          </p:txBody>
        </p:sp>
      </p:grpSp>
      <p:sp>
        <p:nvSpPr>
          <p:cNvPr id="50459" name="Text Box 283"/>
          <p:cNvSpPr txBox="1">
            <a:spLocks noChangeArrowheads="1"/>
          </p:cNvSpPr>
          <p:nvPr/>
        </p:nvSpPr>
        <p:spPr bwMode="auto">
          <a:xfrm>
            <a:off x="5116513" y="5854700"/>
            <a:ext cx="354012" cy="457200"/>
          </a:xfrm>
          <a:prstGeom prst="rect">
            <a:avLst/>
          </a:prstGeom>
          <a:noFill/>
          <a:ln w="9525">
            <a:noFill/>
            <a:miter lim="800000"/>
            <a:headEnd/>
            <a:tailEnd/>
          </a:ln>
        </p:spPr>
        <p:txBody>
          <a:bodyPr wrap="none">
            <a:spAutoFit/>
          </a:bodyPr>
          <a:lstStyle/>
          <a:p>
            <a:r>
              <a:rPr lang="en-US" sz="2400" b="1">
                <a:solidFill>
                  <a:srgbClr val="0000FF"/>
                </a:solidFill>
                <a:latin typeface="Arial" charset="0"/>
              </a:rPr>
              <a:t>6</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withEffect">
                                  <p:stCondLst>
                                    <p:cond delay="0"/>
                                  </p:stCondLst>
                                  <p:childTnLst>
                                    <p:set>
                                      <p:cBhvr>
                                        <p:cTn id="6" dur="1" fill="hold">
                                          <p:stCondLst>
                                            <p:cond delay="0"/>
                                          </p:stCondLst>
                                        </p:cTn>
                                        <p:tgtEl>
                                          <p:spTgt spid="50179"/>
                                        </p:tgtEl>
                                        <p:attrNameLst>
                                          <p:attrName>style.visibility</p:attrName>
                                        </p:attrNameLst>
                                      </p:cBhvr>
                                      <p:to>
                                        <p:strVal val="visible"/>
                                      </p:to>
                                    </p:set>
                                    <p:anim calcmode="lin" valueType="num">
                                      <p:cBhvr additive="base">
                                        <p:cTn id="7" dur="500" fill="hold"/>
                                        <p:tgtEl>
                                          <p:spTgt spid="50179"/>
                                        </p:tgtEl>
                                        <p:attrNameLst>
                                          <p:attrName>ppt_x</p:attrName>
                                        </p:attrNameLst>
                                      </p:cBhvr>
                                      <p:tavLst>
                                        <p:tav tm="0">
                                          <p:val>
                                            <p:strVal val="#ppt_x"/>
                                          </p:val>
                                        </p:tav>
                                        <p:tav tm="100000">
                                          <p:val>
                                            <p:strVal val="#ppt_x"/>
                                          </p:val>
                                        </p:tav>
                                      </p:tavLst>
                                    </p:anim>
                                    <p:anim calcmode="lin" valueType="num">
                                      <p:cBhvr additive="base">
                                        <p:cTn id="8" dur="500" fill="hold"/>
                                        <p:tgtEl>
                                          <p:spTgt spid="50179"/>
                                        </p:tgtEl>
                                        <p:attrNameLst>
                                          <p:attrName>ppt_y</p:attrName>
                                        </p:attrNameLst>
                                      </p:cBhvr>
                                      <p:tavLst>
                                        <p:tav tm="0">
                                          <p:val>
                                            <p:strVal val="0-#ppt_h/2"/>
                                          </p:val>
                                        </p:tav>
                                        <p:tav tm="100000">
                                          <p:val>
                                            <p:strVal val="#ppt_y"/>
                                          </p:val>
                                        </p:tav>
                                      </p:tavLst>
                                    </p:anim>
                                  </p:childTnLst>
                                </p:cTn>
                              </p:par>
                              <p:par>
                                <p:cTn id="9" presetID="10" presetClass="entr" presetSubtype="0" fill="hold" grpId="0" nodeType="withEffect">
                                  <p:stCondLst>
                                    <p:cond delay="0"/>
                                  </p:stCondLst>
                                  <p:childTnLst>
                                    <p:set>
                                      <p:cBhvr>
                                        <p:cTn id="10" dur="1" fill="hold">
                                          <p:stCondLst>
                                            <p:cond delay="0"/>
                                          </p:stCondLst>
                                        </p:cTn>
                                        <p:tgtEl>
                                          <p:spTgt spid="50211"/>
                                        </p:tgtEl>
                                        <p:attrNameLst>
                                          <p:attrName>style.visibility</p:attrName>
                                        </p:attrNameLst>
                                      </p:cBhvr>
                                      <p:to>
                                        <p:strVal val="visible"/>
                                      </p:to>
                                    </p:set>
                                    <p:animEffect transition="in" filter="fade">
                                      <p:cBhvr>
                                        <p:cTn id="11" dur="2000"/>
                                        <p:tgtEl>
                                          <p:spTgt spid="50211"/>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50212"/>
                                        </p:tgtEl>
                                        <p:attrNameLst>
                                          <p:attrName>style.visibility</p:attrName>
                                        </p:attrNameLst>
                                      </p:cBhvr>
                                      <p:to>
                                        <p:strVal val="visible"/>
                                      </p:to>
                                    </p:set>
                                    <p:animEffect transition="in" filter="fade">
                                      <p:cBhvr>
                                        <p:cTn id="16" dur="1000"/>
                                        <p:tgtEl>
                                          <p:spTgt spid="5021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000"/>
                                        <p:tgtEl>
                                          <p:spTgt spid="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50266"/>
                                        </p:tgtEl>
                                        <p:attrNameLst>
                                          <p:attrName>style.visibility</p:attrName>
                                        </p:attrNameLst>
                                      </p:cBhvr>
                                      <p:to>
                                        <p:strVal val="visible"/>
                                      </p:to>
                                    </p:set>
                                    <p:animEffect transition="in" filter="fade">
                                      <p:cBhvr>
                                        <p:cTn id="26" dur="1000"/>
                                        <p:tgtEl>
                                          <p:spTgt spid="50266"/>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5" presetClass="entr" presetSubtype="10"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checkerboard(across)">
                                      <p:cBhvr>
                                        <p:cTn id="31" dur="500"/>
                                        <p:tgtEl>
                                          <p:spTgt spid="18"/>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50280"/>
                                        </p:tgtEl>
                                        <p:attrNameLst>
                                          <p:attrName>style.visibility</p:attrName>
                                        </p:attrNameLst>
                                      </p:cBhvr>
                                      <p:to>
                                        <p:strVal val="visible"/>
                                      </p:to>
                                    </p:set>
                                    <p:animEffect transition="in" filter="fade">
                                      <p:cBhvr>
                                        <p:cTn id="36" dur="1000"/>
                                        <p:tgtEl>
                                          <p:spTgt spid="50280"/>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50281"/>
                                        </p:tgtEl>
                                        <p:attrNameLst>
                                          <p:attrName>style.visibility</p:attrName>
                                        </p:attrNameLst>
                                      </p:cBhvr>
                                      <p:to>
                                        <p:strVal val="visible"/>
                                      </p:to>
                                    </p:set>
                                    <p:animEffect transition="in" filter="fade">
                                      <p:cBhvr>
                                        <p:cTn id="41" dur="1000"/>
                                        <p:tgtEl>
                                          <p:spTgt spid="50281"/>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50282"/>
                                        </p:tgtEl>
                                        <p:attrNameLst>
                                          <p:attrName>style.visibility</p:attrName>
                                        </p:attrNameLst>
                                      </p:cBhvr>
                                      <p:to>
                                        <p:strVal val="visible"/>
                                      </p:to>
                                    </p:set>
                                    <p:animEffect transition="in" filter="fade">
                                      <p:cBhvr>
                                        <p:cTn id="46" dur="1000"/>
                                        <p:tgtEl>
                                          <p:spTgt spid="50282"/>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5" presetClass="entr" presetSubtype="10" fill="hold" nodeType="clickEffect">
                                  <p:stCondLst>
                                    <p:cond delay="0"/>
                                  </p:stCondLst>
                                  <p:childTnLst>
                                    <p:set>
                                      <p:cBhvr>
                                        <p:cTn id="50" dur="1" fill="hold">
                                          <p:stCondLst>
                                            <p:cond delay="0"/>
                                          </p:stCondLst>
                                        </p:cTn>
                                        <p:tgtEl>
                                          <p:spTgt spid="19"/>
                                        </p:tgtEl>
                                        <p:attrNameLst>
                                          <p:attrName>style.visibility</p:attrName>
                                        </p:attrNameLst>
                                      </p:cBhvr>
                                      <p:to>
                                        <p:strVal val="visible"/>
                                      </p:to>
                                    </p:set>
                                    <p:animEffect transition="in" filter="checkerboard(across)">
                                      <p:cBhvr>
                                        <p:cTn id="51" dur="500"/>
                                        <p:tgtEl>
                                          <p:spTgt spid="19"/>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50286"/>
                                        </p:tgtEl>
                                        <p:attrNameLst>
                                          <p:attrName>style.visibility</p:attrName>
                                        </p:attrNameLst>
                                      </p:cBhvr>
                                      <p:to>
                                        <p:strVal val="visible"/>
                                      </p:to>
                                    </p:set>
                                    <p:animEffect transition="in" filter="fade">
                                      <p:cBhvr>
                                        <p:cTn id="56" dur="1000"/>
                                        <p:tgtEl>
                                          <p:spTgt spid="50286"/>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8" presetClass="entr" presetSubtype="16" fill="hold" nodeType="clickEffect">
                                  <p:stCondLst>
                                    <p:cond delay="0"/>
                                  </p:stCondLst>
                                  <p:childTnLst>
                                    <p:set>
                                      <p:cBhvr>
                                        <p:cTn id="60" dur="1" fill="hold">
                                          <p:stCondLst>
                                            <p:cond delay="0"/>
                                          </p:stCondLst>
                                        </p:cTn>
                                        <p:tgtEl>
                                          <p:spTgt spid="4"/>
                                        </p:tgtEl>
                                        <p:attrNameLst>
                                          <p:attrName>style.visibility</p:attrName>
                                        </p:attrNameLst>
                                      </p:cBhvr>
                                      <p:to>
                                        <p:strVal val="visible"/>
                                      </p:to>
                                    </p:set>
                                    <p:animEffect transition="in" filter="diamond(in)">
                                      <p:cBhvr>
                                        <p:cTn id="61" dur="2000"/>
                                        <p:tgtEl>
                                          <p:spTgt spid="4"/>
                                        </p:tgtEl>
                                      </p:cBhvr>
                                    </p:animEffect>
                                  </p:childTnLst>
                                </p:cTn>
                              </p:par>
                              <p:par>
                                <p:cTn id="62" presetID="8" presetClass="entr" presetSubtype="16" fill="hold" nodeType="withEffect">
                                  <p:stCondLst>
                                    <p:cond delay="0"/>
                                  </p:stCondLst>
                                  <p:childTnLst>
                                    <p:set>
                                      <p:cBhvr>
                                        <p:cTn id="63" dur="1" fill="hold">
                                          <p:stCondLst>
                                            <p:cond delay="0"/>
                                          </p:stCondLst>
                                        </p:cTn>
                                        <p:tgtEl>
                                          <p:spTgt spid="6"/>
                                        </p:tgtEl>
                                        <p:attrNameLst>
                                          <p:attrName>style.visibility</p:attrName>
                                        </p:attrNameLst>
                                      </p:cBhvr>
                                      <p:to>
                                        <p:strVal val="visible"/>
                                      </p:to>
                                    </p:set>
                                    <p:animEffect transition="in" filter="diamond(in)">
                                      <p:cBhvr>
                                        <p:cTn id="64" dur="2000"/>
                                        <p:tgtEl>
                                          <p:spTgt spid="6"/>
                                        </p:tgtEl>
                                      </p:cBhvr>
                                    </p:animEffect>
                                  </p:childTnLst>
                                </p:cTn>
                              </p:par>
                              <p:par>
                                <p:cTn id="65" presetID="8" presetClass="entr" presetSubtype="16" fill="hold" nodeType="withEffect">
                                  <p:stCondLst>
                                    <p:cond delay="0"/>
                                  </p:stCondLst>
                                  <p:childTnLst>
                                    <p:set>
                                      <p:cBhvr>
                                        <p:cTn id="66" dur="1" fill="hold">
                                          <p:stCondLst>
                                            <p:cond delay="0"/>
                                          </p:stCondLst>
                                        </p:cTn>
                                        <p:tgtEl>
                                          <p:spTgt spid="14"/>
                                        </p:tgtEl>
                                        <p:attrNameLst>
                                          <p:attrName>style.visibility</p:attrName>
                                        </p:attrNameLst>
                                      </p:cBhvr>
                                      <p:to>
                                        <p:strVal val="visible"/>
                                      </p:to>
                                    </p:set>
                                    <p:animEffect transition="in" filter="diamond(in)">
                                      <p:cBhvr>
                                        <p:cTn id="67" dur="2000"/>
                                        <p:tgtEl>
                                          <p:spTgt spid="14"/>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8" presetClass="entr" presetSubtype="16" fill="hold" grpId="0" nodeType="clickEffect">
                                  <p:stCondLst>
                                    <p:cond delay="0"/>
                                  </p:stCondLst>
                                  <p:childTnLst>
                                    <p:set>
                                      <p:cBhvr>
                                        <p:cTn id="71" dur="1" fill="hold">
                                          <p:stCondLst>
                                            <p:cond delay="0"/>
                                          </p:stCondLst>
                                        </p:cTn>
                                        <p:tgtEl>
                                          <p:spTgt spid="50291"/>
                                        </p:tgtEl>
                                        <p:attrNameLst>
                                          <p:attrName>style.visibility</p:attrName>
                                        </p:attrNameLst>
                                      </p:cBhvr>
                                      <p:to>
                                        <p:strVal val="visible"/>
                                      </p:to>
                                    </p:set>
                                    <p:animEffect transition="in" filter="diamond(in)">
                                      <p:cBhvr>
                                        <p:cTn id="72" dur="1000"/>
                                        <p:tgtEl>
                                          <p:spTgt spid="50291"/>
                                        </p:tgtEl>
                                      </p:cBhvr>
                                    </p:animEffect>
                                  </p:childTnLst>
                                </p:cTn>
                              </p:par>
                              <p:par>
                                <p:cTn id="73" presetID="8" presetClass="entr" presetSubtype="16" fill="hold" grpId="0" nodeType="withEffect">
                                  <p:stCondLst>
                                    <p:cond delay="0"/>
                                  </p:stCondLst>
                                  <p:childTnLst>
                                    <p:set>
                                      <p:cBhvr>
                                        <p:cTn id="74" dur="1" fill="hold">
                                          <p:stCondLst>
                                            <p:cond delay="0"/>
                                          </p:stCondLst>
                                        </p:cTn>
                                        <p:tgtEl>
                                          <p:spTgt spid="50295"/>
                                        </p:tgtEl>
                                        <p:attrNameLst>
                                          <p:attrName>style.visibility</p:attrName>
                                        </p:attrNameLst>
                                      </p:cBhvr>
                                      <p:to>
                                        <p:strVal val="visible"/>
                                      </p:to>
                                    </p:set>
                                    <p:animEffect transition="in" filter="diamond(in)">
                                      <p:cBhvr>
                                        <p:cTn id="75" dur="1000"/>
                                        <p:tgtEl>
                                          <p:spTgt spid="50295"/>
                                        </p:tgtEl>
                                      </p:cBhvr>
                                    </p:animEffect>
                                  </p:childTnLst>
                                </p:cTn>
                              </p:par>
                              <p:par>
                                <p:cTn id="76" presetID="8" presetClass="entr" presetSubtype="16" fill="hold" grpId="0" nodeType="withEffect">
                                  <p:stCondLst>
                                    <p:cond delay="0"/>
                                  </p:stCondLst>
                                  <p:childTnLst>
                                    <p:set>
                                      <p:cBhvr>
                                        <p:cTn id="77" dur="1" fill="hold">
                                          <p:stCondLst>
                                            <p:cond delay="0"/>
                                          </p:stCondLst>
                                        </p:cTn>
                                        <p:tgtEl>
                                          <p:spTgt spid="50296"/>
                                        </p:tgtEl>
                                        <p:attrNameLst>
                                          <p:attrName>style.visibility</p:attrName>
                                        </p:attrNameLst>
                                      </p:cBhvr>
                                      <p:to>
                                        <p:strVal val="visible"/>
                                      </p:to>
                                    </p:set>
                                    <p:animEffect transition="in" filter="diamond(in)">
                                      <p:cBhvr>
                                        <p:cTn id="78" dur="1000"/>
                                        <p:tgtEl>
                                          <p:spTgt spid="50296"/>
                                        </p:tgtEl>
                                      </p:cBhvr>
                                    </p:animEffect>
                                  </p:childTnLst>
                                </p:cTn>
                              </p:par>
                              <p:par>
                                <p:cTn id="79" presetID="8" presetClass="entr" presetSubtype="16" fill="hold" grpId="0" nodeType="withEffect">
                                  <p:stCondLst>
                                    <p:cond delay="0"/>
                                  </p:stCondLst>
                                  <p:childTnLst>
                                    <p:set>
                                      <p:cBhvr>
                                        <p:cTn id="80" dur="1" fill="hold">
                                          <p:stCondLst>
                                            <p:cond delay="0"/>
                                          </p:stCondLst>
                                        </p:cTn>
                                        <p:tgtEl>
                                          <p:spTgt spid="50297"/>
                                        </p:tgtEl>
                                        <p:attrNameLst>
                                          <p:attrName>style.visibility</p:attrName>
                                        </p:attrNameLst>
                                      </p:cBhvr>
                                      <p:to>
                                        <p:strVal val="visible"/>
                                      </p:to>
                                    </p:set>
                                    <p:animEffect transition="in" filter="diamond(in)">
                                      <p:cBhvr>
                                        <p:cTn id="81" dur="1000"/>
                                        <p:tgtEl>
                                          <p:spTgt spid="50297"/>
                                        </p:tgtEl>
                                      </p:cBhvr>
                                    </p:animEffect>
                                  </p:childTnLst>
                                </p:cTn>
                              </p:par>
                              <p:par>
                                <p:cTn id="82" presetID="8" presetClass="entr" presetSubtype="16" fill="hold" nodeType="withEffect">
                                  <p:stCondLst>
                                    <p:cond delay="0"/>
                                  </p:stCondLst>
                                  <p:childTnLst>
                                    <p:set>
                                      <p:cBhvr>
                                        <p:cTn id="83" dur="1" fill="hold">
                                          <p:stCondLst>
                                            <p:cond delay="0"/>
                                          </p:stCondLst>
                                        </p:cTn>
                                        <p:tgtEl>
                                          <p:spTgt spid="21"/>
                                        </p:tgtEl>
                                        <p:attrNameLst>
                                          <p:attrName>style.visibility</p:attrName>
                                        </p:attrNameLst>
                                      </p:cBhvr>
                                      <p:to>
                                        <p:strVal val="visible"/>
                                      </p:to>
                                    </p:set>
                                    <p:animEffect transition="in" filter="diamond(in)">
                                      <p:cBhvr>
                                        <p:cTn id="84" dur="1000"/>
                                        <p:tgtEl>
                                          <p:spTgt spid="21"/>
                                        </p:tgtEl>
                                      </p:cBhvr>
                                    </p:animEffect>
                                  </p:childTnLst>
                                </p:cTn>
                              </p:par>
                              <p:par>
                                <p:cTn id="85" presetID="8" presetClass="entr" presetSubtype="16" fill="hold" grpId="0" nodeType="withEffect">
                                  <p:stCondLst>
                                    <p:cond delay="0"/>
                                  </p:stCondLst>
                                  <p:childTnLst>
                                    <p:set>
                                      <p:cBhvr>
                                        <p:cTn id="86" dur="1" fill="hold">
                                          <p:stCondLst>
                                            <p:cond delay="0"/>
                                          </p:stCondLst>
                                        </p:cTn>
                                        <p:tgtEl>
                                          <p:spTgt spid="50301"/>
                                        </p:tgtEl>
                                        <p:attrNameLst>
                                          <p:attrName>style.visibility</p:attrName>
                                        </p:attrNameLst>
                                      </p:cBhvr>
                                      <p:to>
                                        <p:strVal val="visible"/>
                                      </p:to>
                                    </p:set>
                                    <p:animEffect transition="in" filter="diamond(in)">
                                      <p:cBhvr>
                                        <p:cTn id="87" dur="1000"/>
                                        <p:tgtEl>
                                          <p:spTgt spid="50301"/>
                                        </p:tgtEl>
                                      </p:cBhvr>
                                    </p:animEffect>
                                  </p:childTnLst>
                                </p:cTn>
                              </p:par>
                              <p:par>
                                <p:cTn id="88" presetID="8" presetClass="entr" presetSubtype="16" fill="hold" grpId="0" nodeType="withEffect">
                                  <p:stCondLst>
                                    <p:cond delay="0"/>
                                  </p:stCondLst>
                                  <p:childTnLst>
                                    <p:set>
                                      <p:cBhvr>
                                        <p:cTn id="89" dur="1" fill="hold">
                                          <p:stCondLst>
                                            <p:cond delay="0"/>
                                          </p:stCondLst>
                                        </p:cTn>
                                        <p:tgtEl>
                                          <p:spTgt spid="50302"/>
                                        </p:tgtEl>
                                        <p:attrNameLst>
                                          <p:attrName>style.visibility</p:attrName>
                                        </p:attrNameLst>
                                      </p:cBhvr>
                                      <p:to>
                                        <p:strVal val="visible"/>
                                      </p:to>
                                    </p:set>
                                    <p:animEffect transition="in" filter="diamond(in)">
                                      <p:cBhvr>
                                        <p:cTn id="90" dur="1000"/>
                                        <p:tgtEl>
                                          <p:spTgt spid="50302"/>
                                        </p:tgtEl>
                                      </p:cBhvr>
                                    </p:animEffect>
                                  </p:childTnLst>
                                </p:cTn>
                              </p:par>
                              <p:par>
                                <p:cTn id="91" presetID="8" presetClass="entr" presetSubtype="16" fill="hold" grpId="0" nodeType="withEffect">
                                  <p:stCondLst>
                                    <p:cond delay="0"/>
                                  </p:stCondLst>
                                  <p:childTnLst>
                                    <p:set>
                                      <p:cBhvr>
                                        <p:cTn id="92" dur="1" fill="hold">
                                          <p:stCondLst>
                                            <p:cond delay="0"/>
                                          </p:stCondLst>
                                        </p:cTn>
                                        <p:tgtEl>
                                          <p:spTgt spid="50306"/>
                                        </p:tgtEl>
                                        <p:attrNameLst>
                                          <p:attrName>style.visibility</p:attrName>
                                        </p:attrNameLst>
                                      </p:cBhvr>
                                      <p:to>
                                        <p:strVal val="visible"/>
                                      </p:to>
                                    </p:set>
                                    <p:animEffect transition="in" filter="diamond(in)">
                                      <p:cBhvr>
                                        <p:cTn id="93" dur="1000"/>
                                        <p:tgtEl>
                                          <p:spTgt spid="50306"/>
                                        </p:tgtEl>
                                      </p:cBhvr>
                                    </p:animEffect>
                                  </p:childTnLst>
                                </p:cTn>
                              </p:par>
                              <p:par>
                                <p:cTn id="94" presetID="8" presetClass="entr" presetSubtype="16" fill="hold" grpId="0" nodeType="withEffect">
                                  <p:stCondLst>
                                    <p:cond delay="0"/>
                                  </p:stCondLst>
                                  <p:childTnLst>
                                    <p:set>
                                      <p:cBhvr>
                                        <p:cTn id="95" dur="1" fill="hold">
                                          <p:stCondLst>
                                            <p:cond delay="0"/>
                                          </p:stCondLst>
                                        </p:cTn>
                                        <p:tgtEl>
                                          <p:spTgt spid="50307"/>
                                        </p:tgtEl>
                                        <p:attrNameLst>
                                          <p:attrName>style.visibility</p:attrName>
                                        </p:attrNameLst>
                                      </p:cBhvr>
                                      <p:to>
                                        <p:strVal val="visible"/>
                                      </p:to>
                                    </p:set>
                                    <p:animEffect transition="in" filter="diamond(in)">
                                      <p:cBhvr>
                                        <p:cTn id="96" dur="1000"/>
                                        <p:tgtEl>
                                          <p:spTgt spid="50307"/>
                                        </p:tgtEl>
                                      </p:cBhvr>
                                    </p:animEffect>
                                  </p:childTnLst>
                                </p:cTn>
                              </p:par>
                              <p:par>
                                <p:cTn id="97" presetID="8" presetClass="entr" presetSubtype="16" fill="hold" grpId="0" nodeType="withEffect">
                                  <p:stCondLst>
                                    <p:cond delay="0"/>
                                  </p:stCondLst>
                                  <p:childTnLst>
                                    <p:set>
                                      <p:cBhvr>
                                        <p:cTn id="98" dur="1" fill="hold">
                                          <p:stCondLst>
                                            <p:cond delay="0"/>
                                          </p:stCondLst>
                                        </p:cTn>
                                        <p:tgtEl>
                                          <p:spTgt spid="50308"/>
                                        </p:tgtEl>
                                        <p:attrNameLst>
                                          <p:attrName>style.visibility</p:attrName>
                                        </p:attrNameLst>
                                      </p:cBhvr>
                                      <p:to>
                                        <p:strVal val="visible"/>
                                      </p:to>
                                    </p:set>
                                    <p:animEffect transition="in" filter="diamond(in)">
                                      <p:cBhvr>
                                        <p:cTn id="99" dur="1000"/>
                                        <p:tgtEl>
                                          <p:spTgt spid="50308"/>
                                        </p:tgtEl>
                                      </p:cBhvr>
                                    </p:animEffect>
                                  </p:childTnLst>
                                </p:cTn>
                              </p:par>
                              <p:par>
                                <p:cTn id="100" presetID="8" presetClass="entr" presetSubtype="16" fill="hold" nodeType="withEffect">
                                  <p:stCondLst>
                                    <p:cond delay="0"/>
                                  </p:stCondLst>
                                  <p:childTnLst>
                                    <p:set>
                                      <p:cBhvr>
                                        <p:cTn id="101" dur="1" fill="hold">
                                          <p:stCondLst>
                                            <p:cond delay="0"/>
                                          </p:stCondLst>
                                        </p:cTn>
                                        <p:tgtEl>
                                          <p:spTgt spid="23"/>
                                        </p:tgtEl>
                                        <p:attrNameLst>
                                          <p:attrName>style.visibility</p:attrName>
                                        </p:attrNameLst>
                                      </p:cBhvr>
                                      <p:to>
                                        <p:strVal val="visible"/>
                                      </p:to>
                                    </p:set>
                                    <p:animEffect transition="in" filter="diamond(in)">
                                      <p:cBhvr>
                                        <p:cTn id="102" dur="1000"/>
                                        <p:tgtEl>
                                          <p:spTgt spid="23"/>
                                        </p:tgtEl>
                                      </p:cBhvr>
                                    </p:animEffect>
                                  </p:childTnLst>
                                </p:cTn>
                              </p:par>
                              <p:par>
                                <p:cTn id="103" presetID="8" presetClass="entr" presetSubtype="16" fill="hold" grpId="0" nodeType="withEffect">
                                  <p:stCondLst>
                                    <p:cond delay="0"/>
                                  </p:stCondLst>
                                  <p:childTnLst>
                                    <p:set>
                                      <p:cBhvr>
                                        <p:cTn id="104" dur="1" fill="hold">
                                          <p:stCondLst>
                                            <p:cond delay="0"/>
                                          </p:stCondLst>
                                        </p:cTn>
                                        <p:tgtEl>
                                          <p:spTgt spid="50312"/>
                                        </p:tgtEl>
                                        <p:attrNameLst>
                                          <p:attrName>style.visibility</p:attrName>
                                        </p:attrNameLst>
                                      </p:cBhvr>
                                      <p:to>
                                        <p:strVal val="visible"/>
                                      </p:to>
                                    </p:set>
                                    <p:animEffect transition="in" filter="diamond(in)">
                                      <p:cBhvr>
                                        <p:cTn id="105" dur="1000"/>
                                        <p:tgtEl>
                                          <p:spTgt spid="50312"/>
                                        </p:tgtEl>
                                      </p:cBhvr>
                                    </p:animEffect>
                                  </p:childTnLst>
                                </p:cTn>
                              </p:par>
                              <p:par>
                                <p:cTn id="106" presetID="8" presetClass="entr" presetSubtype="16" fill="hold" grpId="0" nodeType="withEffect">
                                  <p:stCondLst>
                                    <p:cond delay="0"/>
                                  </p:stCondLst>
                                  <p:childTnLst>
                                    <p:set>
                                      <p:cBhvr>
                                        <p:cTn id="107" dur="1" fill="hold">
                                          <p:stCondLst>
                                            <p:cond delay="0"/>
                                          </p:stCondLst>
                                        </p:cTn>
                                        <p:tgtEl>
                                          <p:spTgt spid="50317"/>
                                        </p:tgtEl>
                                        <p:attrNameLst>
                                          <p:attrName>style.visibility</p:attrName>
                                        </p:attrNameLst>
                                      </p:cBhvr>
                                      <p:to>
                                        <p:strVal val="visible"/>
                                      </p:to>
                                    </p:set>
                                    <p:animEffect transition="in" filter="diamond(in)">
                                      <p:cBhvr>
                                        <p:cTn id="108" dur="1000"/>
                                        <p:tgtEl>
                                          <p:spTgt spid="50317"/>
                                        </p:tgtEl>
                                      </p:cBhvr>
                                    </p:animEffect>
                                  </p:childTnLst>
                                </p:cTn>
                              </p:par>
                              <p:par>
                                <p:cTn id="109" presetID="8" presetClass="entr" presetSubtype="16" fill="hold" grpId="0" nodeType="withEffect">
                                  <p:stCondLst>
                                    <p:cond delay="0"/>
                                  </p:stCondLst>
                                  <p:childTnLst>
                                    <p:set>
                                      <p:cBhvr>
                                        <p:cTn id="110" dur="1" fill="hold">
                                          <p:stCondLst>
                                            <p:cond delay="0"/>
                                          </p:stCondLst>
                                        </p:cTn>
                                        <p:tgtEl>
                                          <p:spTgt spid="50318"/>
                                        </p:tgtEl>
                                        <p:attrNameLst>
                                          <p:attrName>style.visibility</p:attrName>
                                        </p:attrNameLst>
                                      </p:cBhvr>
                                      <p:to>
                                        <p:strVal val="visible"/>
                                      </p:to>
                                    </p:set>
                                    <p:animEffect transition="in" filter="diamond(in)">
                                      <p:cBhvr>
                                        <p:cTn id="111" dur="1000"/>
                                        <p:tgtEl>
                                          <p:spTgt spid="50318"/>
                                        </p:tgtEl>
                                      </p:cBhvr>
                                    </p:animEffect>
                                  </p:childTnLst>
                                </p:cTn>
                              </p:par>
                              <p:par>
                                <p:cTn id="112" presetID="8" presetClass="entr" presetSubtype="16" fill="hold" nodeType="withEffect">
                                  <p:stCondLst>
                                    <p:cond delay="0"/>
                                  </p:stCondLst>
                                  <p:childTnLst>
                                    <p:set>
                                      <p:cBhvr>
                                        <p:cTn id="113" dur="1" fill="hold">
                                          <p:stCondLst>
                                            <p:cond delay="0"/>
                                          </p:stCondLst>
                                        </p:cTn>
                                        <p:tgtEl>
                                          <p:spTgt spid="25"/>
                                        </p:tgtEl>
                                        <p:attrNameLst>
                                          <p:attrName>style.visibility</p:attrName>
                                        </p:attrNameLst>
                                      </p:cBhvr>
                                      <p:to>
                                        <p:strVal val="visible"/>
                                      </p:to>
                                    </p:set>
                                    <p:animEffect transition="in" filter="diamond(in)">
                                      <p:cBhvr>
                                        <p:cTn id="114" dur="1000"/>
                                        <p:tgtEl>
                                          <p:spTgt spid="25"/>
                                        </p:tgtEl>
                                      </p:cBhvr>
                                    </p:animEffect>
                                  </p:childTnLst>
                                </p:cTn>
                              </p:par>
                              <p:par>
                                <p:cTn id="115" presetID="8" presetClass="entr" presetSubtype="16" fill="hold" grpId="0" nodeType="withEffect">
                                  <p:stCondLst>
                                    <p:cond delay="0"/>
                                  </p:stCondLst>
                                  <p:childTnLst>
                                    <p:set>
                                      <p:cBhvr>
                                        <p:cTn id="116" dur="1" fill="hold">
                                          <p:stCondLst>
                                            <p:cond delay="0"/>
                                          </p:stCondLst>
                                        </p:cTn>
                                        <p:tgtEl>
                                          <p:spTgt spid="50323"/>
                                        </p:tgtEl>
                                        <p:attrNameLst>
                                          <p:attrName>style.visibility</p:attrName>
                                        </p:attrNameLst>
                                      </p:cBhvr>
                                      <p:to>
                                        <p:strVal val="visible"/>
                                      </p:to>
                                    </p:set>
                                    <p:animEffect transition="in" filter="diamond(in)">
                                      <p:cBhvr>
                                        <p:cTn id="117" dur="1000"/>
                                        <p:tgtEl>
                                          <p:spTgt spid="50323"/>
                                        </p:tgtEl>
                                      </p:cBhvr>
                                    </p:animEffect>
                                  </p:childTnLst>
                                </p:cTn>
                              </p:par>
                              <p:par>
                                <p:cTn id="118" presetID="8" presetClass="entr" presetSubtype="16" fill="hold" grpId="0" nodeType="withEffect">
                                  <p:stCondLst>
                                    <p:cond delay="0"/>
                                  </p:stCondLst>
                                  <p:childTnLst>
                                    <p:set>
                                      <p:cBhvr>
                                        <p:cTn id="119" dur="1" fill="hold">
                                          <p:stCondLst>
                                            <p:cond delay="0"/>
                                          </p:stCondLst>
                                        </p:cTn>
                                        <p:tgtEl>
                                          <p:spTgt spid="50313"/>
                                        </p:tgtEl>
                                        <p:attrNameLst>
                                          <p:attrName>style.visibility</p:attrName>
                                        </p:attrNameLst>
                                      </p:cBhvr>
                                      <p:to>
                                        <p:strVal val="visible"/>
                                      </p:to>
                                    </p:set>
                                    <p:animEffect transition="in" filter="diamond(in)">
                                      <p:cBhvr>
                                        <p:cTn id="120" dur="1000"/>
                                        <p:tgtEl>
                                          <p:spTgt spid="50313"/>
                                        </p:tgtEl>
                                      </p:cBhvr>
                                    </p:animEffect>
                                  </p:childTnLst>
                                </p:cTn>
                              </p:par>
                              <p:par>
                                <p:cTn id="121" presetID="8" presetClass="entr" presetSubtype="16" fill="hold" grpId="0" nodeType="withEffect">
                                  <p:stCondLst>
                                    <p:cond delay="0"/>
                                  </p:stCondLst>
                                  <p:childTnLst>
                                    <p:set>
                                      <p:cBhvr>
                                        <p:cTn id="122" dur="1" fill="hold">
                                          <p:stCondLst>
                                            <p:cond delay="0"/>
                                          </p:stCondLst>
                                        </p:cTn>
                                        <p:tgtEl>
                                          <p:spTgt spid="50319"/>
                                        </p:tgtEl>
                                        <p:attrNameLst>
                                          <p:attrName>style.visibility</p:attrName>
                                        </p:attrNameLst>
                                      </p:cBhvr>
                                      <p:to>
                                        <p:strVal val="visible"/>
                                      </p:to>
                                    </p:set>
                                    <p:animEffect transition="in" filter="diamond(in)">
                                      <p:cBhvr>
                                        <p:cTn id="123" dur="1000"/>
                                        <p:tgtEl>
                                          <p:spTgt spid="50319"/>
                                        </p:tgtEl>
                                      </p:cBhvr>
                                    </p:animEffect>
                                  </p:childTnLst>
                                </p:cTn>
                              </p:par>
                              <p:par>
                                <p:cTn id="124" presetID="8" presetClass="entr" presetSubtype="16" fill="hold" nodeType="withEffect">
                                  <p:stCondLst>
                                    <p:cond delay="0"/>
                                  </p:stCondLst>
                                  <p:childTnLst>
                                    <p:set>
                                      <p:cBhvr>
                                        <p:cTn id="125" dur="1" fill="hold">
                                          <p:stCondLst>
                                            <p:cond delay="0"/>
                                          </p:stCondLst>
                                        </p:cTn>
                                        <p:tgtEl>
                                          <p:spTgt spid="24"/>
                                        </p:tgtEl>
                                        <p:attrNameLst>
                                          <p:attrName>style.visibility</p:attrName>
                                        </p:attrNameLst>
                                      </p:cBhvr>
                                      <p:to>
                                        <p:strVal val="visible"/>
                                      </p:to>
                                    </p:set>
                                    <p:animEffect transition="in" filter="diamond(in)">
                                      <p:cBhvr>
                                        <p:cTn id="126" dur="1000"/>
                                        <p:tgtEl>
                                          <p:spTgt spid="24"/>
                                        </p:tgtEl>
                                      </p:cBhvr>
                                    </p:animEffect>
                                  </p:childTnLst>
                                </p:cTn>
                              </p:par>
                              <p:par>
                                <p:cTn id="127" presetID="8" presetClass="entr" presetSubtype="16" fill="hold" nodeType="withEffect">
                                  <p:stCondLst>
                                    <p:cond delay="0"/>
                                  </p:stCondLst>
                                  <p:childTnLst>
                                    <p:set>
                                      <p:cBhvr>
                                        <p:cTn id="128" dur="1" fill="hold">
                                          <p:stCondLst>
                                            <p:cond delay="0"/>
                                          </p:stCondLst>
                                        </p:cTn>
                                        <p:tgtEl>
                                          <p:spTgt spid="22"/>
                                        </p:tgtEl>
                                        <p:attrNameLst>
                                          <p:attrName>style.visibility</p:attrName>
                                        </p:attrNameLst>
                                      </p:cBhvr>
                                      <p:to>
                                        <p:strVal val="visible"/>
                                      </p:to>
                                    </p:set>
                                    <p:animEffect transition="in" filter="diamond(in)">
                                      <p:cBhvr>
                                        <p:cTn id="129" dur="1000"/>
                                        <p:tgtEl>
                                          <p:spTgt spid="22"/>
                                        </p:tgtEl>
                                      </p:cBhvr>
                                    </p:animEffect>
                                  </p:childTnLst>
                                </p:cTn>
                              </p:par>
                              <p:par>
                                <p:cTn id="130" presetID="8" presetClass="entr" presetSubtype="16" fill="hold" nodeType="withEffect">
                                  <p:stCondLst>
                                    <p:cond delay="0"/>
                                  </p:stCondLst>
                                  <p:childTnLst>
                                    <p:set>
                                      <p:cBhvr>
                                        <p:cTn id="131" dur="1" fill="hold">
                                          <p:stCondLst>
                                            <p:cond delay="0"/>
                                          </p:stCondLst>
                                        </p:cTn>
                                        <p:tgtEl>
                                          <p:spTgt spid="20"/>
                                        </p:tgtEl>
                                        <p:attrNameLst>
                                          <p:attrName>style.visibility</p:attrName>
                                        </p:attrNameLst>
                                      </p:cBhvr>
                                      <p:to>
                                        <p:strVal val="visible"/>
                                      </p:to>
                                    </p:set>
                                    <p:animEffect transition="in" filter="diamond(in)">
                                      <p:cBhvr>
                                        <p:cTn id="132" dur="1000"/>
                                        <p:tgtEl>
                                          <p:spTgt spid="20"/>
                                        </p:tgtEl>
                                      </p:cBhvr>
                                    </p:animEffect>
                                  </p:childTnLst>
                                </p:cTn>
                              </p:par>
                            </p:childTnLst>
                          </p:cTn>
                        </p:par>
                      </p:childTnLst>
                    </p:cTn>
                  </p:par>
                  <p:par>
                    <p:cTn id="133" fill="hold" nodeType="clickPar">
                      <p:stCondLst>
                        <p:cond delay="indefinite"/>
                      </p:stCondLst>
                      <p:childTnLst>
                        <p:par>
                          <p:cTn id="134" fill="hold" nodeType="withGroup">
                            <p:stCondLst>
                              <p:cond delay="0"/>
                            </p:stCondLst>
                            <p:childTnLst>
                              <p:par>
                                <p:cTn id="135" presetID="5" presetClass="entr" presetSubtype="10" fill="hold" nodeType="clickEffect">
                                  <p:stCondLst>
                                    <p:cond delay="0"/>
                                  </p:stCondLst>
                                  <p:childTnLst>
                                    <p:set>
                                      <p:cBhvr>
                                        <p:cTn id="136" dur="1" fill="hold">
                                          <p:stCondLst>
                                            <p:cond delay="0"/>
                                          </p:stCondLst>
                                        </p:cTn>
                                        <p:tgtEl>
                                          <p:spTgt spid="12"/>
                                        </p:tgtEl>
                                        <p:attrNameLst>
                                          <p:attrName>style.visibility</p:attrName>
                                        </p:attrNameLst>
                                      </p:cBhvr>
                                      <p:to>
                                        <p:strVal val="visible"/>
                                      </p:to>
                                    </p:set>
                                    <p:animEffect transition="in" filter="checkerboard(across)">
                                      <p:cBhvr>
                                        <p:cTn id="137" dur="500"/>
                                        <p:tgtEl>
                                          <p:spTgt spid="12"/>
                                        </p:tgtEl>
                                      </p:cBhvr>
                                    </p:animEffect>
                                  </p:childTnLst>
                                </p:cTn>
                              </p:par>
                              <p:par>
                                <p:cTn id="138" presetID="5" presetClass="entr" presetSubtype="10" fill="hold" nodeType="withEffect">
                                  <p:stCondLst>
                                    <p:cond delay="0"/>
                                  </p:stCondLst>
                                  <p:childTnLst>
                                    <p:set>
                                      <p:cBhvr>
                                        <p:cTn id="139" dur="1" fill="hold">
                                          <p:stCondLst>
                                            <p:cond delay="0"/>
                                          </p:stCondLst>
                                        </p:cTn>
                                        <p:tgtEl>
                                          <p:spTgt spid="8"/>
                                        </p:tgtEl>
                                        <p:attrNameLst>
                                          <p:attrName>style.visibility</p:attrName>
                                        </p:attrNameLst>
                                      </p:cBhvr>
                                      <p:to>
                                        <p:strVal val="visible"/>
                                      </p:to>
                                    </p:set>
                                    <p:animEffect transition="in" filter="checkerboard(across)">
                                      <p:cBhvr>
                                        <p:cTn id="140" dur="500"/>
                                        <p:tgtEl>
                                          <p:spTgt spid="8"/>
                                        </p:tgtEl>
                                      </p:cBhvr>
                                    </p:animEffect>
                                  </p:childTnLst>
                                </p:cTn>
                              </p:par>
                              <p:par>
                                <p:cTn id="141" presetID="5" presetClass="entr" presetSubtype="10" fill="hold" nodeType="withEffect">
                                  <p:stCondLst>
                                    <p:cond delay="0"/>
                                  </p:stCondLst>
                                  <p:childTnLst>
                                    <p:set>
                                      <p:cBhvr>
                                        <p:cTn id="142" dur="1" fill="hold">
                                          <p:stCondLst>
                                            <p:cond delay="0"/>
                                          </p:stCondLst>
                                        </p:cTn>
                                        <p:tgtEl>
                                          <p:spTgt spid="10"/>
                                        </p:tgtEl>
                                        <p:attrNameLst>
                                          <p:attrName>style.visibility</p:attrName>
                                        </p:attrNameLst>
                                      </p:cBhvr>
                                      <p:to>
                                        <p:strVal val="visible"/>
                                      </p:to>
                                    </p:set>
                                    <p:animEffect transition="in" filter="checkerboard(across)">
                                      <p:cBhvr>
                                        <p:cTn id="143" dur="500"/>
                                        <p:tgtEl>
                                          <p:spTgt spid="10"/>
                                        </p:tgtEl>
                                      </p:cBhvr>
                                    </p:animEffect>
                                  </p:childTnLst>
                                </p:cTn>
                              </p:par>
                            </p:childTnLst>
                          </p:cTn>
                        </p:par>
                      </p:childTnLst>
                    </p:cTn>
                  </p:par>
                  <p:par>
                    <p:cTn id="144" fill="hold" nodeType="clickPar">
                      <p:stCondLst>
                        <p:cond delay="indefinite"/>
                      </p:stCondLst>
                      <p:childTnLst>
                        <p:par>
                          <p:cTn id="145" fill="hold" nodeType="withGroup">
                            <p:stCondLst>
                              <p:cond delay="0"/>
                            </p:stCondLst>
                            <p:childTnLst>
                              <p:par>
                                <p:cTn id="146" presetID="8" presetClass="entr" presetSubtype="16" fill="hold" grpId="0" nodeType="clickEffect">
                                  <p:stCondLst>
                                    <p:cond delay="0"/>
                                  </p:stCondLst>
                                  <p:childTnLst>
                                    <p:set>
                                      <p:cBhvr>
                                        <p:cTn id="147" dur="1" fill="hold">
                                          <p:stCondLst>
                                            <p:cond delay="0"/>
                                          </p:stCondLst>
                                        </p:cTn>
                                        <p:tgtEl>
                                          <p:spTgt spid="50427"/>
                                        </p:tgtEl>
                                        <p:attrNameLst>
                                          <p:attrName>style.visibility</p:attrName>
                                        </p:attrNameLst>
                                      </p:cBhvr>
                                      <p:to>
                                        <p:strVal val="visible"/>
                                      </p:to>
                                    </p:set>
                                    <p:animEffect transition="in" filter="diamond(in)">
                                      <p:cBhvr>
                                        <p:cTn id="148" dur="500"/>
                                        <p:tgtEl>
                                          <p:spTgt spid="50427"/>
                                        </p:tgtEl>
                                      </p:cBhvr>
                                    </p:animEffect>
                                  </p:childTnLst>
                                </p:cTn>
                              </p:par>
                              <p:par>
                                <p:cTn id="149" presetID="8" presetClass="entr" presetSubtype="16" fill="hold" nodeType="withEffect">
                                  <p:stCondLst>
                                    <p:cond delay="0"/>
                                  </p:stCondLst>
                                  <p:childTnLst>
                                    <p:set>
                                      <p:cBhvr>
                                        <p:cTn id="150" dur="1" fill="hold">
                                          <p:stCondLst>
                                            <p:cond delay="0"/>
                                          </p:stCondLst>
                                        </p:cTn>
                                        <p:tgtEl>
                                          <p:spTgt spid="28"/>
                                        </p:tgtEl>
                                        <p:attrNameLst>
                                          <p:attrName>style.visibility</p:attrName>
                                        </p:attrNameLst>
                                      </p:cBhvr>
                                      <p:to>
                                        <p:strVal val="visible"/>
                                      </p:to>
                                    </p:set>
                                    <p:animEffect transition="in" filter="diamond(in)">
                                      <p:cBhvr>
                                        <p:cTn id="151" dur="500"/>
                                        <p:tgtEl>
                                          <p:spTgt spid="28"/>
                                        </p:tgtEl>
                                      </p:cBhvr>
                                    </p:animEffect>
                                  </p:childTnLst>
                                </p:cTn>
                              </p:par>
                              <p:par>
                                <p:cTn id="152" presetID="8" presetClass="entr" presetSubtype="16" fill="hold" grpId="0" nodeType="withEffect">
                                  <p:stCondLst>
                                    <p:cond delay="0"/>
                                  </p:stCondLst>
                                  <p:childTnLst>
                                    <p:set>
                                      <p:cBhvr>
                                        <p:cTn id="153" dur="1" fill="hold">
                                          <p:stCondLst>
                                            <p:cond delay="0"/>
                                          </p:stCondLst>
                                        </p:cTn>
                                        <p:tgtEl>
                                          <p:spTgt spid="50431"/>
                                        </p:tgtEl>
                                        <p:attrNameLst>
                                          <p:attrName>style.visibility</p:attrName>
                                        </p:attrNameLst>
                                      </p:cBhvr>
                                      <p:to>
                                        <p:strVal val="visible"/>
                                      </p:to>
                                    </p:set>
                                    <p:animEffect transition="in" filter="diamond(in)">
                                      <p:cBhvr>
                                        <p:cTn id="154" dur="500"/>
                                        <p:tgtEl>
                                          <p:spTgt spid="50431"/>
                                        </p:tgtEl>
                                      </p:cBhvr>
                                    </p:animEffect>
                                  </p:childTnLst>
                                </p:cTn>
                              </p:par>
                              <p:par>
                                <p:cTn id="155" presetID="8" presetClass="entr" presetSubtype="16" fill="hold" grpId="0" nodeType="withEffect">
                                  <p:stCondLst>
                                    <p:cond delay="0"/>
                                  </p:stCondLst>
                                  <p:childTnLst>
                                    <p:set>
                                      <p:cBhvr>
                                        <p:cTn id="156" dur="1" fill="hold">
                                          <p:stCondLst>
                                            <p:cond delay="0"/>
                                          </p:stCondLst>
                                        </p:cTn>
                                        <p:tgtEl>
                                          <p:spTgt spid="50432"/>
                                        </p:tgtEl>
                                        <p:attrNameLst>
                                          <p:attrName>style.visibility</p:attrName>
                                        </p:attrNameLst>
                                      </p:cBhvr>
                                      <p:to>
                                        <p:strVal val="visible"/>
                                      </p:to>
                                    </p:set>
                                    <p:animEffect transition="in" filter="diamond(in)">
                                      <p:cBhvr>
                                        <p:cTn id="157" dur="500"/>
                                        <p:tgtEl>
                                          <p:spTgt spid="50432"/>
                                        </p:tgtEl>
                                      </p:cBhvr>
                                    </p:animEffect>
                                  </p:childTnLst>
                                </p:cTn>
                              </p:par>
                              <p:par>
                                <p:cTn id="158" presetID="8" presetClass="entr" presetSubtype="16" fill="hold" grpId="0" nodeType="withEffect">
                                  <p:stCondLst>
                                    <p:cond delay="0"/>
                                  </p:stCondLst>
                                  <p:childTnLst>
                                    <p:set>
                                      <p:cBhvr>
                                        <p:cTn id="159" dur="1" fill="hold">
                                          <p:stCondLst>
                                            <p:cond delay="0"/>
                                          </p:stCondLst>
                                        </p:cTn>
                                        <p:tgtEl>
                                          <p:spTgt spid="50433"/>
                                        </p:tgtEl>
                                        <p:attrNameLst>
                                          <p:attrName>style.visibility</p:attrName>
                                        </p:attrNameLst>
                                      </p:cBhvr>
                                      <p:to>
                                        <p:strVal val="visible"/>
                                      </p:to>
                                    </p:set>
                                    <p:animEffect transition="in" filter="diamond(in)">
                                      <p:cBhvr>
                                        <p:cTn id="160" dur="500"/>
                                        <p:tgtEl>
                                          <p:spTgt spid="50433"/>
                                        </p:tgtEl>
                                      </p:cBhvr>
                                    </p:animEffect>
                                  </p:childTnLst>
                                </p:cTn>
                              </p:par>
                              <p:par>
                                <p:cTn id="161" presetID="8" presetClass="entr" presetSubtype="16" fill="hold" nodeType="withEffect">
                                  <p:stCondLst>
                                    <p:cond delay="0"/>
                                  </p:stCondLst>
                                  <p:childTnLst>
                                    <p:set>
                                      <p:cBhvr>
                                        <p:cTn id="162" dur="1" fill="hold">
                                          <p:stCondLst>
                                            <p:cond delay="0"/>
                                          </p:stCondLst>
                                        </p:cTn>
                                        <p:tgtEl>
                                          <p:spTgt spid="29"/>
                                        </p:tgtEl>
                                        <p:attrNameLst>
                                          <p:attrName>style.visibility</p:attrName>
                                        </p:attrNameLst>
                                      </p:cBhvr>
                                      <p:to>
                                        <p:strVal val="visible"/>
                                      </p:to>
                                    </p:set>
                                    <p:animEffect transition="in" filter="diamond(in)">
                                      <p:cBhvr>
                                        <p:cTn id="163" dur="500"/>
                                        <p:tgtEl>
                                          <p:spTgt spid="29"/>
                                        </p:tgtEl>
                                      </p:cBhvr>
                                    </p:animEffect>
                                  </p:childTnLst>
                                </p:cTn>
                              </p:par>
                              <p:par>
                                <p:cTn id="164" presetID="8" presetClass="entr" presetSubtype="16" fill="hold" grpId="0" nodeType="withEffect">
                                  <p:stCondLst>
                                    <p:cond delay="0"/>
                                  </p:stCondLst>
                                  <p:childTnLst>
                                    <p:set>
                                      <p:cBhvr>
                                        <p:cTn id="165" dur="1" fill="hold">
                                          <p:stCondLst>
                                            <p:cond delay="0"/>
                                          </p:stCondLst>
                                        </p:cTn>
                                        <p:tgtEl>
                                          <p:spTgt spid="50437"/>
                                        </p:tgtEl>
                                        <p:attrNameLst>
                                          <p:attrName>style.visibility</p:attrName>
                                        </p:attrNameLst>
                                      </p:cBhvr>
                                      <p:to>
                                        <p:strVal val="visible"/>
                                      </p:to>
                                    </p:set>
                                    <p:animEffect transition="in" filter="diamond(in)">
                                      <p:cBhvr>
                                        <p:cTn id="166" dur="500"/>
                                        <p:tgtEl>
                                          <p:spTgt spid="50437"/>
                                        </p:tgtEl>
                                      </p:cBhvr>
                                    </p:animEffect>
                                  </p:childTnLst>
                                </p:cTn>
                              </p:par>
                              <p:par>
                                <p:cTn id="167" presetID="8" presetClass="entr" presetSubtype="16" fill="hold" grpId="0" nodeType="withEffect">
                                  <p:stCondLst>
                                    <p:cond delay="0"/>
                                  </p:stCondLst>
                                  <p:childTnLst>
                                    <p:set>
                                      <p:cBhvr>
                                        <p:cTn id="168" dur="1" fill="hold">
                                          <p:stCondLst>
                                            <p:cond delay="0"/>
                                          </p:stCondLst>
                                        </p:cTn>
                                        <p:tgtEl>
                                          <p:spTgt spid="50438"/>
                                        </p:tgtEl>
                                        <p:attrNameLst>
                                          <p:attrName>style.visibility</p:attrName>
                                        </p:attrNameLst>
                                      </p:cBhvr>
                                      <p:to>
                                        <p:strVal val="visible"/>
                                      </p:to>
                                    </p:set>
                                    <p:animEffect transition="in" filter="diamond(in)">
                                      <p:cBhvr>
                                        <p:cTn id="169" dur="500"/>
                                        <p:tgtEl>
                                          <p:spTgt spid="50438"/>
                                        </p:tgtEl>
                                      </p:cBhvr>
                                    </p:animEffect>
                                  </p:childTnLst>
                                </p:cTn>
                              </p:par>
                              <p:par>
                                <p:cTn id="170" presetID="8" presetClass="entr" presetSubtype="16" fill="hold" nodeType="withEffect">
                                  <p:stCondLst>
                                    <p:cond delay="0"/>
                                  </p:stCondLst>
                                  <p:childTnLst>
                                    <p:set>
                                      <p:cBhvr>
                                        <p:cTn id="171" dur="1" fill="hold">
                                          <p:stCondLst>
                                            <p:cond delay="0"/>
                                          </p:stCondLst>
                                        </p:cTn>
                                        <p:tgtEl>
                                          <p:spTgt spid="30"/>
                                        </p:tgtEl>
                                        <p:attrNameLst>
                                          <p:attrName>style.visibility</p:attrName>
                                        </p:attrNameLst>
                                      </p:cBhvr>
                                      <p:to>
                                        <p:strVal val="visible"/>
                                      </p:to>
                                    </p:set>
                                    <p:animEffect transition="in" filter="diamond(in)">
                                      <p:cBhvr>
                                        <p:cTn id="172" dur="500"/>
                                        <p:tgtEl>
                                          <p:spTgt spid="30"/>
                                        </p:tgtEl>
                                      </p:cBhvr>
                                    </p:animEffect>
                                  </p:childTnLst>
                                </p:cTn>
                              </p:par>
                              <p:par>
                                <p:cTn id="173" presetID="8" presetClass="entr" presetSubtype="16" fill="hold" grpId="0" nodeType="withEffect">
                                  <p:stCondLst>
                                    <p:cond delay="0"/>
                                  </p:stCondLst>
                                  <p:childTnLst>
                                    <p:set>
                                      <p:cBhvr>
                                        <p:cTn id="174" dur="1" fill="hold">
                                          <p:stCondLst>
                                            <p:cond delay="0"/>
                                          </p:stCondLst>
                                        </p:cTn>
                                        <p:tgtEl>
                                          <p:spTgt spid="50442"/>
                                        </p:tgtEl>
                                        <p:attrNameLst>
                                          <p:attrName>style.visibility</p:attrName>
                                        </p:attrNameLst>
                                      </p:cBhvr>
                                      <p:to>
                                        <p:strVal val="visible"/>
                                      </p:to>
                                    </p:set>
                                    <p:animEffect transition="in" filter="diamond(in)">
                                      <p:cBhvr>
                                        <p:cTn id="175" dur="500"/>
                                        <p:tgtEl>
                                          <p:spTgt spid="50442"/>
                                        </p:tgtEl>
                                      </p:cBhvr>
                                    </p:animEffect>
                                  </p:childTnLst>
                                </p:cTn>
                              </p:par>
                              <p:par>
                                <p:cTn id="176" presetID="8" presetClass="entr" presetSubtype="16" fill="hold" grpId="0" nodeType="withEffect">
                                  <p:stCondLst>
                                    <p:cond delay="0"/>
                                  </p:stCondLst>
                                  <p:childTnLst>
                                    <p:set>
                                      <p:cBhvr>
                                        <p:cTn id="177" dur="1" fill="hold">
                                          <p:stCondLst>
                                            <p:cond delay="0"/>
                                          </p:stCondLst>
                                        </p:cTn>
                                        <p:tgtEl>
                                          <p:spTgt spid="50443"/>
                                        </p:tgtEl>
                                        <p:attrNameLst>
                                          <p:attrName>style.visibility</p:attrName>
                                        </p:attrNameLst>
                                      </p:cBhvr>
                                      <p:to>
                                        <p:strVal val="visible"/>
                                      </p:to>
                                    </p:set>
                                    <p:animEffect transition="in" filter="diamond(in)">
                                      <p:cBhvr>
                                        <p:cTn id="178" dur="500"/>
                                        <p:tgtEl>
                                          <p:spTgt spid="50443"/>
                                        </p:tgtEl>
                                      </p:cBhvr>
                                    </p:animEffect>
                                  </p:childTnLst>
                                </p:cTn>
                              </p:par>
                              <p:par>
                                <p:cTn id="179" presetID="8" presetClass="entr" presetSubtype="16" fill="hold" grpId="0" nodeType="withEffect">
                                  <p:stCondLst>
                                    <p:cond delay="0"/>
                                  </p:stCondLst>
                                  <p:childTnLst>
                                    <p:set>
                                      <p:cBhvr>
                                        <p:cTn id="180" dur="1" fill="hold">
                                          <p:stCondLst>
                                            <p:cond delay="0"/>
                                          </p:stCondLst>
                                        </p:cTn>
                                        <p:tgtEl>
                                          <p:spTgt spid="50444"/>
                                        </p:tgtEl>
                                        <p:attrNameLst>
                                          <p:attrName>style.visibility</p:attrName>
                                        </p:attrNameLst>
                                      </p:cBhvr>
                                      <p:to>
                                        <p:strVal val="visible"/>
                                      </p:to>
                                    </p:set>
                                    <p:animEffect transition="in" filter="diamond(in)">
                                      <p:cBhvr>
                                        <p:cTn id="181" dur="500"/>
                                        <p:tgtEl>
                                          <p:spTgt spid="50444"/>
                                        </p:tgtEl>
                                      </p:cBhvr>
                                    </p:animEffect>
                                  </p:childTnLst>
                                </p:cTn>
                              </p:par>
                              <p:par>
                                <p:cTn id="182" presetID="8" presetClass="entr" presetSubtype="16" fill="hold" nodeType="withEffect">
                                  <p:stCondLst>
                                    <p:cond delay="0"/>
                                  </p:stCondLst>
                                  <p:childTnLst>
                                    <p:set>
                                      <p:cBhvr>
                                        <p:cTn id="183" dur="1" fill="hold">
                                          <p:stCondLst>
                                            <p:cond delay="0"/>
                                          </p:stCondLst>
                                        </p:cTn>
                                        <p:tgtEl>
                                          <p:spTgt spid="31"/>
                                        </p:tgtEl>
                                        <p:attrNameLst>
                                          <p:attrName>style.visibility</p:attrName>
                                        </p:attrNameLst>
                                      </p:cBhvr>
                                      <p:to>
                                        <p:strVal val="visible"/>
                                      </p:to>
                                    </p:set>
                                    <p:animEffect transition="in" filter="diamond(in)">
                                      <p:cBhvr>
                                        <p:cTn id="184" dur="500"/>
                                        <p:tgtEl>
                                          <p:spTgt spid="31"/>
                                        </p:tgtEl>
                                      </p:cBhvr>
                                    </p:animEffect>
                                  </p:childTnLst>
                                </p:cTn>
                              </p:par>
                              <p:par>
                                <p:cTn id="185" presetID="8" presetClass="entr" presetSubtype="16" fill="hold" grpId="0" nodeType="withEffect">
                                  <p:stCondLst>
                                    <p:cond delay="0"/>
                                  </p:stCondLst>
                                  <p:childTnLst>
                                    <p:set>
                                      <p:cBhvr>
                                        <p:cTn id="186" dur="1" fill="hold">
                                          <p:stCondLst>
                                            <p:cond delay="0"/>
                                          </p:stCondLst>
                                        </p:cTn>
                                        <p:tgtEl>
                                          <p:spTgt spid="50449"/>
                                        </p:tgtEl>
                                        <p:attrNameLst>
                                          <p:attrName>style.visibility</p:attrName>
                                        </p:attrNameLst>
                                      </p:cBhvr>
                                      <p:to>
                                        <p:strVal val="visible"/>
                                      </p:to>
                                    </p:set>
                                    <p:animEffect transition="in" filter="diamond(in)">
                                      <p:cBhvr>
                                        <p:cTn id="187" dur="500"/>
                                        <p:tgtEl>
                                          <p:spTgt spid="50449"/>
                                        </p:tgtEl>
                                      </p:cBhvr>
                                    </p:animEffect>
                                  </p:childTnLst>
                                </p:cTn>
                              </p:par>
                              <p:par>
                                <p:cTn id="188" presetID="8" presetClass="entr" presetSubtype="16" fill="hold" nodeType="withEffect">
                                  <p:stCondLst>
                                    <p:cond delay="0"/>
                                  </p:stCondLst>
                                  <p:childTnLst>
                                    <p:set>
                                      <p:cBhvr>
                                        <p:cTn id="189" dur="1" fill="hold">
                                          <p:stCondLst>
                                            <p:cond delay="0"/>
                                          </p:stCondLst>
                                        </p:cTn>
                                        <p:tgtEl>
                                          <p:spTgt spid="50400"/>
                                        </p:tgtEl>
                                        <p:attrNameLst>
                                          <p:attrName>style.visibility</p:attrName>
                                        </p:attrNameLst>
                                      </p:cBhvr>
                                      <p:to>
                                        <p:strVal val="visible"/>
                                      </p:to>
                                    </p:set>
                                    <p:animEffect transition="in" filter="diamond(in)">
                                      <p:cBhvr>
                                        <p:cTn id="190" dur="500"/>
                                        <p:tgtEl>
                                          <p:spTgt spid="50400"/>
                                        </p:tgtEl>
                                      </p:cBhvr>
                                    </p:animEffect>
                                  </p:childTnLst>
                                </p:cTn>
                              </p:par>
                              <p:par>
                                <p:cTn id="191" presetID="8" presetClass="entr" presetSubtype="16" fill="hold" grpId="0" nodeType="withEffect">
                                  <p:stCondLst>
                                    <p:cond delay="0"/>
                                  </p:stCondLst>
                                  <p:childTnLst>
                                    <p:set>
                                      <p:cBhvr>
                                        <p:cTn id="192" dur="1" fill="hold">
                                          <p:stCondLst>
                                            <p:cond delay="0"/>
                                          </p:stCondLst>
                                        </p:cTn>
                                        <p:tgtEl>
                                          <p:spTgt spid="50453"/>
                                        </p:tgtEl>
                                        <p:attrNameLst>
                                          <p:attrName>style.visibility</p:attrName>
                                        </p:attrNameLst>
                                      </p:cBhvr>
                                      <p:to>
                                        <p:strVal val="visible"/>
                                      </p:to>
                                    </p:set>
                                    <p:animEffect transition="in" filter="diamond(in)">
                                      <p:cBhvr>
                                        <p:cTn id="193" dur="500"/>
                                        <p:tgtEl>
                                          <p:spTgt spid="50453"/>
                                        </p:tgtEl>
                                      </p:cBhvr>
                                    </p:animEffect>
                                  </p:childTnLst>
                                </p:cTn>
                              </p:par>
                              <p:par>
                                <p:cTn id="194" presetID="8" presetClass="entr" presetSubtype="16" fill="hold" grpId="0" nodeType="withEffect">
                                  <p:stCondLst>
                                    <p:cond delay="0"/>
                                  </p:stCondLst>
                                  <p:childTnLst>
                                    <p:set>
                                      <p:cBhvr>
                                        <p:cTn id="195" dur="1" fill="hold">
                                          <p:stCondLst>
                                            <p:cond delay="0"/>
                                          </p:stCondLst>
                                        </p:cTn>
                                        <p:tgtEl>
                                          <p:spTgt spid="50454"/>
                                        </p:tgtEl>
                                        <p:attrNameLst>
                                          <p:attrName>style.visibility</p:attrName>
                                        </p:attrNameLst>
                                      </p:cBhvr>
                                      <p:to>
                                        <p:strVal val="visible"/>
                                      </p:to>
                                    </p:set>
                                    <p:animEffect transition="in" filter="diamond(in)">
                                      <p:cBhvr>
                                        <p:cTn id="196" dur="500"/>
                                        <p:tgtEl>
                                          <p:spTgt spid="50454"/>
                                        </p:tgtEl>
                                      </p:cBhvr>
                                    </p:animEffect>
                                  </p:childTnLst>
                                </p:cTn>
                              </p:par>
                              <p:par>
                                <p:cTn id="197" presetID="8" presetClass="entr" presetSubtype="16" fill="hold" grpId="0" nodeType="withEffect">
                                  <p:stCondLst>
                                    <p:cond delay="0"/>
                                  </p:stCondLst>
                                  <p:childTnLst>
                                    <p:set>
                                      <p:cBhvr>
                                        <p:cTn id="198" dur="1" fill="hold">
                                          <p:stCondLst>
                                            <p:cond delay="0"/>
                                          </p:stCondLst>
                                        </p:cTn>
                                        <p:tgtEl>
                                          <p:spTgt spid="50455"/>
                                        </p:tgtEl>
                                        <p:attrNameLst>
                                          <p:attrName>style.visibility</p:attrName>
                                        </p:attrNameLst>
                                      </p:cBhvr>
                                      <p:to>
                                        <p:strVal val="visible"/>
                                      </p:to>
                                    </p:set>
                                    <p:animEffect transition="in" filter="diamond(in)">
                                      <p:cBhvr>
                                        <p:cTn id="199" dur="500"/>
                                        <p:tgtEl>
                                          <p:spTgt spid="50455"/>
                                        </p:tgtEl>
                                      </p:cBhvr>
                                    </p:animEffect>
                                  </p:childTnLst>
                                </p:cTn>
                              </p:par>
                              <p:par>
                                <p:cTn id="200" presetID="8" presetClass="entr" presetSubtype="16" fill="hold" nodeType="withEffect">
                                  <p:stCondLst>
                                    <p:cond delay="0"/>
                                  </p:stCondLst>
                                  <p:childTnLst>
                                    <p:set>
                                      <p:cBhvr>
                                        <p:cTn id="201" dur="1" fill="hold">
                                          <p:stCondLst>
                                            <p:cond delay="0"/>
                                          </p:stCondLst>
                                        </p:cTn>
                                        <p:tgtEl>
                                          <p:spTgt spid="50401"/>
                                        </p:tgtEl>
                                        <p:attrNameLst>
                                          <p:attrName>style.visibility</p:attrName>
                                        </p:attrNameLst>
                                      </p:cBhvr>
                                      <p:to>
                                        <p:strVal val="visible"/>
                                      </p:to>
                                    </p:set>
                                    <p:animEffect transition="in" filter="diamond(in)">
                                      <p:cBhvr>
                                        <p:cTn id="202" dur="500"/>
                                        <p:tgtEl>
                                          <p:spTgt spid="50401"/>
                                        </p:tgtEl>
                                      </p:cBhvr>
                                    </p:animEffect>
                                  </p:childTnLst>
                                </p:cTn>
                              </p:par>
                              <p:par>
                                <p:cTn id="203" presetID="8" presetClass="entr" presetSubtype="16" fill="hold" grpId="0" nodeType="withEffect">
                                  <p:stCondLst>
                                    <p:cond delay="0"/>
                                  </p:stCondLst>
                                  <p:childTnLst>
                                    <p:set>
                                      <p:cBhvr>
                                        <p:cTn id="204" dur="1" fill="hold">
                                          <p:stCondLst>
                                            <p:cond delay="0"/>
                                          </p:stCondLst>
                                        </p:cTn>
                                        <p:tgtEl>
                                          <p:spTgt spid="50459"/>
                                        </p:tgtEl>
                                        <p:attrNameLst>
                                          <p:attrName>style.visibility</p:attrName>
                                        </p:attrNameLst>
                                      </p:cBhvr>
                                      <p:to>
                                        <p:strVal val="visible"/>
                                      </p:to>
                                    </p:set>
                                    <p:animEffect transition="in" filter="diamond(in)">
                                      <p:cBhvr>
                                        <p:cTn id="205" dur="500"/>
                                        <p:tgtEl>
                                          <p:spTgt spid="50459"/>
                                        </p:tgtEl>
                                      </p:cBhvr>
                                    </p:animEffect>
                                  </p:childTnLst>
                                </p:cTn>
                              </p:par>
                              <p:par>
                                <p:cTn id="206" presetID="8" presetClass="entr" presetSubtype="16" fill="hold" grpId="0" nodeType="withEffect">
                                  <p:stCondLst>
                                    <p:cond delay="0"/>
                                  </p:stCondLst>
                                  <p:childTnLst>
                                    <p:set>
                                      <p:cBhvr>
                                        <p:cTn id="207" dur="1" fill="hold">
                                          <p:stCondLst>
                                            <p:cond delay="0"/>
                                          </p:stCondLst>
                                        </p:cTn>
                                        <p:tgtEl>
                                          <p:spTgt spid="50448"/>
                                        </p:tgtEl>
                                        <p:attrNameLst>
                                          <p:attrName>style.visibility</p:attrName>
                                        </p:attrNameLst>
                                      </p:cBhvr>
                                      <p:to>
                                        <p:strVal val="visible"/>
                                      </p:to>
                                    </p:set>
                                    <p:animEffect transition="in" filter="diamond(in)">
                                      <p:cBhvr>
                                        <p:cTn id="208" dur="500"/>
                                        <p:tgtEl>
                                          <p:spTgt spid="50448"/>
                                        </p:tgtEl>
                                      </p:cBhvr>
                                    </p:animEffect>
                                  </p:childTnLst>
                                </p:cTn>
                              </p:par>
                            </p:childTnLst>
                          </p:cTn>
                        </p:par>
                      </p:childTnLst>
                    </p:cTn>
                  </p:par>
                  <p:par>
                    <p:cTn id="209" fill="hold" nodeType="clickPar">
                      <p:stCondLst>
                        <p:cond delay="indefinite"/>
                      </p:stCondLst>
                      <p:childTnLst>
                        <p:par>
                          <p:cTn id="210" fill="hold" nodeType="withGroup">
                            <p:stCondLst>
                              <p:cond delay="0"/>
                            </p:stCondLst>
                            <p:childTnLst>
                              <p:par>
                                <p:cTn id="211" presetID="8" presetClass="entr" presetSubtype="16" fill="hold" nodeType="clickEffect">
                                  <p:stCondLst>
                                    <p:cond delay="0"/>
                                  </p:stCondLst>
                                  <p:childTnLst>
                                    <p:set>
                                      <p:cBhvr>
                                        <p:cTn id="212" dur="1" fill="hold">
                                          <p:stCondLst>
                                            <p:cond delay="0"/>
                                          </p:stCondLst>
                                        </p:cTn>
                                        <p:tgtEl>
                                          <p:spTgt spid="16"/>
                                        </p:tgtEl>
                                        <p:attrNameLst>
                                          <p:attrName>style.visibility</p:attrName>
                                        </p:attrNameLst>
                                      </p:cBhvr>
                                      <p:to>
                                        <p:strVal val="visible"/>
                                      </p:to>
                                    </p:set>
                                    <p:animEffect transition="in" filter="diamond(in)">
                                      <p:cBhvr>
                                        <p:cTn id="213" dur="500"/>
                                        <p:tgtEl>
                                          <p:spTgt spid="16"/>
                                        </p:tgtEl>
                                      </p:cBhvr>
                                    </p:animEffect>
                                  </p:childTnLst>
                                </p:cTn>
                              </p:par>
                            </p:childTnLst>
                          </p:cTn>
                        </p:par>
                      </p:childTnLst>
                    </p:cTn>
                  </p:par>
                  <p:par>
                    <p:cTn id="214" fill="hold" nodeType="clickPar">
                      <p:stCondLst>
                        <p:cond delay="indefinite"/>
                      </p:stCondLst>
                      <p:childTnLst>
                        <p:par>
                          <p:cTn id="215" fill="hold" nodeType="withGroup">
                            <p:stCondLst>
                              <p:cond delay="0"/>
                            </p:stCondLst>
                            <p:childTnLst>
                              <p:par>
                                <p:cTn id="216" presetID="8" presetClass="entr" presetSubtype="16" fill="hold" grpId="0" nodeType="clickEffect">
                                  <p:stCondLst>
                                    <p:cond delay="0"/>
                                  </p:stCondLst>
                                  <p:childTnLst>
                                    <p:set>
                                      <p:cBhvr>
                                        <p:cTn id="217" dur="1" fill="hold">
                                          <p:stCondLst>
                                            <p:cond delay="0"/>
                                          </p:stCondLst>
                                        </p:cTn>
                                        <p:tgtEl>
                                          <p:spTgt spid="50416"/>
                                        </p:tgtEl>
                                        <p:attrNameLst>
                                          <p:attrName>style.visibility</p:attrName>
                                        </p:attrNameLst>
                                      </p:cBhvr>
                                      <p:to>
                                        <p:strVal val="visible"/>
                                      </p:to>
                                    </p:set>
                                    <p:animEffect transition="in" filter="diamond(in)">
                                      <p:cBhvr>
                                        <p:cTn id="218" dur="500"/>
                                        <p:tgtEl>
                                          <p:spTgt spid="50416"/>
                                        </p:tgtEl>
                                      </p:cBhvr>
                                    </p:animEffect>
                                  </p:childTnLst>
                                </p:cTn>
                              </p:par>
                              <p:par>
                                <p:cTn id="219" presetID="8" presetClass="entr" presetSubtype="16" fill="hold" grpId="0" nodeType="withEffect">
                                  <p:stCondLst>
                                    <p:cond delay="0"/>
                                  </p:stCondLst>
                                  <p:childTnLst>
                                    <p:set>
                                      <p:cBhvr>
                                        <p:cTn id="220" dur="1" fill="hold">
                                          <p:stCondLst>
                                            <p:cond delay="0"/>
                                          </p:stCondLst>
                                        </p:cTn>
                                        <p:tgtEl>
                                          <p:spTgt spid="50420"/>
                                        </p:tgtEl>
                                        <p:attrNameLst>
                                          <p:attrName>style.visibility</p:attrName>
                                        </p:attrNameLst>
                                      </p:cBhvr>
                                      <p:to>
                                        <p:strVal val="visible"/>
                                      </p:to>
                                    </p:set>
                                    <p:animEffect transition="in" filter="diamond(in)">
                                      <p:cBhvr>
                                        <p:cTn id="221" dur="500"/>
                                        <p:tgtEl>
                                          <p:spTgt spid="50420"/>
                                        </p:tgtEl>
                                      </p:cBhvr>
                                    </p:animEffect>
                                  </p:childTnLst>
                                </p:cTn>
                              </p:par>
                              <p:par>
                                <p:cTn id="222" presetID="8" presetClass="entr" presetSubtype="16" fill="hold" grpId="0" nodeType="withEffect">
                                  <p:stCondLst>
                                    <p:cond delay="0"/>
                                  </p:stCondLst>
                                  <p:childTnLst>
                                    <p:set>
                                      <p:cBhvr>
                                        <p:cTn id="223" dur="1" fill="hold">
                                          <p:stCondLst>
                                            <p:cond delay="0"/>
                                          </p:stCondLst>
                                        </p:cTn>
                                        <p:tgtEl>
                                          <p:spTgt spid="50421"/>
                                        </p:tgtEl>
                                        <p:attrNameLst>
                                          <p:attrName>style.visibility</p:attrName>
                                        </p:attrNameLst>
                                      </p:cBhvr>
                                      <p:to>
                                        <p:strVal val="visible"/>
                                      </p:to>
                                    </p:set>
                                    <p:animEffect transition="in" filter="diamond(in)">
                                      <p:cBhvr>
                                        <p:cTn id="224" dur="500"/>
                                        <p:tgtEl>
                                          <p:spTgt spid="50421"/>
                                        </p:tgtEl>
                                      </p:cBhvr>
                                    </p:animEffect>
                                  </p:childTnLst>
                                </p:cTn>
                              </p:par>
                              <p:par>
                                <p:cTn id="225" presetID="8" presetClass="entr" presetSubtype="16" fill="hold" grpId="0" nodeType="withEffect">
                                  <p:stCondLst>
                                    <p:cond delay="0"/>
                                  </p:stCondLst>
                                  <p:childTnLst>
                                    <p:set>
                                      <p:cBhvr>
                                        <p:cTn id="226" dur="1" fill="hold">
                                          <p:stCondLst>
                                            <p:cond delay="0"/>
                                          </p:stCondLst>
                                        </p:cTn>
                                        <p:tgtEl>
                                          <p:spTgt spid="50422"/>
                                        </p:tgtEl>
                                        <p:attrNameLst>
                                          <p:attrName>style.visibility</p:attrName>
                                        </p:attrNameLst>
                                      </p:cBhvr>
                                      <p:to>
                                        <p:strVal val="visible"/>
                                      </p:to>
                                    </p:set>
                                    <p:animEffect transition="in" filter="diamond(in)">
                                      <p:cBhvr>
                                        <p:cTn id="227" dur="500"/>
                                        <p:tgtEl>
                                          <p:spTgt spid="50422"/>
                                        </p:tgtEl>
                                      </p:cBhvr>
                                    </p:animEffect>
                                  </p:childTnLst>
                                </p:cTn>
                              </p:par>
                              <p:par>
                                <p:cTn id="228" presetID="8" presetClass="entr" presetSubtype="16" fill="hold" nodeType="withEffect">
                                  <p:stCondLst>
                                    <p:cond delay="0"/>
                                  </p:stCondLst>
                                  <p:childTnLst>
                                    <p:set>
                                      <p:cBhvr>
                                        <p:cTn id="229" dur="1" fill="hold">
                                          <p:stCondLst>
                                            <p:cond delay="0"/>
                                          </p:stCondLst>
                                        </p:cTn>
                                        <p:tgtEl>
                                          <p:spTgt spid="27"/>
                                        </p:tgtEl>
                                        <p:attrNameLst>
                                          <p:attrName>style.visibility</p:attrName>
                                        </p:attrNameLst>
                                      </p:cBhvr>
                                      <p:to>
                                        <p:strVal val="visible"/>
                                      </p:to>
                                    </p:set>
                                    <p:animEffect transition="in" filter="diamond(in)">
                                      <p:cBhvr>
                                        <p:cTn id="230" dur="500"/>
                                        <p:tgtEl>
                                          <p:spTgt spid="27"/>
                                        </p:tgtEl>
                                      </p:cBhvr>
                                    </p:animEffect>
                                  </p:childTnLst>
                                </p:cTn>
                              </p:par>
                              <p:par>
                                <p:cTn id="231" presetID="8" presetClass="entr" presetSubtype="16" fill="hold" grpId="0" nodeType="withEffect">
                                  <p:stCondLst>
                                    <p:cond delay="0"/>
                                  </p:stCondLst>
                                  <p:childTnLst>
                                    <p:set>
                                      <p:cBhvr>
                                        <p:cTn id="232" dur="1" fill="hold">
                                          <p:stCondLst>
                                            <p:cond delay="0"/>
                                          </p:stCondLst>
                                        </p:cTn>
                                        <p:tgtEl>
                                          <p:spTgt spid="50426"/>
                                        </p:tgtEl>
                                        <p:attrNameLst>
                                          <p:attrName>style.visibility</p:attrName>
                                        </p:attrNameLst>
                                      </p:cBhvr>
                                      <p:to>
                                        <p:strVal val="visible"/>
                                      </p:to>
                                    </p:set>
                                    <p:animEffect transition="in" filter="diamond(in)">
                                      <p:cBhvr>
                                        <p:cTn id="233" dur="500"/>
                                        <p:tgtEl>
                                          <p:spTgt spid="50426"/>
                                        </p:tgtEl>
                                      </p:cBhvr>
                                    </p:animEffect>
                                  </p:childTnLst>
                                </p:cTn>
                              </p:par>
                              <p:par>
                                <p:cTn id="234" presetID="8" presetClass="entr" presetSubtype="16" fill="hold" nodeType="withEffect">
                                  <p:stCondLst>
                                    <p:cond delay="0"/>
                                  </p:stCondLst>
                                  <p:childTnLst>
                                    <p:set>
                                      <p:cBhvr>
                                        <p:cTn id="235" dur="1" fill="hold">
                                          <p:stCondLst>
                                            <p:cond delay="0"/>
                                          </p:stCondLst>
                                        </p:cTn>
                                        <p:tgtEl>
                                          <p:spTgt spid="26"/>
                                        </p:tgtEl>
                                        <p:attrNameLst>
                                          <p:attrName>style.visibility</p:attrName>
                                        </p:attrNameLst>
                                      </p:cBhvr>
                                      <p:to>
                                        <p:strVal val="visible"/>
                                      </p:to>
                                    </p:set>
                                    <p:animEffect transition="in" filter="diamond(in)">
                                      <p:cBhvr>
                                        <p:cTn id="236"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p:bldP spid="50211" grpId="0"/>
      <p:bldP spid="50212" grpId="0"/>
      <p:bldP spid="50266" grpId="0"/>
      <p:bldP spid="50280" grpId="0"/>
      <p:bldP spid="50281" grpId="0"/>
      <p:bldP spid="50282" grpId="0"/>
      <p:bldP spid="50286" grpId="0"/>
      <p:bldP spid="50291" grpId="0"/>
      <p:bldP spid="50295" grpId="0"/>
      <p:bldP spid="50296" grpId="0"/>
      <p:bldP spid="50297" grpId="0"/>
      <p:bldP spid="50301" grpId="0"/>
      <p:bldP spid="50302" grpId="0"/>
      <p:bldP spid="50306" grpId="0"/>
      <p:bldP spid="50307" grpId="0"/>
      <p:bldP spid="50308" grpId="0"/>
      <p:bldP spid="50312" grpId="0"/>
      <p:bldP spid="50313" grpId="0"/>
      <p:bldP spid="50317" grpId="0"/>
      <p:bldP spid="50318" grpId="0"/>
      <p:bldP spid="50319" grpId="0"/>
      <p:bldP spid="50323" grpId="0"/>
      <p:bldP spid="50416" grpId="0"/>
      <p:bldP spid="50420" grpId="0"/>
      <p:bldP spid="50421" grpId="0"/>
      <p:bldP spid="50422" grpId="0"/>
      <p:bldP spid="50426" grpId="0"/>
      <p:bldP spid="50427" grpId="0"/>
      <p:bldP spid="50431" grpId="0"/>
      <p:bldP spid="50432" grpId="0"/>
      <p:bldP spid="50433" grpId="0"/>
      <p:bldP spid="50437" grpId="0"/>
      <p:bldP spid="50438" grpId="0"/>
      <p:bldP spid="50442" grpId="0"/>
      <p:bldP spid="50443" grpId="0"/>
      <p:bldP spid="50444" grpId="0"/>
      <p:bldP spid="50448" grpId="0"/>
      <p:bldP spid="50449" grpId="0"/>
      <p:bldP spid="50453" grpId="0"/>
      <p:bldP spid="50454" grpId="0"/>
      <p:bldP spid="50455" grpId="0"/>
      <p:bldP spid="5045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 Box 2"/>
          <p:cNvSpPr txBox="1">
            <a:spLocks noChangeArrowheads="1"/>
          </p:cNvSpPr>
          <p:nvPr/>
        </p:nvSpPr>
        <p:spPr bwMode="auto">
          <a:xfrm>
            <a:off x="0" y="501650"/>
            <a:ext cx="9144000" cy="800100"/>
          </a:xfrm>
          <a:prstGeom prst="rect">
            <a:avLst/>
          </a:prstGeom>
          <a:noFill/>
          <a:ln w="9525">
            <a:noFill/>
            <a:miter lim="800000"/>
            <a:headEnd/>
            <a:tailEnd/>
          </a:ln>
        </p:spPr>
        <p:txBody>
          <a:bodyPr>
            <a:spAutoFit/>
          </a:bodyPr>
          <a:lstStyle/>
          <a:p>
            <a:pPr algn="ctr">
              <a:spcBef>
                <a:spcPct val="10000"/>
              </a:spcBef>
            </a:pPr>
            <a:r>
              <a:rPr lang="en-US" sz="2400" b="1">
                <a:solidFill>
                  <a:srgbClr val="E20000"/>
                </a:solidFill>
                <a:latin typeface="Arial" charset="0"/>
              </a:rPr>
              <a:t>Chia số có hai chữ số cho số có một chữ số</a:t>
            </a:r>
          </a:p>
          <a:p>
            <a:pPr algn="ctr">
              <a:spcBef>
                <a:spcPct val="10000"/>
              </a:spcBef>
            </a:pPr>
            <a:r>
              <a:rPr lang="en-US" sz="2000">
                <a:solidFill>
                  <a:srgbClr val="E20000"/>
                </a:solidFill>
                <a:latin typeface="Arial" charset="0"/>
              </a:rPr>
              <a:t>(tiếp theo)</a:t>
            </a:r>
            <a:endParaRPr lang="en-US" sz="2000" u="sng">
              <a:solidFill>
                <a:srgbClr val="E20000"/>
              </a:solidFill>
              <a:latin typeface="Arial" charset="0"/>
            </a:endParaRPr>
          </a:p>
        </p:txBody>
      </p:sp>
      <p:sp>
        <p:nvSpPr>
          <p:cNvPr id="52228" name="Text Box 4"/>
          <p:cNvSpPr txBox="1">
            <a:spLocks noChangeArrowheads="1"/>
          </p:cNvSpPr>
          <p:nvPr/>
        </p:nvSpPr>
        <p:spPr bwMode="auto">
          <a:xfrm>
            <a:off x="547688" y="1752600"/>
            <a:ext cx="1944687" cy="461963"/>
          </a:xfrm>
          <a:prstGeom prst="rect">
            <a:avLst/>
          </a:prstGeom>
          <a:noFill/>
          <a:ln w="9525">
            <a:noFill/>
            <a:miter lim="800000"/>
            <a:headEnd/>
            <a:tailEnd/>
          </a:ln>
        </p:spPr>
        <p:txBody>
          <a:bodyPr wrap="none">
            <a:spAutoFit/>
          </a:bodyPr>
          <a:lstStyle/>
          <a:p>
            <a:r>
              <a:rPr lang="en-US" sz="2400" b="1">
                <a:solidFill>
                  <a:srgbClr val="0000FF"/>
                </a:solidFill>
                <a:latin typeface="Arial" charset="0"/>
              </a:rPr>
              <a:t>* </a:t>
            </a:r>
            <a:r>
              <a:rPr lang="en-US" sz="2400" b="1" u="sng">
                <a:solidFill>
                  <a:srgbClr val="0000FF"/>
                </a:solidFill>
                <a:latin typeface="Arial" charset="0"/>
              </a:rPr>
              <a:t>Luyện tập:</a:t>
            </a:r>
          </a:p>
        </p:txBody>
      </p:sp>
      <p:sp>
        <p:nvSpPr>
          <p:cNvPr id="52229" name="Text Box 5"/>
          <p:cNvSpPr txBox="1">
            <a:spLocks noChangeArrowheads="1"/>
          </p:cNvSpPr>
          <p:nvPr/>
        </p:nvSpPr>
        <p:spPr bwMode="auto">
          <a:xfrm>
            <a:off x="152400" y="2209800"/>
            <a:ext cx="8839200" cy="1200150"/>
          </a:xfrm>
          <a:prstGeom prst="rect">
            <a:avLst/>
          </a:prstGeom>
          <a:noFill/>
          <a:ln w="9525">
            <a:noFill/>
            <a:miter lim="800000"/>
            <a:headEnd/>
            <a:tailEnd/>
          </a:ln>
        </p:spPr>
        <p:txBody>
          <a:bodyPr>
            <a:spAutoFit/>
          </a:bodyPr>
          <a:lstStyle/>
          <a:p>
            <a:r>
              <a:rPr lang="en-US" sz="2400" b="1" u="sng">
                <a:solidFill>
                  <a:srgbClr val="0000FF"/>
                </a:solidFill>
                <a:latin typeface="Arial" charset="0"/>
              </a:rPr>
              <a:t>Bài 2:</a:t>
            </a:r>
            <a:r>
              <a:rPr lang="en-US" sz="2400">
                <a:solidFill>
                  <a:srgbClr val="0000FF"/>
                </a:solidFill>
                <a:latin typeface="Arial" charset="0"/>
              </a:rPr>
              <a:t> Một lớp học có 33 học sinh, phòng học của lớp đó chỉ có loại bàn 2 chỗ ngồi. Hỏi cần có ít nhất bao nhiêu bàn học như thế ?</a:t>
            </a:r>
          </a:p>
        </p:txBody>
      </p:sp>
      <p:sp>
        <p:nvSpPr>
          <p:cNvPr id="52260" name="Text Box 36"/>
          <p:cNvSpPr txBox="1">
            <a:spLocks noChangeArrowheads="1"/>
          </p:cNvSpPr>
          <p:nvPr/>
        </p:nvSpPr>
        <p:spPr bwMode="auto">
          <a:xfrm>
            <a:off x="1828800" y="3429000"/>
            <a:ext cx="4648200" cy="579438"/>
          </a:xfrm>
          <a:prstGeom prst="rect">
            <a:avLst/>
          </a:prstGeom>
          <a:noFill/>
          <a:ln w="9525">
            <a:noFill/>
            <a:miter lim="800000"/>
            <a:headEnd/>
            <a:tailEnd/>
          </a:ln>
        </p:spPr>
        <p:txBody>
          <a:bodyPr>
            <a:spAutoFit/>
          </a:bodyPr>
          <a:lstStyle/>
          <a:p>
            <a:r>
              <a:rPr lang="en-US" sz="3200" b="1">
                <a:solidFill>
                  <a:srgbClr val="0000FF"/>
                </a:solidFill>
                <a:latin typeface="Arial" charset="0"/>
              </a:rPr>
              <a:t>Bài toán cho biết gì ?</a:t>
            </a:r>
          </a:p>
        </p:txBody>
      </p:sp>
      <p:sp>
        <p:nvSpPr>
          <p:cNvPr id="52261" name="Text Box 37"/>
          <p:cNvSpPr txBox="1">
            <a:spLocks noChangeArrowheads="1"/>
          </p:cNvSpPr>
          <p:nvPr/>
        </p:nvSpPr>
        <p:spPr bwMode="auto">
          <a:xfrm>
            <a:off x="1828800" y="4144963"/>
            <a:ext cx="4267200" cy="579437"/>
          </a:xfrm>
          <a:prstGeom prst="rect">
            <a:avLst/>
          </a:prstGeom>
          <a:noFill/>
          <a:ln w="9525">
            <a:noFill/>
            <a:miter lim="800000"/>
            <a:headEnd/>
            <a:tailEnd/>
          </a:ln>
        </p:spPr>
        <p:txBody>
          <a:bodyPr>
            <a:spAutoFit/>
          </a:bodyPr>
          <a:lstStyle/>
          <a:p>
            <a:r>
              <a:rPr lang="en-US" sz="3200" b="1">
                <a:solidFill>
                  <a:srgbClr val="FF0000"/>
                </a:solidFill>
                <a:latin typeface="Arial" charset="0"/>
              </a:rPr>
              <a:t>Bài toán hỏi gì ?</a:t>
            </a:r>
          </a:p>
        </p:txBody>
      </p:sp>
      <p:sp>
        <p:nvSpPr>
          <p:cNvPr id="52263" name="Line 39"/>
          <p:cNvSpPr>
            <a:spLocks noChangeShapeType="1"/>
          </p:cNvSpPr>
          <p:nvPr/>
        </p:nvSpPr>
        <p:spPr bwMode="auto">
          <a:xfrm>
            <a:off x="3352800" y="2590800"/>
            <a:ext cx="1447800" cy="0"/>
          </a:xfrm>
          <a:prstGeom prst="line">
            <a:avLst/>
          </a:prstGeom>
          <a:noFill/>
          <a:ln w="28575">
            <a:solidFill>
              <a:srgbClr val="FF0000"/>
            </a:solidFill>
            <a:round/>
            <a:headEnd/>
            <a:tailEnd/>
          </a:ln>
        </p:spPr>
        <p:txBody>
          <a:bodyPr/>
          <a:lstStyle/>
          <a:p>
            <a:endParaRPr lang="en-US"/>
          </a:p>
        </p:txBody>
      </p:sp>
      <p:sp>
        <p:nvSpPr>
          <p:cNvPr id="52264" name="Line 40"/>
          <p:cNvSpPr>
            <a:spLocks noChangeShapeType="1"/>
          </p:cNvSpPr>
          <p:nvPr/>
        </p:nvSpPr>
        <p:spPr bwMode="auto">
          <a:xfrm>
            <a:off x="838200" y="2971800"/>
            <a:ext cx="1905000" cy="0"/>
          </a:xfrm>
          <a:prstGeom prst="line">
            <a:avLst/>
          </a:prstGeom>
          <a:noFill/>
          <a:ln w="28575">
            <a:solidFill>
              <a:srgbClr val="FF0000"/>
            </a:solidFill>
            <a:round/>
            <a:headEnd/>
            <a:tailEnd/>
          </a:ln>
        </p:spPr>
        <p:txBody>
          <a:bodyPr/>
          <a:lstStyle/>
          <a:p>
            <a:endParaRPr lang="en-US"/>
          </a:p>
        </p:txBody>
      </p:sp>
      <p:sp>
        <p:nvSpPr>
          <p:cNvPr id="52265" name="Line 41"/>
          <p:cNvSpPr>
            <a:spLocks noChangeShapeType="1"/>
          </p:cNvSpPr>
          <p:nvPr/>
        </p:nvSpPr>
        <p:spPr bwMode="auto">
          <a:xfrm>
            <a:off x="4495800" y="2971800"/>
            <a:ext cx="2895600" cy="0"/>
          </a:xfrm>
          <a:prstGeom prst="line">
            <a:avLst/>
          </a:prstGeom>
          <a:noFill/>
          <a:ln w="28575">
            <a:solidFill>
              <a:srgbClr val="FF0000"/>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52226"/>
                                        </p:tgtEl>
                                        <p:attrNameLst>
                                          <p:attrName>style.visibility</p:attrName>
                                        </p:attrNameLst>
                                      </p:cBhvr>
                                      <p:to>
                                        <p:strVal val="visible"/>
                                      </p:to>
                                    </p:set>
                                    <p:animEffect transition="in" filter="checkerboard(across)">
                                      <p:cBhvr>
                                        <p:cTn id="7" dur="500"/>
                                        <p:tgtEl>
                                          <p:spTgt spid="52226"/>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52228"/>
                                        </p:tgtEl>
                                        <p:attrNameLst>
                                          <p:attrName>style.visibility</p:attrName>
                                        </p:attrNameLst>
                                      </p:cBhvr>
                                      <p:to>
                                        <p:strVal val="visible"/>
                                      </p:to>
                                    </p:set>
                                    <p:animEffect transition="in" filter="checkerboard(across)">
                                      <p:cBhvr>
                                        <p:cTn id="10" dur="500"/>
                                        <p:tgtEl>
                                          <p:spTgt spid="52228"/>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2229"/>
                                        </p:tgtEl>
                                        <p:attrNameLst>
                                          <p:attrName>style.visibility</p:attrName>
                                        </p:attrNameLst>
                                      </p:cBhvr>
                                      <p:to>
                                        <p:strVal val="visible"/>
                                      </p:to>
                                    </p:set>
                                    <p:animEffect transition="in" filter="fade">
                                      <p:cBhvr>
                                        <p:cTn id="15" dur="1000"/>
                                        <p:tgtEl>
                                          <p:spTgt spid="52229"/>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2260"/>
                                        </p:tgtEl>
                                        <p:attrNameLst>
                                          <p:attrName>style.visibility</p:attrName>
                                        </p:attrNameLst>
                                      </p:cBhvr>
                                      <p:to>
                                        <p:strVal val="visible"/>
                                      </p:to>
                                    </p:set>
                                    <p:animEffect transition="in" filter="fade">
                                      <p:cBhvr>
                                        <p:cTn id="20" dur="1000"/>
                                        <p:tgtEl>
                                          <p:spTgt spid="52260"/>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52263"/>
                                        </p:tgtEl>
                                        <p:attrNameLst>
                                          <p:attrName>style.visibility</p:attrName>
                                        </p:attrNameLst>
                                      </p:cBhvr>
                                      <p:to>
                                        <p:strVal val="visible"/>
                                      </p:to>
                                    </p:set>
                                    <p:animEffect transition="in" filter="checkerboard(across)">
                                      <p:cBhvr>
                                        <p:cTn id="25" dur="500"/>
                                        <p:tgtEl>
                                          <p:spTgt spid="52263"/>
                                        </p:tgtEl>
                                      </p:cBhvr>
                                    </p:animEffect>
                                  </p:childTnLst>
                                </p:cTn>
                              </p:par>
                              <p:par>
                                <p:cTn id="26" presetID="5" presetClass="entr" presetSubtype="10" fill="hold" grpId="0" nodeType="withEffect">
                                  <p:stCondLst>
                                    <p:cond delay="0"/>
                                  </p:stCondLst>
                                  <p:childTnLst>
                                    <p:set>
                                      <p:cBhvr>
                                        <p:cTn id="27" dur="1" fill="hold">
                                          <p:stCondLst>
                                            <p:cond delay="0"/>
                                          </p:stCondLst>
                                        </p:cTn>
                                        <p:tgtEl>
                                          <p:spTgt spid="52264"/>
                                        </p:tgtEl>
                                        <p:attrNameLst>
                                          <p:attrName>style.visibility</p:attrName>
                                        </p:attrNameLst>
                                      </p:cBhvr>
                                      <p:to>
                                        <p:strVal val="visible"/>
                                      </p:to>
                                    </p:set>
                                    <p:animEffect transition="in" filter="checkerboard(across)">
                                      <p:cBhvr>
                                        <p:cTn id="28" dur="500"/>
                                        <p:tgtEl>
                                          <p:spTgt spid="52264"/>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52261"/>
                                        </p:tgtEl>
                                        <p:attrNameLst>
                                          <p:attrName>style.visibility</p:attrName>
                                        </p:attrNameLst>
                                      </p:cBhvr>
                                      <p:to>
                                        <p:strVal val="visible"/>
                                      </p:to>
                                    </p:set>
                                    <p:animEffect transition="in" filter="fade">
                                      <p:cBhvr>
                                        <p:cTn id="33" dur="1000"/>
                                        <p:tgtEl>
                                          <p:spTgt spid="52261"/>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8" presetClass="entr" presetSubtype="16" fill="hold" grpId="0" nodeType="clickEffect">
                                  <p:stCondLst>
                                    <p:cond delay="0"/>
                                  </p:stCondLst>
                                  <p:childTnLst>
                                    <p:set>
                                      <p:cBhvr>
                                        <p:cTn id="37" dur="1" fill="hold">
                                          <p:stCondLst>
                                            <p:cond delay="0"/>
                                          </p:stCondLst>
                                        </p:cTn>
                                        <p:tgtEl>
                                          <p:spTgt spid="52265"/>
                                        </p:tgtEl>
                                        <p:attrNameLst>
                                          <p:attrName>style.visibility</p:attrName>
                                        </p:attrNameLst>
                                      </p:cBhvr>
                                      <p:to>
                                        <p:strVal val="visible"/>
                                      </p:to>
                                    </p:set>
                                    <p:animEffect transition="in" filter="diamond(in)">
                                      <p:cBhvr>
                                        <p:cTn id="38" dur="2000"/>
                                        <p:tgtEl>
                                          <p:spTgt spid="522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p:bldP spid="52228" grpId="0"/>
      <p:bldP spid="52229" grpId="0"/>
      <p:bldP spid="52260" grpId="0"/>
      <p:bldP spid="52261" grpId="0"/>
      <p:bldP spid="52263" grpId="0" animBg="1"/>
      <p:bldP spid="52264" grpId="0" animBg="1"/>
      <p:bldP spid="5226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 Box 2"/>
          <p:cNvSpPr txBox="1">
            <a:spLocks noChangeArrowheads="1"/>
          </p:cNvSpPr>
          <p:nvPr/>
        </p:nvSpPr>
        <p:spPr bwMode="auto">
          <a:xfrm>
            <a:off x="0" y="501650"/>
            <a:ext cx="9144000" cy="800100"/>
          </a:xfrm>
          <a:prstGeom prst="rect">
            <a:avLst/>
          </a:prstGeom>
          <a:noFill/>
          <a:ln w="9525">
            <a:noFill/>
            <a:miter lim="800000"/>
            <a:headEnd/>
            <a:tailEnd/>
          </a:ln>
        </p:spPr>
        <p:txBody>
          <a:bodyPr>
            <a:spAutoFit/>
          </a:bodyPr>
          <a:lstStyle/>
          <a:p>
            <a:pPr algn="ctr">
              <a:spcBef>
                <a:spcPct val="10000"/>
              </a:spcBef>
            </a:pPr>
            <a:r>
              <a:rPr lang="en-US" sz="2400" b="1">
                <a:solidFill>
                  <a:srgbClr val="E20000"/>
                </a:solidFill>
                <a:latin typeface="Arial" charset="0"/>
              </a:rPr>
              <a:t>Chia số có hai chữ số cho số có một chữ số</a:t>
            </a:r>
          </a:p>
          <a:p>
            <a:pPr algn="ctr">
              <a:spcBef>
                <a:spcPct val="10000"/>
              </a:spcBef>
            </a:pPr>
            <a:r>
              <a:rPr lang="en-US" sz="2000">
                <a:solidFill>
                  <a:srgbClr val="E20000"/>
                </a:solidFill>
                <a:latin typeface="Arial" charset="0"/>
              </a:rPr>
              <a:t>(tiếp theo)</a:t>
            </a:r>
            <a:endParaRPr lang="en-US" sz="2000" u="sng">
              <a:solidFill>
                <a:srgbClr val="E20000"/>
              </a:solidFill>
              <a:latin typeface="Arial" charset="0"/>
            </a:endParaRPr>
          </a:p>
        </p:txBody>
      </p:sp>
      <p:sp>
        <p:nvSpPr>
          <p:cNvPr id="53252" name="Text Box 4"/>
          <p:cNvSpPr txBox="1">
            <a:spLocks noChangeArrowheads="1"/>
          </p:cNvSpPr>
          <p:nvPr/>
        </p:nvSpPr>
        <p:spPr bwMode="auto">
          <a:xfrm>
            <a:off x="547688" y="1752600"/>
            <a:ext cx="2030412" cy="461963"/>
          </a:xfrm>
          <a:prstGeom prst="rect">
            <a:avLst/>
          </a:prstGeom>
          <a:noFill/>
          <a:ln w="9525">
            <a:noFill/>
            <a:miter lim="800000"/>
            <a:headEnd/>
            <a:tailEnd/>
          </a:ln>
        </p:spPr>
        <p:txBody>
          <a:bodyPr wrap="none">
            <a:spAutoFit/>
          </a:bodyPr>
          <a:lstStyle/>
          <a:p>
            <a:r>
              <a:rPr lang="en-US" sz="2400" b="1">
                <a:solidFill>
                  <a:srgbClr val="0000FF"/>
                </a:solidFill>
                <a:latin typeface="Arial" charset="0"/>
              </a:rPr>
              <a:t>* </a:t>
            </a:r>
            <a:r>
              <a:rPr lang="en-US" sz="2400" b="1" u="sng">
                <a:solidFill>
                  <a:srgbClr val="0000FF"/>
                </a:solidFill>
                <a:latin typeface="Arial" charset="0"/>
              </a:rPr>
              <a:t>Luyện tập :</a:t>
            </a:r>
          </a:p>
        </p:txBody>
      </p:sp>
      <p:sp>
        <p:nvSpPr>
          <p:cNvPr id="53256" name="Text Box 8"/>
          <p:cNvSpPr txBox="1">
            <a:spLocks noChangeArrowheads="1"/>
          </p:cNvSpPr>
          <p:nvPr/>
        </p:nvSpPr>
        <p:spPr bwMode="auto">
          <a:xfrm>
            <a:off x="838200" y="2667000"/>
            <a:ext cx="7543800" cy="830263"/>
          </a:xfrm>
          <a:prstGeom prst="rect">
            <a:avLst/>
          </a:prstGeom>
          <a:noFill/>
          <a:ln w="9525">
            <a:noFill/>
            <a:miter lim="800000"/>
            <a:headEnd/>
            <a:tailEnd/>
          </a:ln>
        </p:spPr>
        <p:txBody>
          <a:bodyPr>
            <a:spAutoFit/>
          </a:bodyPr>
          <a:lstStyle/>
          <a:p>
            <a:r>
              <a:rPr lang="en-US" sz="2400" b="1" u="sng">
                <a:solidFill>
                  <a:srgbClr val="0000FF"/>
                </a:solidFill>
                <a:latin typeface="Arial" charset="0"/>
              </a:rPr>
              <a:t>Tóm tắt :</a:t>
            </a:r>
            <a:r>
              <a:rPr lang="en-US" sz="2400" b="1">
                <a:solidFill>
                  <a:srgbClr val="0000FF"/>
                </a:solidFill>
                <a:latin typeface="Arial" charset="0"/>
              </a:rPr>
              <a:t>  	</a:t>
            </a:r>
            <a:r>
              <a:rPr lang="en-US" sz="2400">
                <a:solidFill>
                  <a:srgbClr val="0000FF"/>
                </a:solidFill>
                <a:latin typeface="Arial" charset="0"/>
              </a:rPr>
              <a:t>2 học sinh : 1 cái bàn</a:t>
            </a:r>
          </a:p>
          <a:p>
            <a:r>
              <a:rPr lang="en-US" sz="2400">
                <a:solidFill>
                  <a:srgbClr val="0000FF"/>
                </a:solidFill>
                <a:latin typeface="Arial" charset="0"/>
              </a:rPr>
              <a:t>		33 học sinh : cần ít nhất ... cái bàn ?</a:t>
            </a:r>
          </a:p>
        </p:txBody>
      </p:sp>
      <p:sp>
        <p:nvSpPr>
          <p:cNvPr id="53257" name="Text Box 9"/>
          <p:cNvSpPr txBox="1">
            <a:spLocks noChangeArrowheads="1"/>
          </p:cNvSpPr>
          <p:nvPr/>
        </p:nvSpPr>
        <p:spPr bwMode="auto">
          <a:xfrm>
            <a:off x="838200" y="4178300"/>
            <a:ext cx="7543800" cy="1938338"/>
          </a:xfrm>
          <a:prstGeom prst="rect">
            <a:avLst/>
          </a:prstGeom>
          <a:noFill/>
          <a:ln w="9525">
            <a:noFill/>
            <a:miter lim="800000"/>
            <a:headEnd/>
            <a:tailEnd/>
          </a:ln>
        </p:spPr>
        <p:txBody>
          <a:bodyPr>
            <a:spAutoFit/>
          </a:bodyPr>
          <a:lstStyle/>
          <a:p>
            <a:r>
              <a:rPr lang="en-US" sz="2400">
                <a:solidFill>
                  <a:srgbClr val="0000FF"/>
                </a:solidFill>
                <a:latin typeface="Arial" charset="0"/>
              </a:rPr>
              <a:t>	</a:t>
            </a:r>
            <a:r>
              <a:rPr lang="en-US" sz="2400">
                <a:solidFill>
                  <a:srgbClr val="E20000"/>
                </a:solidFill>
                <a:latin typeface="Arial" charset="0"/>
              </a:rPr>
              <a:t>33 học sinh thì cần số bàn 2 chỗ ngồi là :</a:t>
            </a:r>
          </a:p>
          <a:p>
            <a:pPr algn="ctr"/>
            <a:r>
              <a:rPr lang="en-US" sz="2400">
                <a:solidFill>
                  <a:srgbClr val="E20000"/>
                </a:solidFill>
                <a:latin typeface="Arial" charset="0"/>
              </a:rPr>
              <a:t>               33 : 2 = 16 (cái bàn) (dư 1 học sinh)</a:t>
            </a:r>
          </a:p>
          <a:p>
            <a:r>
              <a:rPr lang="en-US" sz="2400">
                <a:solidFill>
                  <a:srgbClr val="E20000"/>
                </a:solidFill>
                <a:latin typeface="Arial" charset="0"/>
              </a:rPr>
              <a:t>	Vậy số bàn cần có ít nhất là :</a:t>
            </a:r>
          </a:p>
          <a:p>
            <a:r>
              <a:rPr lang="en-US" sz="2400">
                <a:solidFill>
                  <a:srgbClr val="E20000"/>
                </a:solidFill>
                <a:latin typeface="Arial" charset="0"/>
              </a:rPr>
              <a:t>                  16 + 1 = 17 (cái bàn)</a:t>
            </a:r>
          </a:p>
          <a:p>
            <a:r>
              <a:rPr lang="en-US" sz="2400">
                <a:solidFill>
                  <a:srgbClr val="E20000"/>
                </a:solidFill>
                <a:latin typeface="Arial" charset="0"/>
              </a:rPr>
              <a:t>				Đáp số : </a:t>
            </a:r>
            <a:r>
              <a:rPr lang="en-US" sz="2400" b="1">
                <a:solidFill>
                  <a:srgbClr val="E20000"/>
                </a:solidFill>
                <a:latin typeface="Arial" charset="0"/>
              </a:rPr>
              <a:t>17 </a:t>
            </a:r>
            <a:r>
              <a:rPr lang="en-US" sz="2400">
                <a:solidFill>
                  <a:srgbClr val="E20000"/>
                </a:solidFill>
                <a:latin typeface="Arial" charset="0"/>
              </a:rPr>
              <a:t>cái bàn</a:t>
            </a:r>
          </a:p>
        </p:txBody>
      </p:sp>
      <p:sp>
        <p:nvSpPr>
          <p:cNvPr id="6150" name="Text Box 10"/>
          <p:cNvSpPr txBox="1">
            <a:spLocks noChangeArrowheads="1"/>
          </p:cNvSpPr>
          <p:nvPr/>
        </p:nvSpPr>
        <p:spPr bwMode="auto">
          <a:xfrm>
            <a:off x="838200" y="2163763"/>
            <a:ext cx="1414463" cy="584200"/>
          </a:xfrm>
          <a:prstGeom prst="rect">
            <a:avLst/>
          </a:prstGeom>
          <a:noFill/>
          <a:ln w="9525">
            <a:noFill/>
            <a:miter lim="800000"/>
            <a:headEnd/>
            <a:tailEnd/>
          </a:ln>
        </p:spPr>
        <p:txBody>
          <a:bodyPr wrap="none">
            <a:spAutoFit/>
          </a:bodyPr>
          <a:lstStyle/>
          <a:p>
            <a:r>
              <a:rPr lang="en-US" sz="3200" b="1">
                <a:solidFill>
                  <a:schemeClr val="bg2"/>
                </a:solidFill>
                <a:latin typeface="Arial" charset="0"/>
              </a:rPr>
              <a:t>Bài 2 :</a:t>
            </a:r>
            <a:endParaRPr lang="en-US" sz="3200">
              <a:latin typeface="Arial" charset="0"/>
            </a:endParaRPr>
          </a:p>
        </p:txBody>
      </p:sp>
      <p:sp>
        <p:nvSpPr>
          <p:cNvPr id="53259" name="Text Box 11"/>
          <p:cNvSpPr txBox="1">
            <a:spLocks noChangeArrowheads="1"/>
          </p:cNvSpPr>
          <p:nvPr/>
        </p:nvSpPr>
        <p:spPr bwMode="auto">
          <a:xfrm>
            <a:off x="3810000" y="3687763"/>
            <a:ext cx="1892300" cy="584200"/>
          </a:xfrm>
          <a:prstGeom prst="rect">
            <a:avLst/>
          </a:prstGeom>
          <a:noFill/>
          <a:ln w="9525">
            <a:noFill/>
            <a:miter lim="800000"/>
            <a:headEnd/>
            <a:tailEnd/>
          </a:ln>
        </p:spPr>
        <p:txBody>
          <a:bodyPr wrap="none">
            <a:spAutoFit/>
          </a:bodyPr>
          <a:lstStyle/>
          <a:p>
            <a:r>
              <a:rPr lang="en-US" sz="3200" b="1">
                <a:solidFill>
                  <a:schemeClr val="bg2"/>
                </a:solidFill>
                <a:latin typeface="Arial" charset="0"/>
              </a:rPr>
              <a:t>Bài giải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53252"/>
                                        </p:tgtEl>
                                        <p:attrNameLst>
                                          <p:attrName>style.visibility</p:attrName>
                                        </p:attrNameLst>
                                      </p:cBhvr>
                                      <p:to>
                                        <p:strVal val="visible"/>
                                      </p:to>
                                    </p:set>
                                    <p:animEffect transition="in" filter="checkerboard(across)">
                                      <p:cBhvr>
                                        <p:cTn id="7" dur="500"/>
                                        <p:tgtEl>
                                          <p:spTgt spid="53252"/>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53250"/>
                                        </p:tgtEl>
                                        <p:attrNameLst>
                                          <p:attrName>style.visibility</p:attrName>
                                        </p:attrNameLst>
                                      </p:cBhvr>
                                      <p:to>
                                        <p:strVal val="visible"/>
                                      </p:to>
                                    </p:set>
                                    <p:animEffect transition="in" filter="checkerboard(across)">
                                      <p:cBhvr>
                                        <p:cTn id="10" dur="500"/>
                                        <p:tgtEl>
                                          <p:spTgt spid="53250"/>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3256"/>
                                        </p:tgtEl>
                                        <p:attrNameLst>
                                          <p:attrName>style.visibility</p:attrName>
                                        </p:attrNameLst>
                                      </p:cBhvr>
                                      <p:to>
                                        <p:strVal val="visible"/>
                                      </p:to>
                                    </p:set>
                                    <p:animEffect transition="in" filter="fade">
                                      <p:cBhvr>
                                        <p:cTn id="15" dur="1000"/>
                                        <p:tgtEl>
                                          <p:spTgt spid="5325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8" presetClass="entr" presetSubtype="16" fill="hold" grpId="0" nodeType="clickEffect">
                                  <p:stCondLst>
                                    <p:cond delay="0"/>
                                  </p:stCondLst>
                                  <p:childTnLst>
                                    <p:set>
                                      <p:cBhvr>
                                        <p:cTn id="19" dur="1" fill="hold">
                                          <p:stCondLst>
                                            <p:cond delay="0"/>
                                          </p:stCondLst>
                                        </p:cTn>
                                        <p:tgtEl>
                                          <p:spTgt spid="53259"/>
                                        </p:tgtEl>
                                        <p:attrNameLst>
                                          <p:attrName>style.visibility</p:attrName>
                                        </p:attrNameLst>
                                      </p:cBhvr>
                                      <p:to>
                                        <p:strVal val="visible"/>
                                      </p:to>
                                    </p:set>
                                    <p:animEffect transition="in" filter="diamond(in)">
                                      <p:cBhvr>
                                        <p:cTn id="20" dur="1000"/>
                                        <p:tgtEl>
                                          <p:spTgt spid="53259"/>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0" presetClass="entr" presetSubtype="0" fill="hold" grpId="0" nodeType="clickEffect">
                                  <p:stCondLst>
                                    <p:cond delay="0"/>
                                  </p:stCondLst>
                                  <p:childTnLst>
                                    <p:set>
                                      <p:cBhvr>
                                        <p:cTn id="24" dur="1" fill="hold">
                                          <p:stCondLst>
                                            <p:cond delay="0"/>
                                          </p:stCondLst>
                                        </p:cTn>
                                        <p:tgtEl>
                                          <p:spTgt spid="53257"/>
                                        </p:tgtEl>
                                        <p:attrNameLst>
                                          <p:attrName>style.visibility</p:attrName>
                                        </p:attrNameLst>
                                      </p:cBhvr>
                                      <p:to>
                                        <p:strVal val="visible"/>
                                      </p:to>
                                    </p:set>
                                    <p:animEffect transition="in" filter="wedge">
                                      <p:cBhvr>
                                        <p:cTn id="25" dur="1000"/>
                                        <p:tgtEl>
                                          <p:spTgt spid="532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p:bldP spid="53252" grpId="0"/>
      <p:bldP spid="53256" grpId="0"/>
      <p:bldP spid="53257" grpId="0"/>
      <p:bldP spid="5325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ext Box 2"/>
          <p:cNvSpPr txBox="1">
            <a:spLocks noChangeArrowheads="1"/>
          </p:cNvSpPr>
          <p:nvPr/>
        </p:nvSpPr>
        <p:spPr bwMode="auto">
          <a:xfrm>
            <a:off x="0" y="533400"/>
            <a:ext cx="9144000" cy="800100"/>
          </a:xfrm>
          <a:prstGeom prst="rect">
            <a:avLst/>
          </a:prstGeom>
          <a:noFill/>
          <a:ln w="9525">
            <a:noFill/>
            <a:miter lim="800000"/>
            <a:headEnd/>
            <a:tailEnd/>
          </a:ln>
        </p:spPr>
        <p:txBody>
          <a:bodyPr>
            <a:spAutoFit/>
          </a:bodyPr>
          <a:lstStyle/>
          <a:p>
            <a:pPr algn="ctr">
              <a:spcBef>
                <a:spcPct val="10000"/>
              </a:spcBef>
            </a:pPr>
            <a:r>
              <a:rPr lang="en-US" sz="2400" b="1">
                <a:solidFill>
                  <a:srgbClr val="E20000"/>
                </a:solidFill>
                <a:latin typeface="Arial" charset="0"/>
              </a:rPr>
              <a:t>Chia số có hai chữ số cho số có một chữ số</a:t>
            </a:r>
          </a:p>
          <a:p>
            <a:pPr algn="ctr">
              <a:spcBef>
                <a:spcPct val="10000"/>
              </a:spcBef>
            </a:pPr>
            <a:r>
              <a:rPr lang="en-US" sz="2000">
                <a:solidFill>
                  <a:srgbClr val="E20000"/>
                </a:solidFill>
                <a:latin typeface="Arial" charset="0"/>
              </a:rPr>
              <a:t>(tiếp theo)</a:t>
            </a:r>
            <a:endParaRPr lang="en-US" sz="2000" u="sng">
              <a:solidFill>
                <a:srgbClr val="E20000"/>
              </a:solidFill>
              <a:latin typeface="Arial" charset="0"/>
            </a:endParaRPr>
          </a:p>
        </p:txBody>
      </p:sp>
      <p:sp>
        <p:nvSpPr>
          <p:cNvPr id="54276" name="Text Box 4"/>
          <p:cNvSpPr txBox="1">
            <a:spLocks noChangeArrowheads="1"/>
          </p:cNvSpPr>
          <p:nvPr/>
        </p:nvSpPr>
        <p:spPr bwMode="auto">
          <a:xfrm>
            <a:off x="547688" y="1752600"/>
            <a:ext cx="1944687" cy="461963"/>
          </a:xfrm>
          <a:prstGeom prst="rect">
            <a:avLst/>
          </a:prstGeom>
          <a:noFill/>
          <a:ln w="9525">
            <a:noFill/>
            <a:miter lim="800000"/>
            <a:headEnd/>
            <a:tailEnd/>
          </a:ln>
        </p:spPr>
        <p:txBody>
          <a:bodyPr wrap="none">
            <a:spAutoFit/>
          </a:bodyPr>
          <a:lstStyle/>
          <a:p>
            <a:r>
              <a:rPr lang="en-US" sz="2400" b="1">
                <a:solidFill>
                  <a:srgbClr val="0000FF"/>
                </a:solidFill>
                <a:latin typeface="Arial" charset="0"/>
              </a:rPr>
              <a:t>* </a:t>
            </a:r>
            <a:r>
              <a:rPr lang="en-US" sz="2400" b="1" u="sng">
                <a:solidFill>
                  <a:srgbClr val="0000FF"/>
                </a:solidFill>
                <a:latin typeface="Arial" charset="0"/>
              </a:rPr>
              <a:t>Luyện tập:</a:t>
            </a:r>
          </a:p>
        </p:txBody>
      </p:sp>
      <p:sp>
        <p:nvSpPr>
          <p:cNvPr id="54277" name="Text Box 5"/>
          <p:cNvSpPr txBox="1">
            <a:spLocks noChangeArrowheads="1"/>
          </p:cNvSpPr>
          <p:nvPr/>
        </p:nvSpPr>
        <p:spPr bwMode="auto">
          <a:xfrm>
            <a:off x="838200" y="2209800"/>
            <a:ext cx="5181600" cy="830263"/>
          </a:xfrm>
          <a:prstGeom prst="rect">
            <a:avLst/>
          </a:prstGeom>
          <a:noFill/>
          <a:ln w="9525">
            <a:noFill/>
            <a:miter lim="800000"/>
            <a:headEnd/>
            <a:tailEnd/>
          </a:ln>
        </p:spPr>
        <p:txBody>
          <a:bodyPr>
            <a:spAutoFit/>
          </a:bodyPr>
          <a:lstStyle/>
          <a:p>
            <a:r>
              <a:rPr lang="en-US" sz="2400" b="1" u="sng">
                <a:solidFill>
                  <a:srgbClr val="0000FF"/>
                </a:solidFill>
                <a:latin typeface="Arial" charset="0"/>
              </a:rPr>
              <a:t>Bài 4:</a:t>
            </a:r>
            <a:r>
              <a:rPr lang="en-US" sz="2400">
                <a:solidFill>
                  <a:srgbClr val="0000FF"/>
                </a:solidFill>
                <a:latin typeface="Arial" charset="0"/>
              </a:rPr>
              <a:t> Cho 8 hình tam giác, </a:t>
            </a:r>
          </a:p>
          <a:p>
            <a:r>
              <a:rPr lang="en-US" sz="2400">
                <a:solidFill>
                  <a:srgbClr val="0000FF"/>
                </a:solidFill>
                <a:latin typeface="Arial" charset="0"/>
              </a:rPr>
              <a:t>	 mỗi hình như hình bên :</a:t>
            </a:r>
          </a:p>
        </p:txBody>
      </p:sp>
      <p:sp>
        <p:nvSpPr>
          <p:cNvPr id="54280" name="Rectangle 8"/>
          <p:cNvSpPr>
            <a:spLocks noChangeArrowheads="1"/>
          </p:cNvSpPr>
          <p:nvPr/>
        </p:nvSpPr>
        <p:spPr bwMode="auto">
          <a:xfrm>
            <a:off x="5943600" y="3810000"/>
            <a:ext cx="2133600" cy="2133600"/>
          </a:xfrm>
          <a:prstGeom prst="rect">
            <a:avLst/>
          </a:prstGeom>
          <a:solidFill>
            <a:schemeClr val="accent1"/>
          </a:solidFill>
          <a:ln w="19050">
            <a:solidFill>
              <a:srgbClr val="0000FF"/>
            </a:solidFill>
            <a:miter lim="800000"/>
            <a:headEnd/>
            <a:tailEnd/>
          </a:ln>
        </p:spPr>
        <p:txBody>
          <a:bodyPr wrap="none" anchor="ctr"/>
          <a:lstStyle/>
          <a:p>
            <a:endParaRPr lang="en-US">
              <a:latin typeface="Arial" charset="0"/>
            </a:endParaRPr>
          </a:p>
        </p:txBody>
      </p:sp>
      <p:sp>
        <p:nvSpPr>
          <p:cNvPr id="54281" name="AutoShape 9"/>
          <p:cNvSpPr>
            <a:spLocks noChangeArrowheads="1"/>
          </p:cNvSpPr>
          <p:nvPr/>
        </p:nvSpPr>
        <p:spPr bwMode="auto">
          <a:xfrm>
            <a:off x="5943600" y="2209800"/>
            <a:ext cx="1066800" cy="1066800"/>
          </a:xfrm>
          <a:prstGeom prst="rtTriangle">
            <a:avLst/>
          </a:prstGeom>
          <a:solidFill>
            <a:schemeClr val="accent1"/>
          </a:solidFill>
          <a:ln w="19050">
            <a:solidFill>
              <a:srgbClr val="0000FF"/>
            </a:solidFill>
            <a:miter lim="800000"/>
            <a:headEnd/>
            <a:tailEnd/>
          </a:ln>
        </p:spPr>
        <p:txBody>
          <a:bodyPr wrap="none" anchor="ctr"/>
          <a:lstStyle/>
          <a:p>
            <a:endParaRPr lang="en-US">
              <a:latin typeface="Arial" charset="0"/>
            </a:endParaRPr>
          </a:p>
        </p:txBody>
      </p:sp>
      <p:sp>
        <p:nvSpPr>
          <p:cNvPr id="54285" name="Text Box 13"/>
          <p:cNvSpPr txBox="1">
            <a:spLocks noChangeArrowheads="1"/>
          </p:cNvSpPr>
          <p:nvPr/>
        </p:nvSpPr>
        <p:spPr bwMode="auto">
          <a:xfrm>
            <a:off x="1752600" y="3690938"/>
            <a:ext cx="3943350" cy="457200"/>
          </a:xfrm>
          <a:prstGeom prst="rect">
            <a:avLst/>
          </a:prstGeom>
          <a:noFill/>
          <a:ln w="9525">
            <a:noFill/>
            <a:miter lim="800000"/>
            <a:headEnd/>
            <a:tailEnd/>
          </a:ln>
        </p:spPr>
        <p:txBody>
          <a:bodyPr wrap="none">
            <a:spAutoFit/>
          </a:bodyPr>
          <a:lstStyle/>
          <a:p>
            <a:r>
              <a:rPr lang="en-US" sz="2400">
                <a:solidFill>
                  <a:srgbClr val="0000FF"/>
                </a:solidFill>
                <a:latin typeface="Arial" charset="0"/>
              </a:rPr>
              <a:t>Hãy xếp thành hình vuông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54274"/>
                                        </p:tgtEl>
                                        <p:attrNameLst>
                                          <p:attrName>style.visibility</p:attrName>
                                        </p:attrNameLst>
                                      </p:cBhvr>
                                      <p:to>
                                        <p:strVal val="visible"/>
                                      </p:to>
                                    </p:set>
                                    <p:animEffect transition="in" filter="checkerboard(across)">
                                      <p:cBhvr>
                                        <p:cTn id="7" dur="500"/>
                                        <p:tgtEl>
                                          <p:spTgt spid="54274"/>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54276"/>
                                        </p:tgtEl>
                                        <p:attrNameLst>
                                          <p:attrName>style.visibility</p:attrName>
                                        </p:attrNameLst>
                                      </p:cBhvr>
                                      <p:to>
                                        <p:strVal val="visible"/>
                                      </p:to>
                                    </p:set>
                                    <p:animEffect transition="in" filter="checkerboard(across)">
                                      <p:cBhvr>
                                        <p:cTn id="10" dur="500"/>
                                        <p:tgtEl>
                                          <p:spTgt spid="5427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8" presetClass="entr" presetSubtype="16" fill="hold" grpId="0" nodeType="clickEffect">
                                  <p:stCondLst>
                                    <p:cond delay="0"/>
                                  </p:stCondLst>
                                  <p:childTnLst>
                                    <p:set>
                                      <p:cBhvr>
                                        <p:cTn id="14" dur="1" fill="hold">
                                          <p:stCondLst>
                                            <p:cond delay="0"/>
                                          </p:stCondLst>
                                        </p:cTn>
                                        <p:tgtEl>
                                          <p:spTgt spid="54277"/>
                                        </p:tgtEl>
                                        <p:attrNameLst>
                                          <p:attrName>style.visibility</p:attrName>
                                        </p:attrNameLst>
                                      </p:cBhvr>
                                      <p:to>
                                        <p:strVal val="visible"/>
                                      </p:to>
                                    </p:set>
                                    <p:animEffect transition="in" filter="diamond(in)">
                                      <p:cBhvr>
                                        <p:cTn id="15" dur="1000"/>
                                        <p:tgtEl>
                                          <p:spTgt spid="54277"/>
                                        </p:tgtEl>
                                      </p:cBhvr>
                                    </p:animEffect>
                                  </p:childTnLst>
                                </p:cTn>
                              </p:par>
                            </p:childTnLst>
                          </p:cTn>
                        </p:par>
                        <p:par>
                          <p:cTn id="16" fill="hold" nodeType="afterGroup">
                            <p:stCondLst>
                              <p:cond delay="1000"/>
                            </p:stCondLst>
                            <p:childTnLst>
                              <p:par>
                                <p:cTn id="17" presetID="8" presetClass="entr" presetSubtype="16" fill="hold" grpId="0" nodeType="afterEffect">
                                  <p:stCondLst>
                                    <p:cond delay="0"/>
                                  </p:stCondLst>
                                  <p:childTnLst>
                                    <p:set>
                                      <p:cBhvr>
                                        <p:cTn id="18" dur="1" fill="hold">
                                          <p:stCondLst>
                                            <p:cond delay="0"/>
                                          </p:stCondLst>
                                        </p:cTn>
                                        <p:tgtEl>
                                          <p:spTgt spid="54281"/>
                                        </p:tgtEl>
                                        <p:attrNameLst>
                                          <p:attrName>style.visibility</p:attrName>
                                        </p:attrNameLst>
                                      </p:cBhvr>
                                      <p:to>
                                        <p:strVal val="visible"/>
                                      </p:to>
                                    </p:set>
                                    <p:animEffect transition="in" filter="diamond(in)">
                                      <p:cBhvr>
                                        <p:cTn id="19" dur="2000"/>
                                        <p:tgtEl>
                                          <p:spTgt spid="54281"/>
                                        </p:tgtEl>
                                      </p:cBhvr>
                                    </p:animEffect>
                                  </p:childTnLst>
                                </p:cTn>
                              </p:par>
                            </p:childTnLst>
                          </p:cTn>
                        </p:par>
                        <p:par>
                          <p:cTn id="20" fill="hold" nodeType="afterGroup">
                            <p:stCondLst>
                              <p:cond delay="3000"/>
                            </p:stCondLst>
                            <p:childTnLst>
                              <p:par>
                                <p:cTn id="21" presetID="8" presetClass="entr" presetSubtype="16" fill="hold" grpId="0" nodeType="afterEffect">
                                  <p:stCondLst>
                                    <p:cond delay="0"/>
                                  </p:stCondLst>
                                  <p:childTnLst>
                                    <p:set>
                                      <p:cBhvr>
                                        <p:cTn id="22" dur="1" fill="hold">
                                          <p:stCondLst>
                                            <p:cond delay="0"/>
                                          </p:stCondLst>
                                        </p:cTn>
                                        <p:tgtEl>
                                          <p:spTgt spid="54285"/>
                                        </p:tgtEl>
                                        <p:attrNameLst>
                                          <p:attrName>style.visibility</p:attrName>
                                        </p:attrNameLst>
                                      </p:cBhvr>
                                      <p:to>
                                        <p:strVal val="visible"/>
                                      </p:to>
                                    </p:set>
                                    <p:animEffect transition="in" filter="diamond(in)">
                                      <p:cBhvr>
                                        <p:cTn id="23" dur="1000"/>
                                        <p:tgtEl>
                                          <p:spTgt spid="54285"/>
                                        </p:tgtEl>
                                      </p:cBhvr>
                                    </p:animEffect>
                                  </p:childTnLst>
                                </p:cTn>
                              </p:par>
                            </p:childTnLst>
                          </p:cTn>
                        </p:par>
                        <p:par>
                          <p:cTn id="24" fill="hold" nodeType="afterGroup">
                            <p:stCondLst>
                              <p:cond delay="4000"/>
                            </p:stCondLst>
                            <p:childTnLst>
                              <p:par>
                                <p:cTn id="25" presetID="8" presetClass="entr" presetSubtype="16" fill="hold" grpId="0" nodeType="afterEffect">
                                  <p:stCondLst>
                                    <p:cond delay="0"/>
                                  </p:stCondLst>
                                  <p:childTnLst>
                                    <p:set>
                                      <p:cBhvr>
                                        <p:cTn id="26" dur="1" fill="hold">
                                          <p:stCondLst>
                                            <p:cond delay="0"/>
                                          </p:stCondLst>
                                        </p:cTn>
                                        <p:tgtEl>
                                          <p:spTgt spid="54280"/>
                                        </p:tgtEl>
                                        <p:attrNameLst>
                                          <p:attrName>style.visibility</p:attrName>
                                        </p:attrNameLst>
                                      </p:cBhvr>
                                      <p:to>
                                        <p:strVal val="visible"/>
                                      </p:to>
                                    </p:set>
                                    <p:animEffect transition="in" filter="diamond(in)">
                                      <p:cBhvr>
                                        <p:cTn id="27" dur="2000"/>
                                        <p:tgtEl>
                                          <p:spTgt spid="542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p:bldP spid="54276" grpId="0"/>
      <p:bldP spid="54277" grpId="0"/>
      <p:bldP spid="54280" grpId="0" animBg="1"/>
      <p:bldP spid="54281" grpId="0" animBg="1"/>
      <p:bldP spid="54285"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99CCFF"/>
        </a:solidFill>
        <a:effectLst/>
      </p:bgPr>
    </p:bg>
    <p:spTree>
      <p:nvGrpSpPr>
        <p:cNvPr id="1" name=""/>
        <p:cNvGrpSpPr/>
        <p:nvPr/>
      </p:nvGrpSpPr>
      <p:grpSpPr>
        <a:xfrm>
          <a:off x="0" y="0"/>
          <a:ext cx="0" cy="0"/>
          <a:chOff x="0" y="0"/>
          <a:chExt cx="0" cy="0"/>
        </a:xfrm>
      </p:grpSpPr>
      <p:sp>
        <p:nvSpPr>
          <p:cNvPr id="57353" name="Text Box 9"/>
          <p:cNvSpPr txBox="1">
            <a:spLocks noChangeArrowheads="1"/>
          </p:cNvSpPr>
          <p:nvPr/>
        </p:nvSpPr>
        <p:spPr bwMode="auto">
          <a:xfrm>
            <a:off x="838200" y="533400"/>
            <a:ext cx="7924800" cy="1600200"/>
          </a:xfrm>
          <a:prstGeom prst="rect">
            <a:avLst/>
          </a:prstGeom>
          <a:noFill/>
          <a:ln w="9525">
            <a:noFill/>
            <a:miter lim="800000"/>
            <a:headEnd/>
            <a:tailEnd/>
          </a:ln>
        </p:spPr>
        <p:txBody>
          <a:bodyPr>
            <a:spAutoFit/>
          </a:bodyPr>
          <a:lstStyle/>
          <a:p>
            <a:pPr algn="ctr"/>
            <a:r>
              <a:rPr lang="en-US" sz="2800" b="1">
                <a:solidFill>
                  <a:srgbClr val="E20000"/>
                </a:solidFill>
                <a:latin typeface="Arial" charset="0"/>
              </a:rPr>
              <a:t>Chia số có hai chữ số cho số có một chữ số</a:t>
            </a:r>
          </a:p>
          <a:p>
            <a:pPr algn="ctr"/>
            <a:r>
              <a:rPr lang="en-US" sz="2800">
                <a:solidFill>
                  <a:srgbClr val="E20000"/>
                </a:solidFill>
                <a:latin typeface="Arial" charset="0"/>
              </a:rPr>
              <a:t>(tiếp theo)</a:t>
            </a:r>
            <a:endParaRPr lang="en-US" sz="2800" u="sng">
              <a:solidFill>
                <a:srgbClr val="E20000"/>
              </a:solidFill>
              <a:latin typeface="Arial" charset="0"/>
            </a:endParaRPr>
          </a:p>
          <a:p>
            <a:pPr eaLnBrk="1" hangingPunct="1">
              <a:spcBef>
                <a:spcPct val="50000"/>
              </a:spcBef>
            </a:pPr>
            <a:endParaRPr lang="en-US" sz="2800" u="sng">
              <a:latin typeface="Arial" charset="0"/>
            </a:endParaRPr>
          </a:p>
        </p:txBody>
      </p:sp>
      <p:sp>
        <p:nvSpPr>
          <p:cNvPr id="57356" name="WordArt 12"/>
          <p:cNvSpPr>
            <a:spLocks noChangeArrowheads="1" noChangeShapeType="1" noTextEdit="1"/>
          </p:cNvSpPr>
          <p:nvPr/>
        </p:nvSpPr>
        <p:spPr bwMode="auto">
          <a:xfrm>
            <a:off x="2743200" y="1981200"/>
            <a:ext cx="4038600" cy="501650"/>
          </a:xfrm>
          <a:prstGeom prst="rect">
            <a:avLst/>
          </a:prstGeom>
        </p:spPr>
        <p:txBody>
          <a:bodyPr wrap="none" fromWordArt="1">
            <a:prstTxWarp prst="textCanDown">
              <a:avLst>
                <a:gd name="adj" fmla="val 7023"/>
              </a:avLst>
            </a:prstTxWarp>
          </a:bodyPr>
          <a:lstStyle/>
          <a:p>
            <a:pPr algn="ctr"/>
            <a:r>
              <a:rPr lang="vi-VN" sz="3200" b="1" kern="10">
                <a:ln w="25400">
                  <a:solidFill>
                    <a:srgbClr val="00FF00"/>
                  </a:solidFill>
                  <a:round/>
                  <a:headEnd/>
                  <a:tailEnd/>
                </a:ln>
                <a:solidFill>
                  <a:srgbClr val="FF0000"/>
                </a:solidFill>
                <a:latin typeface="Arial"/>
                <a:cs typeface="Arial"/>
              </a:rPr>
              <a:t>AI NHANH HƠN ?</a:t>
            </a:r>
            <a:endParaRPr lang="en-US" sz="3200" b="1" kern="10">
              <a:ln w="25400">
                <a:solidFill>
                  <a:srgbClr val="00FF00"/>
                </a:solidFill>
                <a:round/>
                <a:headEnd/>
                <a:tailEnd/>
              </a:ln>
              <a:solidFill>
                <a:srgbClr val="FF0000"/>
              </a:solidFill>
              <a:latin typeface="Arial"/>
              <a:cs typeface="Arial"/>
            </a:endParaRPr>
          </a:p>
        </p:txBody>
      </p:sp>
      <p:sp>
        <p:nvSpPr>
          <p:cNvPr id="57357" name="Text Box 13"/>
          <p:cNvSpPr txBox="1">
            <a:spLocks noChangeArrowheads="1"/>
          </p:cNvSpPr>
          <p:nvPr/>
        </p:nvSpPr>
        <p:spPr bwMode="auto">
          <a:xfrm>
            <a:off x="139700" y="2590800"/>
            <a:ext cx="8915400" cy="4305300"/>
          </a:xfrm>
          <a:prstGeom prst="rect">
            <a:avLst/>
          </a:prstGeom>
          <a:solidFill>
            <a:schemeClr val="bg1"/>
          </a:solidFill>
          <a:ln w="38100" algn="ctr">
            <a:solidFill>
              <a:srgbClr val="00FF00"/>
            </a:solidFill>
            <a:miter lim="800000"/>
            <a:headEnd/>
            <a:tailEnd/>
          </a:ln>
        </p:spPr>
        <p:txBody>
          <a:bodyPr>
            <a:spAutoFit/>
          </a:bodyPr>
          <a:lstStyle/>
          <a:p>
            <a:pPr eaLnBrk="1" hangingPunct="1">
              <a:spcBef>
                <a:spcPct val="50000"/>
              </a:spcBef>
            </a:pPr>
            <a:r>
              <a:rPr lang="fr-FR" sz="2400" b="1" u="sng">
                <a:solidFill>
                  <a:srgbClr val="66FFCC"/>
                </a:solidFill>
                <a:latin typeface="Arial" charset="0"/>
              </a:rPr>
              <a:t>Luật chơi như sau :</a:t>
            </a:r>
            <a:r>
              <a:rPr lang="fr-FR" sz="2400" b="1">
                <a:solidFill>
                  <a:srgbClr val="66FFCC"/>
                </a:solidFill>
                <a:latin typeface="Arial" charset="0"/>
              </a:rPr>
              <a:t> </a:t>
            </a:r>
          </a:p>
          <a:p>
            <a:pPr eaLnBrk="1" hangingPunct="1">
              <a:spcBef>
                <a:spcPct val="50000"/>
              </a:spcBef>
            </a:pPr>
            <a:r>
              <a:rPr lang="fr-FR" sz="2000">
                <a:solidFill>
                  <a:srgbClr val="0000FF"/>
                </a:solidFill>
                <a:latin typeface="Arial" charset="0"/>
              </a:rPr>
              <a:t>   </a:t>
            </a:r>
            <a:r>
              <a:rPr lang="fr-FR" sz="2000" b="1">
                <a:solidFill>
                  <a:srgbClr val="00FF00"/>
                </a:solidFill>
                <a:latin typeface="Arial" charset="0"/>
              </a:rPr>
              <a:t>Tổ một và tổ ba mỗi tổ cử 4 bạn, trong tay mỗi bạn có hai hình tam giác. </a:t>
            </a:r>
          </a:p>
          <a:p>
            <a:pPr eaLnBrk="1" hangingPunct="1">
              <a:spcBef>
                <a:spcPct val="50000"/>
              </a:spcBef>
            </a:pPr>
            <a:r>
              <a:rPr lang="fr-FR" sz="2000" b="1">
                <a:solidFill>
                  <a:srgbClr val="00FF00"/>
                </a:solidFill>
                <a:latin typeface="Arial" charset="0"/>
              </a:rPr>
              <a:t>   Tất cả các bạn ở dưới là ban giám khảo. </a:t>
            </a:r>
          </a:p>
          <a:p>
            <a:pPr eaLnBrk="1" hangingPunct="1">
              <a:spcBef>
                <a:spcPct val="50000"/>
              </a:spcBef>
            </a:pPr>
            <a:r>
              <a:rPr lang="fr-FR" sz="2000" b="1">
                <a:solidFill>
                  <a:srgbClr val="00FF00"/>
                </a:solidFill>
                <a:latin typeface="Arial" charset="0"/>
              </a:rPr>
              <a:t>   Hai tổ xếp thành hàng dọc khi nghe hiệu lệnh thì bạn đầu tiên của hai tổ chạy nhanh lên bảng gắn hai hình tam giác của mình sau đó chạy xuống rồi đến người tiếp theo cho đến hết. Nhóm nào gắn được thành hình nhanh hơn thì tổ đó sẽ được thưởng bông hoa màu đỏ, tổ chậm hơn thì được thưởng bông hoa màu xanh. </a:t>
            </a:r>
          </a:p>
          <a:p>
            <a:pPr eaLnBrk="1" hangingPunct="1">
              <a:spcBef>
                <a:spcPct val="50000"/>
              </a:spcBef>
            </a:pPr>
            <a:r>
              <a:rPr lang="fr-FR" sz="2000" b="1">
                <a:solidFill>
                  <a:srgbClr val="00FF00"/>
                </a:solidFill>
                <a:latin typeface="Arial" charset="0"/>
              </a:rPr>
              <a:t>   Tổ nào được tặng bông hoa màu đỏ là tổ thắng cuộc.</a:t>
            </a:r>
          </a:p>
          <a:p>
            <a:pPr eaLnBrk="1" hangingPunct="1">
              <a:spcBef>
                <a:spcPct val="50000"/>
              </a:spcBef>
            </a:pPr>
            <a:endParaRPr lang="en-US" sz="2000" b="1">
              <a:solidFill>
                <a:srgbClr val="00FF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withEffect">
                                  <p:stCondLst>
                                    <p:cond delay="0"/>
                                  </p:stCondLst>
                                  <p:childTnLst>
                                    <p:set>
                                      <p:cBhvr>
                                        <p:cTn id="6" dur="1" fill="hold">
                                          <p:stCondLst>
                                            <p:cond delay="0"/>
                                          </p:stCondLst>
                                        </p:cTn>
                                        <p:tgtEl>
                                          <p:spTgt spid="57353"/>
                                        </p:tgtEl>
                                        <p:attrNameLst>
                                          <p:attrName>style.visibility</p:attrName>
                                        </p:attrNameLst>
                                      </p:cBhvr>
                                      <p:to>
                                        <p:strVal val="visible"/>
                                      </p:to>
                                    </p:set>
                                    <p:animEffect transition="in" filter="diamond(in)">
                                      <p:cBhvr>
                                        <p:cTn id="7" dur="500"/>
                                        <p:tgtEl>
                                          <p:spTgt spid="57353"/>
                                        </p:tgtEl>
                                      </p:cBhvr>
                                    </p:animEffect>
                                  </p:childTnLst>
                                </p:cTn>
                              </p:par>
                              <p:par>
                                <p:cTn id="8" presetID="51" presetClass="entr" presetSubtype="0" fill="hold" grpId="0" nodeType="withEffect">
                                  <p:stCondLst>
                                    <p:cond delay="0"/>
                                  </p:stCondLst>
                                  <p:childTnLst>
                                    <p:set>
                                      <p:cBhvr>
                                        <p:cTn id="9" dur="1" fill="hold">
                                          <p:stCondLst>
                                            <p:cond delay="0"/>
                                          </p:stCondLst>
                                        </p:cTn>
                                        <p:tgtEl>
                                          <p:spTgt spid="57356"/>
                                        </p:tgtEl>
                                        <p:attrNameLst>
                                          <p:attrName>style.visibility</p:attrName>
                                        </p:attrNameLst>
                                      </p:cBhvr>
                                      <p:to>
                                        <p:strVal val="visible"/>
                                      </p:to>
                                    </p:set>
                                    <p:animEffect transition="in" filter="fade">
                                      <p:cBhvr>
                                        <p:cTn id="10" dur="770" decel="100000"/>
                                        <p:tgtEl>
                                          <p:spTgt spid="57356"/>
                                        </p:tgtEl>
                                      </p:cBhvr>
                                    </p:animEffect>
                                    <p:animScale>
                                      <p:cBhvr>
                                        <p:cTn id="11" dur="770" decel="100000"/>
                                        <p:tgtEl>
                                          <p:spTgt spid="57356"/>
                                        </p:tgtEl>
                                      </p:cBhvr>
                                      <p:from x="10000" y="10000"/>
                                      <p:to x="200000" y="450000"/>
                                    </p:animScale>
                                    <p:animScale>
                                      <p:cBhvr>
                                        <p:cTn id="12" dur="1230" accel="100000" fill="hold">
                                          <p:stCondLst>
                                            <p:cond delay="770"/>
                                          </p:stCondLst>
                                        </p:cTn>
                                        <p:tgtEl>
                                          <p:spTgt spid="57356"/>
                                        </p:tgtEl>
                                      </p:cBhvr>
                                      <p:from x="200000" y="450000"/>
                                      <p:to x="100000" y="100000"/>
                                    </p:animScale>
                                    <p:set>
                                      <p:cBhvr>
                                        <p:cTn id="13" dur="770" fill="hold"/>
                                        <p:tgtEl>
                                          <p:spTgt spid="57356"/>
                                        </p:tgtEl>
                                        <p:attrNameLst>
                                          <p:attrName>ppt_x</p:attrName>
                                        </p:attrNameLst>
                                      </p:cBhvr>
                                      <p:to>
                                        <p:strVal val="(0.5)"/>
                                      </p:to>
                                    </p:set>
                                    <p:anim from="(0.5)" to="(#ppt_x)" calcmode="lin" valueType="num">
                                      <p:cBhvr>
                                        <p:cTn id="14" dur="1230" accel="100000" fill="hold">
                                          <p:stCondLst>
                                            <p:cond delay="770"/>
                                          </p:stCondLst>
                                        </p:cTn>
                                        <p:tgtEl>
                                          <p:spTgt spid="57356"/>
                                        </p:tgtEl>
                                        <p:attrNameLst>
                                          <p:attrName>ppt_x</p:attrName>
                                        </p:attrNameLst>
                                      </p:cBhvr>
                                    </p:anim>
                                    <p:set>
                                      <p:cBhvr>
                                        <p:cTn id="15" dur="770" fill="hold"/>
                                        <p:tgtEl>
                                          <p:spTgt spid="57356"/>
                                        </p:tgtEl>
                                        <p:attrNameLst>
                                          <p:attrName>ppt_y</p:attrName>
                                        </p:attrNameLst>
                                      </p:cBhvr>
                                      <p:to>
                                        <p:strVal val="(#ppt_y+0.4)"/>
                                      </p:to>
                                    </p:set>
                                    <p:anim from="(#ppt_y+0.4)" to="(#ppt_y)" calcmode="lin" valueType="num">
                                      <p:cBhvr>
                                        <p:cTn id="16" dur="1230" accel="100000" fill="hold">
                                          <p:stCondLst>
                                            <p:cond delay="770"/>
                                          </p:stCondLst>
                                        </p:cTn>
                                        <p:tgtEl>
                                          <p:spTgt spid="57356"/>
                                        </p:tgtEl>
                                        <p:attrNameLst>
                                          <p:attrName>ppt_y</p:attrName>
                                        </p:attrNameLst>
                                      </p:cBhvr>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57357"/>
                                        </p:tgtEl>
                                        <p:attrNameLst>
                                          <p:attrName>style.visibility</p:attrName>
                                        </p:attrNameLst>
                                      </p:cBhvr>
                                      <p:to>
                                        <p:strVal val="visible"/>
                                      </p:to>
                                    </p:set>
                                    <p:anim calcmode="discrete" valueType="clr">
                                      <p:cBhvr override="childStyle">
                                        <p:cTn id="21" dur="80"/>
                                        <p:tgtEl>
                                          <p:spTgt spid="57357"/>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57357"/>
                                        </p:tgtEl>
                                        <p:attrNameLst>
                                          <p:attrName>fillcolor</p:attrName>
                                        </p:attrNameLst>
                                      </p:cBhvr>
                                      <p:tavLst>
                                        <p:tav tm="0">
                                          <p:val>
                                            <p:clrVal>
                                              <a:schemeClr val="accent2"/>
                                            </p:clrVal>
                                          </p:val>
                                        </p:tav>
                                        <p:tav tm="50000">
                                          <p:val>
                                            <p:clrVal>
                                              <a:schemeClr val="hlink"/>
                                            </p:clrVal>
                                          </p:val>
                                        </p:tav>
                                      </p:tavLst>
                                    </p:anim>
                                    <p:set>
                                      <p:cBhvr>
                                        <p:cTn id="23" dur="80"/>
                                        <p:tgtEl>
                                          <p:spTgt spid="5735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53" grpId="0"/>
      <p:bldP spid="57356" grpId="0" animBg="1"/>
      <p:bldP spid="5735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 Box 2"/>
          <p:cNvSpPr txBox="1">
            <a:spLocks noChangeArrowheads="1"/>
          </p:cNvSpPr>
          <p:nvPr/>
        </p:nvSpPr>
        <p:spPr bwMode="auto">
          <a:xfrm>
            <a:off x="0" y="501650"/>
            <a:ext cx="9144000" cy="800100"/>
          </a:xfrm>
          <a:prstGeom prst="rect">
            <a:avLst/>
          </a:prstGeom>
          <a:noFill/>
          <a:ln w="9525">
            <a:noFill/>
            <a:miter lim="800000"/>
            <a:headEnd/>
            <a:tailEnd/>
          </a:ln>
        </p:spPr>
        <p:txBody>
          <a:bodyPr>
            <a:spAutoFit/>
          </a:bodyPr>
          <a:lstStyle/>
          <a:p>
            <a:pPr algn="ctr">
              <a:spcBef>
                <a:spcPct val="10000"/>
              </a:spcBef>
            </a:pPr>
            <a:r>
              <a:rPr lang="en-US" sz="2400" b="1">
                <a:solidFill>
                  <a:srgbClr val="E20000"/>
                </a:solidFill>
                <a:latin typeface="Arial" charset="0"/>
              </a:rPr>
              <a:t>Chia số có hai chữ số cho số có một chữ số</a:t>
            </a:r>
          </a:p>
          <a:p>
            <a:pPr algn="ctr">
              <a:spcBef>
                <a:spcPct val="10000"/>
              </a:spcBef>
            </a:pPr>
            <a:r>
              <a:rPr lang="en-US" sz="2000">
                <a:solidFill>
                  <a:srgbClr val="E20000"/>
                </a:solidFill>
                <a:latin typeface="Arial" charset="0"/>
              </a:rPr>
              <a:t>(tiếp theo)</a:t>
            </a:r>
            <a:endParaRPr lang="en-US" sz="2000" u="sng">
              <a:solidFill>
                <a:srgbClr val="E20000"/>
              </a:solidFill>
              <a:latin typeface="Arial" charset="0"/>
            </a:endParaRPr>
          </a:p>
        </p:txBody>
      </p:sp>
      <p:sp>
        <p:nvSpPr>
          <p:cNvPr id="55300" name="Text Box 4"/>
          <p:cNvSpPr txBox="1">
            <a:spLocks noChangeArrowheads="1"/>
          </p:cNvSpPr>
          <p:nvPr/>
        </p:nvSpPr>
        <p:spPr bwMode="auto">
          <a:xfrm>
            <a:off x="547688" y="1752600"/>
            <a:ext cx="1944687" cy="461963"/>
          </a:xfrm>
          <a:prstGeom prst="rect">
            <a:avLst/>
          </a:prstGeom>
          <a:noFill/>
          <a:ln w="9525">
            <a:noFill/>
            <a:miter lim="800000"/>
            <a:headEnd/>
            <a:tailEnd/>
          </a:ln>
        </p:spPr>
        <p:txBody>
          <a:bodyPr wrap="none">
            <a:spAutoFit/>
          </a:bodyPr>
          <a:lstStyle/>
          <a:p>
            <a:r>
              <a:rPr lang="en-US" sz="2400" b="1">
                <a:solidFill>
                  <a:srgbClr val="0000FF"/>
                </a:solidFill>
                <a:latin typeface="Arial" charset="0"/>
              </a:rPr>
              <a:t>* </a:t>
            </a:r>
            <a:r>
              <a:rPr lang="en-US" sz="2400" b="1" u="sng">
                <a:solidFill>
                  <a:srgbClr val="0000FF"/>
                </a:solidFill>
                <a:latin typeface="Arial" charset="0"/>
              </a:rPr>
              <a:t>Luyện tập:</a:t>
            </a:r>
          </a:p>
        </p:txBody>
      </p:sp>
      <p:sp>
        <p:nvSpPr>
          <p:cNvPr id="9220" name="Text Box 5"/>
          <p:cNvSpPr txBox="1">
            <a:spLocks noChangeArrowheads="1"/>
          </p:cNvSpPr>
          <p:nvPr/>
        </p:nvSpPr>
        <p:spPr bwMode="auto">
          <a:xfrm>
            <a:off x="838200" y="2209800"/>
            <a:ext cx="5181600" cy="457200"/>
          </a:xfrm>
          <a:prstGeom prst="rect">
            <a:avLst/>
          </a:prstGeom>
          <a:noFill/>
          <a:ln w="9525">
            <a:noFill/>
            <a:miter lim="800000"/>
            <a:headEnd/>
            <a:tailEnd/>
          </a:ln>
        </p:spPr>
        <p:txBody>
          <a:bodyPr>
            <a:spAutoFit/>
          </a:bodyPr>
          <a:lstStyle/>
          <a:p>
            <a:r>
              <a:rPr lang="en-US" sz="2400" b="1" u="sng">
                <a:solidFill>
                  <a:srgbClr val="0000FF"/>
                </a:solidFill>
                <a:latin typeface="Arial" charset="0"/>
              </a:rPr>
              <a:t>Bài 4:</a:t>
            </a:r>
            <a:endParaRPr lang="en-US" sz="2400">
              <a:solidFill>
                <a:srgbClr val="0000FF"/>
              </a:solidFill>
              <a:latin typeface="Arial" charset="0"/>
            </a:endParaRPr>
          </a:p>
        </p:txBody>
      </p:sp>
      <p:sp>
        <p:nvSpPr>
          <p:cNvPr id="55303" name="AutoShape 7"/>
          <p:cNvSpPr>
            <a:spLocks noChangeArrowheads="1"/>
          </p:cNvSpPr>
          <p:nvPr/>
        </p:nvSpPr>
        <p:spPr bwMode="auto">
          <a:xfrm>
            <a:off x="2133600" y="3810000"/>
            <a:ext cx="1066800" cy="1066800"/>
          </a:xfrm>
          <a:prstGeom prst="rtTriangle">
            <a:avLst/>
          </a:prstGeom>
          <a:solidFill>
            <a:schemeClr val="accent1"/>
          </a:solidFill>
          <a:ln w="19050">
            <a:solidFill>
              <a:srgbClr val="0000FF"/>
            </a:solidFill>
            <a:miter lim="800000"/>
            <a:headEnd/>
            <a:tailEnd/>
          </a:ln>
        </p:spPr>
        <p:txBody>
          <a:bodyPr wrap="none" anchor="ctr"/>
          <a:lstStyle/>
          <a:p>
            <a:endParaRPr lang="en-US">
              <a:latin typeface="Arial" charset="0"/>
            </a:endParaRPr>
          </a:p>
        </p:txBody>
      </p:sp>
      <p:sp>
        <p:nvSpPr>
          <p:cNvPr id="55304" name="AutoShape 8"/>
          <p:cNvSpPr>
            <a:spLocks noChangeArrowheads="1"/>
          </p:cNvSpPr>
          <p:nvPr/>
        </p:nvSpPr>
        <p:spPr bwMode="auto">
          <a:xfrm flipV="1">
            <a:off x="2133600" y="2743200"/>
            <a:ext cx="1066800" cy="1066800"/>
          </a:xfrm>
          <a:prstGeom prst="rtTriangle">
            <a:avLst/>
          </a:prstGeom>
          <a:solidFill>
            <a:schemeClr val="accent1"/>
          </a:solidFill>
          <a:ln w="19050">
            <a:solidFill>
              <a:srgbClr val="0000FF"/>
            </a:solidFill>
            <a:miter lim="800000"/>
            <a:headEnd/>
            <a:tailEnd/>
          </a:ln>
        </p:spPr>
        <p:txBody>
          <a:bodyPr wrap="none" anchor="ctr"/>
          <a:lstStyle/>
          <a:p>
            <a:endParaRPr lang="en-US">
              <a:latin typeface="Arial" charset="0"/>
            </a:endParaRPr>
          </a:p>
        </p:txBody>
      </p:sp>
      <p:sp>
        <p:nvSpPr>
          <p:cNvPr id="55305" name="AutoShape 9"/>
          <p:cNvSpPr>
            <a:spLocks noChangeArrowheads="1"/>
          </p:cNvSpPr>
          <p:nvPr/>
        </p:nvSpPr>
        <p:spPr bwMode="auto">
          <a:xfrm rot="5400000" flipV="1">
            <a:off x="3200400" y="2743200"/>
            <a:ext cx="1066800" cy="1066800"/>
          </a:xfrm>
          <a:prstGeom prst="rtTriangle">
            <a:avLst/>
          </a:prstGeom>
          <a:solidFill>
            <a:schemeClr val="accent1"/>
          </a:solidFill>
          <a:ln w="19050">
            <a:solidFill>
              <a:srgbClr val="0000FF"/>
            </a:solidFill>
            <a:miter lim="800000"/>
            <a:headEnd/>
            <a:tailEnd/>
          </a:ln>
        </p:spPr>
        <p:txBody>
          <a:bodyPr wrap="none" anchor="ctr"/>
          <a:lstStyle/>
          <a:p>
            <a:endParaRPr lang="en-US">
              <a:latin typeface="Arial" charset="0"/>
            </a:endParaRPr>
          </a:p>
        </p:txBody>
      </p:sp>
      <p:sp>
        <p:nvSpPr>
          <p:cNvPr id="55306" name="AutoShape 10"/>
          <p:cNvSpPr>
            <a:spLocks noChangeArrowheads="1"/>
          </p:cNvSpPr>
          <p:nvPr/>
        </p:nvSpPr>
        <p:spPr bwMode="auto">
          <a:xfrm rot="10800000" flipV="1">
            <a:off x="3200400" y="3810000"/>
            <a:ext cx="1066800" cy="1066800"/>
          </a:xfrm>
          <a:prstGeom prst="rtTriangle">
            <a:avLst/>
          </a:prstGeom>
          <a:solidFill>
            <a:schemeClr val="accent1"/>
          </a:solidFill>
          <a:ln w="19050">
            <a:solidFill>
              <a:srgbClr val="0000FF"/>
            </a:solidFill>
            <a:miter lim="800000"/>
            <a:headEnd/>
            <a:tailEnd/>
          </a:ln>
        </p:spPr>
        <p:txBody>
          <a:bodyPr wrap="none" anchor="ctr"/>
          <a:lstStyle/>
          <a:p>
            <a:endParaRPr lang="en-US">
              <a:latin typeface="Arial" charset="0"/>
            </a:endParaRPr>
          </a:p>
        </p:txBody>
      </p:sp>
      <p:sp>
        <p:nvSpPr>
          <p:cNvPr id="55307" name="AutoShape 11"/>
          <p:cNvSpPr>
            <a:spLocks noChangeArrowheads="1"/>
          </p:cNvSpPr>
          <p:nvPr/>
        </p:nvSpPr>
        <p:spPr bwMode="auto">
          <a:xfrm rot="10800000" flipV="1">
            <a:off x="2133600" y="2743200"/>
            <a:ext cx="1066800" cy="1066800"/>
          </a:xfrm>
          <a:prstGeom prst="rtTriangle">
            <a:avLst/>
          </a:prstGeom>
          <a:solidFill>
            <a:schemeClr val="accent1"/>
          </a:solidFill>
          <a:ln w="19050">
            <a:solidFill>
              <a:srgbClr val="0000FF"/>
            </a:solidFill>
            <a:miter lim="800000"/>
            <a:headEnd/>
            <a:tailEnd/>
          </a:ln>
        </p:spPr>
        <p:txBody>
          <a:bodyPr wrap="none" anchor="ctr"/>
          <a:lstStyle/>
          <a:p>
            <a:endParaRPr lang="en-US">
              <a:latin typeface="Arial" charset="0"/>
            </a:endParaRPr>
          </a:p>
        </p:txBody>
      </p:sp>
      <p:sp>
        <p:nvSpPr>
          <p:cNvPr id="55310" name="AutoShape 14"/>
          <p:cNvSpPr>
            <a:spLocks noChangeArrowheads="1"/>
          </p:cNvSpPr>
          <p:nvPr/>
        </p:nvSpPr>
        <p:spPr bwMode="auto">
          <a:xfrm>
            <a:off x="3200400" y="2743200"/>
            <a:ext cx="1066800" cy="1066800"/>
          </a:xfrm>
          <a:prstGeom prst="rtTriangle">
            <a:avLst/>
          </a:prstGeom>
          <a:solidFill>
            <a:schemeClr val="accent1"/>
          </a:solidFill>
          <a:ln w="19050">
            <a:solidFill>
              <a:srgbClr val="0000FF"/>
            </a:solidFill>
            <a:miter lim="800000"/>
            <a:headEnd/>
            <a:tailEnd/>
          </a:ln>
        </p:spPr>
        <p:txBody>
          <a:bodyPr wrap="none" anchor="ctr"/>
          <a:lstStyle/>
          <a:p>
            <a:endParaRPr lang="en-US">
              <a:latin typeface="Arial" charset="0"/>
            </a:endParaRPr>
          </a:p>
        </p:txBody>
      </p:sp>
      <p:sp>
        <p:nvSpPr>
          <p:cNvPr id="55311" name="AutoShape 15"/>
          <p:cNvSpPr>
            <a:spLocks noChangeArrowheads="1"/>
          </p:cNvSpPr>
          <p:nvPr/>
        </p:nvSpPr>
        <p:spPr bwMode="auto">
          <a:xfrm flipV="1">
            <a:off x="3200400" y="3810000"/>
            <a:ext cx="1066800" cy="1066800"/>
          </a:xfrm>
          <a:prstGeom prst="rtTriangle">
            <a:avLst/>
          </a:prstGeom>
          <a:solidFill>
            <a:schemeClr val="accent1"/>
          </a:solidFill>
          <a:ln w="19050">
            <a:solidFill>
              <a:srgbClr val="0000FF"/>
            </a:solidFill>
            <a:miter lim="800000"/>
            <a:headEnd/>
            <a:tailEnd/>
          </a:ln>
        </p:spPr>
        <p:txBody>
          <a:bodyPr wrap="none" anchor="ctr"/>
          <a:lstStyle/>
          <a:p>
            <a:endParaRPr lang="en-US">
              <a:latin typeface="Arial" charset="0"/>
            </a:endParaRPr>
          </a:p>
        </p:txBody>
      </p:sp>
      <p:sp>
        <p:nvSpPr>
          <p:cNvPr id="55312" name="AutoShape 16"/>
          <p:cNvSpPr>
            <a:spLocks noChangeArrowheads="1"/>
          </p:cNvSpPr>
          <p:nvPr/>
        </p:nvSpPr>
        <p:spPr bwMode="auto">
          <a:xfrm rot="5400000" flipV="1">
            <a:off x="2133600" y="3810000"/>
            <a:ext cx="1066800" cy="1066800"/>
          </a:xfrm>
          <a:prstGeom prst="rtTriangle">
            <a:avLst/>
          </a:prstGeom>
          <a:solidFill>
            <a:schemeClr val="accent1"/>
          </a:solidFill>
          <a:ln w="19050">
            <a:solidFill>
              <a:srgbClr val="0000FF"/>
            </a:solidFill>
            <a:miter lim="800000"/>
            <a:headEnd/>
            <a:tailEnd/>
          </a:ln>
        </p:spPr>
        <p:txBody>
          <a:bodyPr wrap="none" anchor="ctr"/>
          <a:lstStyle/>
          <a:p>
            <a:endParaRPr lang="en-US">
              <a:latin typeface="Arial" charset="0"/>
            </a:endParaRPr>
          </a:p>
        </p:txBody>
      </p:sp>
      <p:sp>
        <p:nvSpPr>
          <p:cNvPr id="55313" name="AutoShape 17"/>
          <p:cNvSpPr>
            <a:spLocks noChangeArrowheads="1"/>
          </p:cNvSpPr>
          <p:nvPr/>
        </p:nvSpPr>
        <p:spPr bwMode="auto">
          <a:xfrm>
            <a:off x="5029200" y="2743200"/>
            <a:ext cx="1066800" cy="1066800"/>
          </a:xfrm>
          <a:prstGeom prst="rtTriangle">
            <a:avLst/>
          </a:prstGeom>
          <a:solidFill>
            <a:schemeClr val="accent1"/>
          </a:solidFill>
          <a:ln w="19050">
            <a:solidFill>
              <a:srgbClr val="0000FF"/>
            </a:solidFill>
            <a:miter lim="800000"/>
            <a:headEnd/>
            <a:tailEnd/>
          </a:ln>
        </p:spPr>
        <p:txBody>
          <a:bodyPr wrap="none" anchor="ctr"/>
          <a:lstStyle/>
          <a:p>
            <a:endParaRPr lang="en-US">
              <a:latin typeface="Arial" charset="0"/>
            </a:endParaRPr>
          </a:p>
        </p:txBody>
      </p:sp>
      <p:sp>
        <p:nvSpPr>
          <p:cNvPr id="55314" name="AutoShape 18"/>
          <p:cNvSpPr>
            <a:spLocks noChangeArrowheads="1"/>
          </p:cNvSpPr>
          <p:nvPr/>
        </p:nvSpPr>
        <p:spPr bwMode="auto">
          <a:xfrm rot="5400000" flipV="1">
            <a:off x="5029200" y="2743200"/>
            <a:ext cx="1066800" cy="1066800"/>
          </a:xfrm>
          <a:prstGeom prst="rtTriangle">
            <a:avLst/>
          </a:prstGeom>
          <a:solidFill>
            <a:schemeClr val="accent1"/>
          </a:solidFill>
          <a:ln w="19050">
            <a:solidFill>
              <a:srgbClr val="0000FF"/>
            </a:solidFill>
            <a:miter lim="800000"/>
            <a:headEnd/>
            <a:tailEnd/>
          </a:ln>
        </p:spPr>
        <p:txBody>
          <a:bodyPr wrap="none" anchor="ctr"/>
          <a:lstStyle/>
          <a:p>
            <a:endParaRPr lang="en-US">
              <a:latin typeface="Arial" charset="0"/>
            </a:endParaRPr>
          </a:p>
        </p:txBody>
      </p:sp>
      <p:sp>
        <p:nvSpPr>
          <p:cNvPr id="55315" name="AutoShape 19"/>
          <p:cNvSpPr>
            <a:spLocks noChangeArrowheads="1"/>
          </p:cNvSpPr>
          <p:nvPr/>
        </p:nvSpPr>
        <p:spPr bwMode="auto">
          <a:xfrm flipV="1">
            <a:off x="6096000" y="2743200"/>
            <a:ext cx="1066800" cy="1066800"/>
          </a:xfrm>
          <a:prstGeom prst="rtTriangle">
            <a:avLst/>
          </a:prstGeom>
          <a:solidFill>
            <a:schemeClr val="accent1"/>
          </a:solidFill>
          <a:ln w="19050">
            <a:solidFill>
              <a:srgbClr val="0000FF"/>
            </a:solidFill>
            <a:miter lim="800000"/>
            <a:headEnd/>
            <a:tailEnd/>
          </a:ln>
        </p:spPr>
        <p:txBody>
          <a:bodyPr wrap="none" anchor="ctr"/>
          <a:lstStyle/>
          <a:p>
            <a:endParaRPr lang="en-US">
              <a:latin typeface="Arial" charset="0"/>
            </a:endParaRPr>
          </a:p>
        </p:txBody>
      </p:sp>
      <p:sp>
        <p:nvSpPr>
          <p:cNvPr id="55316" name="AutoShape 20"/>
          <p:cNvSpPr>
            <a:spLocks noChangeArrowheads="1"/>
          </p:cNvSpPr>
          <p:nvPr/>
        </p:nvSpPr>
        <p:spPr bwMode="auto">
          <a:xfrm rot="10800000" flipV="1">
            <a:off x="6096000" y="2743200"/>
            <a:ext cx="1066800" cy="1066800"/>
          </a:xfrm>
          <a:prstGeom prst="rtTriangle">
            <a:avLst/>
          </a:prstGeom>
          <a:solidFill>
            <a:schemeClr val="accent1"/>
          </a:solidFill>
          <a:ln w="19050">
            <a:solidFill>
              <a:srgbClr val="0000FF"/>
            </a:solidFill>
            <a:miter lim="800000"/>
            <a:headEnd/>
            <a:tailEnd/>
          </a:ln>
        </p:spPr>
        <p:txBody>
          <a:bodyPr wrap="none" anchor="ctr"/>
          <a:lstStyle/>
          <a:p>
            <a:endParaRPr lang="en-US">
              <a:latin typeface="Arial" charset="0"/>
            </a:endParaRPr>
          </a:p>
        </p:txBody>
      </p:sp>
      <p:sp>
        <p:nvSpPr>
          <p:cNvPr id="55317" name="AutoShape 21"/>
          <p:cNvSpPr>
            <a:spLocks noChangeArrowheads="1"/>
          </p:cNvSpPr>
          <p:nvPr/>
        </p:nvSpPr>
        <p:spPr bwMode="auto">
          <a:xfrm flipV="1">
            <a:off x="5029200" y="3810000"/>
            <a:ext cx="1066800" cy="1066800"/>
          </a:xfrm>
          <a:prstGeom prst="rtTriangle">
            <a:avLst/>
          </a:prstGeom>
          <a:solidFill>
            <a:schemeClr val="accent1"/>
          </a:solidFill>
          <a:ln w="19050">
            <a:solidFill>
              <a:srgbClr val="0000FF"/>
            </a:solidFill>
            <a:miter lim="800000"/>
            <a:headEnd/>
            <a:tailEnd/>
          </a:ln>
        </p:spPr>
        <p:txBody>
          <a:bodyPr wrap="none" anchor="ctr"/>
          <a:lstStyle/>
          <a:p>
            <a:endParaRPr lang="en-US">
              <a:latin typeface="Arial" charset="0"/>
            </a:endParaRPr>
          </a:p>
        </p:txBody>
      </p:sp>
      <p:sp>
        <p:nvSpPr>
          <p:cNvPr id="55318" name="AutoShape 22"/>
          <p:cNvSpPr>
            <a:spLocks noChangeArrowheads="1"/>
          </p:cNvSpPr>
          <p:nvPr/>
        </p:nvSpPr>
        <p:spPr bwMode="auto">
          <a:xfrm rot="10800000" flipV="1">
            <a:off x="5029200" y="3810000"/>
            <a:ext cx="1066800" cy="1066800"/>
          </a:xfrm>
          <a:prstGeom prst="rtTriangle">
            <a:avLst/>
          </a:prstGeom>
          <a:solidFill>
            <a:schemeClr val="accent1"/>
          </a:solidFill>
          <a:ln w="19050">
            <a:solidFill>
              <a:srgbClr val="0000FF"/>
            </a:solidFill>
            <a:miter lim="800000"/>
            <a:headEnd/>
            <a:tailEnd/>
          </a:ln>
        </p:spPr>
        <p:txBody>
          <a:bodyPr wrap="none" anchor="ctr"/>
          <a:lstStyle/>
          <a:p>
            <a:endParaRPr lang="en-US">
              <a:latin typeface="Arial" charset="0"/>
            </a:endParaRPr>
          </a:p>
        </p:txBody>
      </p:sp>
      <p:sp>
        <p:nvSpPr>
          <p:cNvPr id="55319" name="AutoShape 23"/>
          <p:cNvSpPr>
            <a:spLocks noChangeArrowheads="1"/>
          </p:cNvSpPr>
          <p:nvPr/>
        </p:nvSpPr>
        <p:spPr bwMode="auto">
          <a:xfrm rot="5400000" flipV="1">
            <a:off x="6096000" y="3810000"/>
            <a:ext cx="1066800" cy="1066800"/>
          </a:xfrm>
          <a:prstGeom prst="rtTriangle">
            <a:avLst/>
          </a:prstGeom>
          <a:solidFill>
            <a:schemeClr val="accent1"/>
          </a:solidFill>
          <a:ln w="19050">
            <a:solidFill>
              <a:srgbClr val="0000FF"/>
            </a:solidFill>
            <a:miter lim="800000"/>
            <a:headEnd/>
            <a:tailEnd/>
          </a:ln>
        </p:spPr>
        <p:txBody>
          <a:bodyPr wrap="none" anchor="ctr"/>
          <a:lstStyle/>
          <a:p>
            <a:endParaRPr lang="en-US">
              <a:latin typeface="Arial" charset="0"/>
            </a:endParaRPr>
          </a:p>
        </p:txBody>
      </p:sp>
      <p:sp>
        <p:nvSpPr>
          <p:cNvPr id="55320" name="AutoShape 24"/>
          <p:cNvSpPr>
            <a:spLocks noChangeArrowheads="1"/>
          </p:cNvSpPr>
          <p:nvPr/>
        </p:nvSpPr>
        <p:spPr bwMode="auto">
          <a:xfrm>
            <a:off x="6096000" y="3810000"/>
            <a:ext cx="1066800" cy="1066800"/>
          </a:xfrm>
          <a:prstGeom prst="rtTriangle">
            <a:avLst/>
          </a:prstGeom>
          <a:solidFill>
            <a:schemeClr val="accent1"/>
          </a:solidFill>
          <a:ln w="19050">
            <a:solidFill>
              <a:srgbClr val="0000FF"/>
            </a:solidFill>
            <a:miter lim="800000"/>
            <a:headEnd/>
            <a:tailEnd/>
          </a:ln>
        </p:spPr>
        <p:txBody>
          <a:bodyPr wrap="none" anchor="ctr"/>
          <a:lstStyle/>
          <a:p>
            <a:endParaRPr lang="en-US">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55298"/>
                                        </p:tgtEl>
                                        <p:attrNameLst>
                                          <p:attrName>style.visibility</p:attrName>
                                        </p:attrNameLst>
                                      </p:cBhvr>
                                      <p:to>
                                        <p:strVal val="visible"/>
                                      </p:to>
                                    </p:set>
                                    <p:animEffect transition="in" filter="checkerboard(across)">
                                      <p:cBhvr>
                                        <p:cTn id="7" dur="500"/>
                                        <p:tgtEl>
                                          <p:spTgt spid="55298"/>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55300"/>
                                        </p:tgtEl>
                                        <p:attrNameLst>
                                          <p:attrName>style.visibility</p:attrName>
                                        </p:attrNameLst>
                                      </p:cBhvr>
                                      <p:to>
                                        <p:strVal val="visible"/>
                                      </p:to>
                                    </p:set>
                                    <p:animEffect transition="in" filter="checkerboard(across)">
                                      <p:cBhvr>
                                        <p:cTn id="10" dur="500"/>
                                        <p:tgtEl>
                                          <p:spTgt spid="55300"/>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5304"/>
                                        </p:tgtEl>
                                        <p:attrNameLst>
                                          <p:attrName>style.visibility</p:attrName>
                                        </p:attrNameLst>
                                      </p:cBhvr>
                                      <p:to>
                                        <p:strVal val="visible"/>
                                      </p:to>
                                    </p:set>
                                    <p:animEffect transition="in" filter="fade">
                                      <p:cBhvr>
                                        <p:cTn id="15" dur="1000"/>
                                        <p:tgtEl>
                                          <p:spTgt spid="55304"/>
                                        </p:tgtEl>
                                      </p:cBhvr>
                                    </p:animEffect>
                                  </p:childTnLst>
                                </p:cTn>
                              </p:par>
                            </p:childTnLst>
                          </p:cTn>
                        </p:par>
                        <p:par>
                          <p:cTn id="16" fill="hold" nodeType="afterGroup">
                            <p:stCondLst>
                              <p:cond delay="1000"/>
                            </p:stCondLst>
                            <p:childTnLst>
                              <p:par>
                                <p:cTn id="17" presetID="10" presetClass="entr" presetSubtype="0" fill="hold" grpId="0" nodeType="afterEffect">
                                  <p:stCondLst>
                                    <p:cond delay="0"/>
                                  </p:stCondLst>
                                  <p:childTnLst>
                                    <p:set>
                                      <p:cBhvr>
                                        <p:cTn id="18" dur="1" fill="hold">
                                          <p:stCondLst>
                                            <p:cond delay="0"/>
                                          </p:stCondLst>
                                        </p:cTn>
                                        <p:tgtEl>
                                          <p:spTgt spid="55307"/>
                                        </p:tgtEl>
                                        <p:attrNameLst>
                                          <p:attrName>style.visibility</p:attrName>
                                        </p:attrNameLst>
                                      </p:cBhvr>
                                      <p:to>
                                        <p:strVal val="visible"/>
                                      </p:to>
                                    </p:set>
                                    <p:animEffect transition="in" filter="fade">
                                      <p:cBhvr>
                                        <p:cTn id="19" dur="1000"/>
                                        <p:tgtEl>
                                          <p:spTgt spid="55307"/>
                                        </p:tgtEl>
                                      </p:cBhvr>
                                    </p:animEffect>
                                  </p:childTnLst>
                                </p:cTn>
                              </p:par>
                            </p:childTnLst>
                          </p:cTn>
                        </p:par>
                        <p:par>
                          <p:cTn id="20" fill="hold" nodeType="afterGroup">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55310"/>
                                        </p:tgtEl>
                                        <p:attrNameLst>
                                          <p:attrName>style.visibility</p:attrName>
                                        </p:attrNameLst>
                                      </p:cBhvr>
                                      <p:to>
                                        <p:strVal val="visible"/>
                                      </p:to>
                                    </p:set>
                                    <p:animEffect transition="in" filter="fade">
                                      <p:cBhvr>
                                        <p:cTn id="23" dur="1000"/>
                                        <p:tgtEl>
                                          <p:spTgt spid="55310"/>
                                        </p:tgtEl>
                                      </p:cBhvr>
                                    </p:animEffect>
                                  </p:childTnLst>
                                </p:cTn>
                              </p:par>
                            </p:childTnLst>
                          </p:cTn>
                        </p:par>
                        <p:par>
                          <p:cTn id="24" fill="hold" nodeType="afterGroup">
                            <p:stCondLst>
                              <p:cond delay="3000"/>
                            </p:stCondLst>
                            <p:childTnLst>
                              <p:par>
                                <p:cTn id="25" presetID="10" presetClass="entr" presetSubtype="0" fill="hold" grpId="0" nodeType="afterEffect">
                                  <p:stCondLst>
                                    <p:cond delay="0"/>
                                  </p:stCondLst>
                                  <p:childTnLst>
                                    <p:set>
                                      <p:cBhvr>
                                        <p:cTn id="26" dur="1" fill="hold">
                                          <p:stCondLst>
                                            <p:cond delay="0"/>
                                          </p:stCondLst>
                                        </p:cTn>
                                        <p:tgtEl>
                                          <p:spTgt spid="55305"/>
                                        </p:tgtEl>
                                        <p:attrNameLst>
                                          <p:attrName>style.visibility</p:attrName>
                                        </p:attrNameLst>
                                      </p:cBhvr>
                                      <p:to>
                                        <p:strVal val="visible"/>
                                      </p:to>
                                    </p:set>
                                    <p:animEffect transition="in" filter="fade">
                                      <p:cBhvr>
                                        <p:cTn id="27" dur="1000"/>
                                        <p:tgtEl>
                                          <p:spTgt spid="55305"/>
                                        </p:tgtEl>
                                      </p:cBhvr>
                                    </p:animEffect>
                                  </p:childTnLst>
                                </p:cTn>
                              </p:par>
                            </p:childTnLst>
                          </p:cTn>
                        </p:par>
                        <p:par>
                          <p:cTn id="28" fill="hold" nodeType="afterGroup">
                            <p:stCondLst>
                              <p:cond delay="4000"/>
                            </p:stCondLst>
                            <p:childTnLst>
                              <p:par>
                                <p:cTn id="29" presetID="10" presetClass="entr" presetSubtype="0" fill="hold" grpId="0" nodeType="afterEffect">
                                  <p:stCondLst>
                                    <p:cond delay="0"/>
                                  </p:stCondLst>
                                  <p:childTnLst>
                                    <p:set>
                                      <p:cBhvr>
                                        <p:cTn id="30" dur="1" fill="hold">
                                          <p:stCondLst>
                                            <p:cond delay="0"/>
                                          </p:stCondLst>
                                        </p:cTn>
                                        <p:tgtEl>
                                          <p:spTgt spid="55312"/>
                                        </p:tgtEl>
                                        <p:attrNameLst>
                                          <p:attrName>style.visibility</p:attrName>
                                        </p:attrNameLst>
                                      </p:cBhvr>
                                      <p:to>
                                        <p:strVal val="visible"/>
                                      </p:to>
                                    </p:set>
                                    <p:animEffect transition="in" filter="fade">
                                      <p:cBhvr>
                                        <p:cTn id="31" dur="1000"/>
                                        <p:tgtEl>
                                          <p:spTgt spid="55312"/>
                                        </p:tgtEl>
                                      </p:cBhvr>
                                    </p:animEffect>
                                  </p:childTnLst>
                                </p:cTn>
                              </p:par>
                            </p:childTnLst>
                          </p:cTn>
                        </p:par>
                        <p:par>
                          <p:cTn id="32" fill="hold" nodeType="afterGroup">
                            <p:stCondLst>
                              <p:cond delay="5000"/>
                            </p:stCondLst>
                            <p:childTnLst>
                              <p:par>
                                <p:cTn id="33" presetID="10" presetClass="entr" presetSubtype="0" fill="hold" grpId="0" nodeType="afterEffect">
                                  <p:stCondLst>
                                    <p:cond delay="0"/>
                                  </p:stCondLst>
                                  <p:childTnLst>
                                    <p:set>
                                      <p:cBhvr>
                                        <p:cTn id="34" dur="1" fill="hold">
                                          <p:stCondLst>
                                            <p:cond delay="0"/>
                                          </p:stCondLst>
                                        </p:cTn>
                                        <p:tgtEl>
                                          <p:spTgt spid="55303"/>
                                        </p:tgtEl>
                                        <p:attrNameLst>
                                          <p:attrName>style.visibility</p:attrName>
                                        </p:attrNameLst>
                                      </p:cBhvr>
                                      <p:to>
                                        <p:strVal val="visible"/>
                                      </p:to>
                                    </p:set>
                                    <p:animEffect transition="in" filter="fade">
                                      <p:cBhvr>
                                        <p:cTn id="35" dur="1000"/>
                                        <p:tgtEl>
                                          <p:spTgt spid="55303"/>
                                        </p:tgtEl>
                                      </p:cBhvr>
                                    </p:animEffect>
                                  </p:childTnLst>
                                </p:cTn>
                              </p:par>
                            </p:childTnLst>
                          </p:cTn>
                        </p:par>
                        <p:par>
                          <p:cTn id="36" fill="hold" nodeType="afterGroup">
                            <p:stCondLst>
                              <p:cond delay="6000"/>
                            </p:stCondLst>
                            <p:childTnLst>
                              <p:par>
                                <p:cTn id="37" presetID="10" presetClass="entr" presetSubtype="0" fill="hold" grpId="0" nodeType="afterEffect">
                                  <p:stCondLst>
                                    <p:cond delay="0"/>
                                  </p:stCondLst>
                                  <p:childTnLst>
                                    <p:set>
                                      <p:cBhvr>
                                        <p:cTn id="38" dur="1" fill="hold">
                                          <p:stCondLst>
                                            <p:cond delay="0"/>
                                          </p:stCondLst>
                                        </p:cTn>
                                        <p:tgtEl>
                                          <p:spTgt spid="55311"/>
                                        </p:tgtEl>
                                        <p:attrNameLst>
                                          <p:attrName>style.visibility</p:attrName>
                                        </p:attrNameLst>
                                      </p:cBhvr>
                                      <p:to>
                                        <p:strVal val="visible"/>
                                      </p:to>
                                    </p:set>
                                    <p:animEffect transition="in" filter="fade">
                                      <p:cBhvr>
                                        <p:cTn id="39" dur="1000"/>
                                        <p:tgtEl>
                                          <p:spTgt spid="55311"/>
                                        </p:tgtEl>
                                      </p:cBhvr>
                                    </p:animEffect>
                                  </p:childTnLst>
                                </p:cTn>
                              </p:par>
                            </p:childTnLst>
                          </p:cTn>
                        </p:par>
                        <p:par>
                          <p:cTn id="40" fill="hold" nodeType="afterGroup">
                            <p:stCondLst>
                              <p:cond delay="7000"/>
                            </p:stCondLst>
                            <p:childTnLst>
                              <p:par>
                                <p:cTn id="41" presetID="10" presetClass="entr" presetSubtype="0" fill="hold" grpId="0" nodeType="afterEffect">
                                  <p:stCondLst>
                                    <p:cond delay="0"/>
                                  </p:stCondLst>
                                  <p:childTnLst>
                                    <p:set>
                                      <p:cBhvr>
                                        <p:cTn id="42" dur="1" fill="hold">
                                          <p:stCondLst>
                                            <p:cond delay="0"/>
                                          </p:stCondLst>
                                        </p:cTn>
                                        <p:tgtEl>
                                          <p:spTgt spid="55306"/>
                                        </p:tgtEl>
                                        <p:attrNameLst>
                                          <p:attrName>style.visibility</p:attrName>
                                        </p:attrNameLst>
                                      </p:cBhvr>
                                      <p:to>
                                        <p:strVal val="visible"/>
                                      </p:to>
                                    </p:set>
                                    <p:animEffect transition="in" filter="fade">
                                      <p:cBhvr>
                                        <p:cTn id="43" dur="1000"/>
                                        <p:tgtEl>
                                          <p:spTgt spid="55306"/>
                                        </p:tgtEl>
                                      </p:cBhvr>
                                    </p:animEffect>
                                  </p:childTnLst>
                                </p:cTn>
                              </p:par>
                            </p:childTnLst>
                          </p:cTn>
                        </p:par>
                        <p:par>
                          <p:cTn id="44" fill="hold" nodeType="afterGroup">
                            <p:stCondLst>
                              <p:cond delay="8000"/>
                            </p:stCondLst>
                            <p:childTnLst>
                              <p:par>
                                <p:cTn id="45" presetID="10" presetClass="entr" presetSubtype="0" fill="hold" grpId="0" nodeType="afterEffect">
                                  <p:stCondLst>
                                    <p:cond delay="0"/>
                                  </p:stCondLst>
                                  <p:childTnLst>
                                    <p:set>
                                      <p:cBhvr>
                                        <p:cTn id="46" dur="1" fill="hold">
                                          <p:stCondLst>
                                            <p:cond delay="0"/>
                                          </p:stCondLst>
                                        </p:cTn>
                                        <p:tgtEl>
                                          <p:spTgt spid="55313"/>
                                        </p:tgtEl>
                                        <p:attrNameLst>
                                          <p:attrName>style.visibility</p:attrName>
                                        </p:attrNameLst>
                                      </p:cBhvr>
                                      <p:to>
                                        <p:strVal val="visible"/>
                                      </p:to>
                                    </p:set>
                                    <p:animEffect transition="in" filter="fade">
                                      <p:cBhvr>
                                        <p:cTn id="47" dur="1000"/>
                                        <p:tgtEl>
                                          <p:spTgt spid="55313"/>
                                        </p:tgtEl>
                                      </p:cBhvr>
                                    </p:animEffect>
                                  </p:childTnLst>
                                </p:cTn>
                              </p:par>
                            </p:childTnLst>
                          </p:cTn>
                        </p:par>
                        <p:par>
                          <p:cTn id="48" fill="hold" nodeType="afterGroup">
                            <p:stCondLst>
                              <p:cond delay="9000"/>
                            </p:stCondLst>
                            <p:childTnLst>
                              <p:par>
                                <p:cTn id="49" presetID="10" presetClass="entr" presetSubtype="0" fill="hold" grpId="0" nodeType="afterEffect">
                                  <p:stCondLst>
                                    <p:cond delay="0"/>
                                  </p:stCondLst>
                                  <p:childTnLst>
                                    <p:set>
                                      <p:cBhvr>
                                        <p:cTn id="50" dur="1" fill="hold">
                                          <p:stCondLst>
                                            <p:cond delay="0"/>
                                          </p:stCondLst>
                                        </p:cTn>
                                        <p:tgtEl>
                                          <p:spTgt spid="55314"/>
                                        </p:tgtEl>
                                        <p:attrNameLst>
                                          <p:attrName>style.visibility</p:attrName>
                                        </p:attrNameLst>
                                      </p:cBhvr>
                                      <p:to>
                                        <p:strVal val="visible"/>
                                      </p:to>
                                    </p:set>
                                    <p:animEffect transition="in" filter="fade">
                                      <p:cBhvr>
                                        <p:cTn id="51" dur="1000"/>
                                        <p:tgtEl>
                                          <p:spTgt spid="55314"/>
                                        </p:tgtEl>
                                      </p:cBhvr>
                                    </p:animEffect>
                                  </p:childTnLst>
                                </p:cTn>
                              </p:par>
                            </p:childTnLst>
                          </p:cTn>
                        </p:par>
                        <p:par>
                          <p:cTn id="52" fill="hold" nodeType="afterGroup">
                            <p:stCondLst>
                              <p:cond delay="10000"/>
                            </p:stCondLst>
                            <p:childTnLst>
                              <p:par>
                                <p:cTn id="53" presetID="10" presetClass="entr" presetSubtype="0" fill="hold" grpId="0" nodeType="afterEffect">
                                  <p:stCondLst>
                                    <p:cond delay="0"/>
                                  </p:stCondLst>
                                  <p:childTnLst>
                                    <p:set>
                                      <p:cBhvr>
                                        <p:cTn id="54" dur="1" fill="hold">
                                          <p:stCondLst>
                                            <p:cond delay="0"/>
                                          </p:stCondLst>
                                        </p:cTn>
                                        <p:tgtEl>
                                          <p:spTgt spid="55315"/>
                                        </p:tgtEl>
                                        <p:attrNameLst>
                                          <p:attrName>style.visibility</p:attrName>
                                        </p:attrNameLst>
                                      </p:cBhvr>
                                      <p:to>
                                        <p:strVal val="visible"/>
                                      </p:to>
                                    </p:set>
                                    <p:animEffect transition="in" filter="fade">
                                      <p:cBhvr>
                                        <p:cTn id="55" dur="1000"/>
                                        <p:tgtEl>
                                          <p:spTgt spid="55315"/>
                                        </p:tgtEl>
                                      </p:cBhvr>
                                    </p:animEffect>
                                  </p:childTnLst>
                                </p:cTn>
                              </p:par>
                            </p:childTnLst>
                          </p:cTn>
                        </p:par>
                        <p:par>
                          <p:cTn id="56" fill="hold" nodeType="afterGroup">
                            <p:stCondLst>
                              <p:cond delay="11000"/>
                            </p:stCondLst>
                            <p:childTnLst>
                              <p:par>
                                <p:cTn id="57" presetID="10" presetClass="entr" presetSubtype="0" fill="hold" grpId="0" nodeType="afterEffect">
                                  <p:stCondLst>
                                    <p:cond delay="0"/>
                                  </p:stCondLst>
                                  <p:childTnLst>
                                    <p:set>
                                      <p:cBhvr>
                                        <p:cTn id="58" dur="1" fill="hold">
                                          <p:stCondLst>
                                            <p:cond delay="0"/>
                                          </p:stCondLst>
                                        </p:cTn>
                                        <p:tgtEl>
                                          <p:spTgt spid="55316"/>
                                        </p:tgtEl>
                                        <p:attrNameLst>
                                          <p:attrName>style.visibility</p:attrName>
                                        </p:attrNameLst>
                                      </p:cBhvr>
                                      <p:to>
                                        <p:strVal val="visible"/>
                                      </p:to>
                                    </p:set>
                                    <p:animEffect transition="in" filter="fade">
                                      <p:cBhvr>
                                        <p:cTn id="59" dur="1000"/>
                                        <p:tgtEl>
                                          <p:spTgt spid="55316"/>
                                        </p:tgtEl>
                                      </p:cBhvr>
                                    </p:animEffect>
                                  </p:childTnLst>
                                </p:cTn>
                              </p:par>
                            </p:childTnLst>
                          </p:cTn>
                        </p:par>
                        <p:par>
                          <p:cTn id="60" fill="hold" nodeType="afterGroup">
                            <p:stCondLst>
                              <p:cond delay="12000"/>
                            </p:stCondLst>
                            <p:childTnLst>
                              <p:par>
                                <p:cTn id="61" presetID="10" presetClass="entr" presetSubtype="0" fill="hold" grpId="0" nodeType="afterEffect">
                                  <p:stCondLst>
                                    <p:cond delay="0"/>
                                  </p:stCondLst>
                                  <p:childTnLst>
                                    <p:set>
                                      <p:cBhvr>
                                        <p:cTn id="62" dur="1" fill="hold">
                                          <p:stCondLst>
                                            <p:cond delay="0"/>
                                          </p:stCondLst>
                                        </p:cTn>
                                        <p:tgtEl>
                                          <p:spTgt spid="55317"/>
                                        </p:tgtEl>
                                        <p:attrNameLst>
                                          <p:attrName>style.visibility</p:attrName>
                                        </p:attrNameLst>
                                      </p:cBhvr>
                                      <p:to>
                                        <p:strVal val="visible"/>
                                      </p:to>
                                    </p:set>
                                    <p:animEffect transition="in" filter="fade">
                                      <p:cBhvr>
                                        <p:cTn id="63" dur="1000"/>
                                        <p:tgtEl>
                                          <p:spTgt spid="55317"/>
                                        </p:tgtEl>
                                      </p:cBhvr>
                                    </p:animEffect>
                                  </p:childTnLst>
                                </p:cTn>
                              </p:par>
                            </p:childTnLst>
                          </p:cTn>
                        </p:par>
                        <p:par>
                          <p:cTn id="64" fill="hold" nodeType="afterGroup">
                            <p:stCondLst>
                              <p:cond delay="13000"/>
                            </p:stCondLst>
                            <p:childTnLst>
                              <p:par>
                                <p:cTn id="65" presetID="10" presetClass="entr" presetSubtype="0" fill="hold" grpId="0" nodeType="afterEffect">
                                  <p:stCondLst>
                                    <p:cond delay="0"/>
                                  </p:stCondLst>
                                  <p:childTnLst>
                                    <p:set>
                                      <p:cBhvr>
                                        <p:cTn id="66" dur="1" fill="hold">
                                          <p:stCondLst>
                                            <p:cond delay="0"/>
                                          </p:stCondLst>
                                        </p:cTn>
                                        <p:tgtEl>
                                          <p:spTgt spid="55318"/>
                                        </p:tgtEl>
                                        <p:attrNameLst>
                                          <p:attrName>style.visibility</p:attrName>
                                        </p:attrNameLst>
                                      </p:cBhvr>
                                      <p:to>
                                        <p:strVal val="visible"/>
                                      </p:to>
                                    </p:set>
                                    <p:animEffect transition="in" filter="fade">
                                      <p:cBhvr>
                                        <p:cTn id="67" dur="1000"/>
                                        <p:tgtEl>
                                          <p:spTgt spid="55318"/>
                                        </p:tgtEl>
                                      </p:cBhvr>
                                    </p:animEffect>
                                  </p:childTnLst>
                                </p:cTn>
                              </p:par>
                            </p:childTnLst>
                          </p:cTn>
                        </p:par>
                        <p:par>
                          <p:cTn id="68" fill="hold" nodeType="afterGroup">
                            <p:stCondLst>
                              <p:cond delay="14000"/>
                            </p:stCondLst>
                            <p:childTnLst>
                              <p:par>
                                <p:cTn id="69" presetID="10" presetClass="entr" presetSubtype="0" fill="hold" grpId="0" nodeType="afterEffect">
                                  <p:stCondLst>
                                    <p:cond delay="0"/>
                                  </p:stCondLst>
                                  <p:childTnLst>
                                    <p:set>
                                      <p:cBhvr>
                                        <p:cTn id="70" dur="1" fill="hold">
                                          <p:stCondLst>
                                            <p:cond delay="0"/>
                                          </p:stCondLst>
                                        </p:cTn>
                                        <p:tgtEl>
                                          <p:spTgt spid="55319"/>
                                        </p:tgtEl>
                                        <p:attrNameLst>
                                          <p:attrName>style.visibility</p:attrName>
                                        </p:attrNameLst>
                                      </p:cBhvr>
                                      <p:to>
                                        <p:strVal val="visible"/>
                                      </p:to>
                                    </p:set>
                                    <p:animEffect transition="in" filter="fade">
                                      <p:cBhvr>
                                        <p:cTn id="71" dur="1000"/>
                                        <p:tgtEl>
                                          <p:spTgt spid="55319"/>
                                        </p:tgtEl>
                                      </p:cBhvr>
                                    </p:animEffect>
                                  </p:childTnLst>
                                </p:cTn>
                              </p:par>
                            </p:childTnLst>
                          </p:cTn>
                        </p:par>
                        <p:par>
                          <p:cTn id="72" fill="hold" nodeType="afterGroup">
                            <p:stCondLst>
                              <p:cond delay="15000"/>
                            </p:stCondLst>
                            <p:childTnLst>
                              <p:par>
                                <p:cTn id="73" presetID="10" presetClass="entr" presetSubtype="0" fill="hold" grpId="0" nodeType="afterEffect">
                                  <p:stCondLst>
                                    <p:cond delay="0"/>
                                  </p:stCondLst>
                                  <p:childTnLst>
                                    <p:set>
                                      <p:cBhvr>
                                        <p:cTn id="74" dur="1" fill="hold">
                                          <p:stCondLst>
                                            <p:cond delay="0"/>
                                          </p:stCondLst>
                                        </p:cTn>
                                        <p:tgtEl>
                                          <p:spTgt spid="55320"/>
                                        </p:tgtEl>
                                        <p:attrNameLst>
                                          <p:attrName>style.visibility</p:attrName>
                                        </p:attrNameLst>
                                      </p:cBhvr>
                                      <p:to>
                                        <p:strVal val="visible"/>
                                      </p:to>
                                    </p:set>
                                    <p:animEffect transition="in" filter="fade">
                                      <p:cBhvr>
                                        <p:cTn id="75" dur="1000"/>
                                        <p:tgtEl>
                                          <p:spTgt spid="553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8" grpId="0"/>
      <p:bldP spid="55300" grpId="0"/>
      <p:bldP spid="55303" grpId="0" animBg="1"/>
      <p:bldP spid="55304" grpId="0" animBg="1"/>
      <p:bldP spid="55305" grpId="0" animBg="1"/>
      <p:bldP spid="55306" grpId="0" animBg="1"/>
      <p:bldP spid="55307" grpId="0" animBg="1"/>
      <p:bldP spid="55310" grpId="0" animBg="1"/>
      <p:bldP spid="55311" grpId="0" animBg="1"/>
      <p:bldP spid="55312" grpId="0" animBg="1"/>
      <p:bldP spid="55313" grpId="0" animBg="1"/>
      <p:bldP spid="55314" grpId="0" animBg="1"/>
      <p:bldP spid="55315" grpId="0" animBg="1"/>
      <p:bldP spid="55316" grpId="0" animBg="1"/>
      <p:bldP spid="55317" grpId="0" animBg="1"/>
      <p:bldP spid="55318" grpId="0" animBg="1"/>
      <p:bldP spid="55319" grpId="0" animBg="1"/>
      <p:bldP spid="5532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ChangeArrowheads="1"/>
          </p:cNvSpPr>
          <p:nvPr/>
        </p:nvSpPr>
        <p:spPr bwMode="auto">
          <a:xfrm>
            <a:off x="304800" y="1828800"/>
            <a:ext cx="8763000" cy="3810000"/>
          </a:xfrm>
          <a:prstGeom prst="rect">
            <a:avLst/>
          </a:prstGeom>
          <a:solidFill>
            <a:srgbClr val="99CCFF"/>
          </a:solidFill>
          <a:ln w="28575">
            <a:solidFill>
              <a:srgbClr val="0000FF"/>
            </a:solidFill>
            <a:miter lim="800000"/>
            <a:headEnd/>
            <a:tailEnd/>
          </a:ln>
        </p:spPr>
        <p:txBody>
          <a:bodyPr wrap="none" anchor="ctr"/>
          <a:lstStyle/>
          <a:p>
            <a:endParaRPr lang="en-US">
              <a:latin typeface="Arial" charset="0"/>
            </a:endParaRPr>
          </a:p>
        </p:txBody>
      </p:sp>
      <p:sp>
        <p:nvSpPr>
          <p:cNvPr id="56323" name="Text Box 3"/>
          <p:cNvSpPr txBox="1">
            <a:spLocks noChangeArrowheads="1"/>
          </p:cNvSpPr>
          <p:nvPr/>
        </p:nvSpPr>
        <p:spPr bwMode="auto">
          <a:xfrm>
            <a:off x="1219200" y="1905000"/>
            <a:ext cx="4191000" cy="519113"/>
          </a:xfrm>
          <a:prstGeom prst="rect">
            <a:avLst/>
          </a:prstGeom>
          <a:noFill/>
          <a:ln w="9525">
            <a:noFill/>
            <a:miter lim="800000"/>
            <a:headEnd/>
            <a:tailEnd/>
          </a:ln>
        </p:spPr>
        <p:txBody>
          <a:bodyPr>
            <a:spAutoFit/>
          </a:bodyPr>
          <a:lstStyle/>
          <a:p>
            <a:pPr>
              <a:spcBef>
                <a:spcPct val="50000"/>
              </a:spcBef>
            </a:pPr>
            <a:r>
              <a:rPr lang="en-US" sz="2800" b="1">
                <a:solidFill>
                  <a:srgbClr val="FF0000"/>
                </a:solidFill>
                <a:latin typeface="Arial" charset="0"/>
              </a:rPr>
              <a:t>78 : 4 = ?</a:t>
            </a:r>
          </a:p>
        </p:txBody>
      </p:sp>
      <p:sp>
        <p:nvSpPr>
          <p:cNvPr id="10244" name="Text Box 4"/>
          <p:cNvSpPr txBox="1">
            <a:spLocks noChangeArrowheads="1"/>
          </p:cNvSpPr>
          <p:nvPr/>
        </p:nvSpPr>
        <p:spPr bwMode="auto">
          <a:xfrm>
            <a:off x="0" y="501650"/>
            <a:ext cx="9144000" cy="800100"/>
          </a:xfrm>
          <a:prstGeom prst="rect">
            <a:avLst/>
          </a:prstGeom>
          <a:noFill/>
          <a:ln w="9525">
            <a:noFill/>
            <a:miter lim="800000"/>
            <a:headEnd/>
            <a:tailEnd/>
          </a:ln>
        </p:spPr>
        <p:txBody>
          <a:bodyPr>
            <a:spAutoFit/>
          </a:bodyPr>
          <a:lstStyle/>
          <a:p>
            <a:pPr algn="ctr">
              <a:spcBef>
                <a:spcPct val="10000"/>
              </a:spcBef>
            </a:pPr>
            <a:r>
              <a:rPr lang="en-US" sz="2400" b="1">
                <a:solidFill>
                  <a:srgbClr val="E20000"/>
                </a:solidFill>
                <a:latin typeface="Arial" charset="0"/>
              </a:rPr>
              <a:t>Chia số có hai chữ số cho số có một chữ số</a:t>
            </a:r>
          </a:p>
          <a:p>
            <a:pPr algn="ctr">
              <a:spcBef>
                <a:spcPct val="10000"/>
              </a:spcBef>
            </a:pPr>
            <a:r>
              <a:rPr lang="en-US" sz="2000">
                <a:solidFill>
                  <a:srgbClr val="E20000"/>
                </a:solidFill>
                <a:latin typeface="Arial" charset="0"/>
              </a:rPr>
              <a:t>(tiếp theo)</a:t>
            </a:r>
            <a:endParaRPr lang="en-US" sz="2000" u="sng">
              <a:solidFill>
                <a:srgbClr val="E20000"/>
              </a:solidFill>
              <a:latin typeface="Arial" charset="0"/>
            </a:endParaRPr>
          </a:p>
        </p:txBody>
      </p:sp>
      <p:grpSp>
        <p:nvGrpSpPr>
          <p:cNvPr id="2" name="Group 6"/>
          <p:cNvGrpSpPr>
            <a:grpSpLocks/>
          </p:cNvGrpSpPr>
          <p:nvPr/>
        </p:nvGrpSpPr>
        <p:grpSpPr bwMode="auto">
          <a:xfrm>
            <a:off x="508000" y="2478088"/>
            <a:ext cx="1371600" cy="812800"/>
            <a:chOff x="576" y="1408"/>
            <a:chExt cx="864" cy="512"/>
          </a:xfrm>
        </p:grpSpPr>
        <p:sp>
          <p:nvSpPr>
            <p:cNvPr id="10262" name="Line 7"/>
            <p:cNvSpPr>
              <a:spLocks noChangeShapeType="1"/>
            </p:cNvSpPr>
            <p:nvPr/>
          </p:nvSpPr>
          <p:spPr bwMode="auto">
            <a:xfrm>
              <a:off x="960" y="1488"/>
              <a:ext cx="0" cy="432"/>
            </a:xfrm>
            <a:prstGeom prst="line">
              <a:avLst/>
            </a:prstGeom>
            <a:noFill/>
            <a:ln w="28575">
              <a:solidFill>
                <a:srgbClr val="0000FF"/>
              </a:solidFill>
              <a:round/>
              <a:headEnd/>
              <a:tailEnd/>
            </a:ln>
          </p:spPr>
          <p:txBody>
            <a:bodyPr/>
            <a:lstStyle/>
            <a:p>
              <a:endParaRPr lang="en-US"/>
            </a:p>
          </p:txBody>
        </p:sp>
        <p:sp>
          <p:nvSpPr>
            <p:cNvPr id="10263" name="Line 8"/>
            <p:cNvSpPr>
              <a:spLocks noChangeShapeType="1"/>
            </p:cNvSpPr>
            <p:nvPr/>
          </p:nvSpPr>
          <p:spPr bwMode="auto">
            <a:xfrm>
              <a:off x="960" y="1728"/>
              <a:ext cx="480" cy="0"/>
            </a:xfrm>
            <a:prstGeom prst="line">
              <a:avLst/>
            </a:prstGeom>
            <a:noFill/>
            <a:ln w="28575">
              <a:solidFill>
                <a:srgbClr val="0000FF"/>
              </a:solidFill>
              <a:round/>
              <a:headEnd/>
              <a:tailEnd/>
            </a:ln>
          </p:spPr>
          <p:txBody>
            <a:bodyPr/>
            <a:lstStyle/>
            <a:p>
              <a:endParaRPr lang="en-US"/>
            </a:p>
          </p:txBody>
        </p:sp>
        <p:sp>
          <p:nvSpPr>
            <p:cNvPr id="10264" name="Text Box 9"/>
            <p:cNvSpPr txBox="1">
              <a:spLocks noChangeArrowheads="1"/>
            </p:cNvSpPr>
            <p:nvPr/>
          </p:nvSpPr>
          <p:spPr bwMode="auto">
            <a:xfrm>
              <a:off x="576" y="1408"/>
              <a:ext cx="801" cy="327"/>
            </a:xfrm>
            <a:prstGeom prst="rect">
              <a:avLst/>
            </a:prstGeom>
            <a:noFill/>
            <a:ln w="9525">
              <a:noFill/>
              <a:miter lim="800000"/>
              <a:headEnd/>
              <a:tailEnd/>
            </a:ln>
          </p:spPr>
          <p:txBody>
            <a:bodyPr wrap="none">
              <a:spAutoFit/>
            </a:bodyPr>
            <a:lstStyle/>
            <a:p>
              <a:r>
                <a:rPr lang="en-US" sz="2800" b="1">
                  <a:solidFill>
                    <a:srgbClr val="0000FF"/>
                  </a:solidFill>
                  <a:latin typeface="Arial" charset="0"/>
                </a:rPr>
                <a:t>78     4</a:t>
              </a:r>
            </a:p>
          </p:txBody>
        </p:sp>
      </p:grpSp>
      <p:sp>
        <p:nvSpPr>
          <p:cNvPr id="56330" name="Text Box 10"/>
          <p:cNvSpPr txBox="1">
            <a:spLocks noChangeArrowheads="1"/>
          </p:cNvSpPr>
          <p:nvPr/>
        </p:nvSpPr>
        <p:spPr bwMode="auto">
          <a:xfrm>
            <a:off x="508000" y="2935288"/>
            <a:ext cx="382588" cy="519112"/>
          </a:xfrm>
          <a:prstGeom prst="rect">
            <a:avLst/>
          </a:prstGeom>
          <a:noFill/>
          <a:ln w="9525">
            <a:noFill/>
            <a:miter lim="800000"/>
            <a:headEnd/>
            <a:tailEnd/>
          </a:ln>
        </p:spPr>
        <p:txBody>
          <a:bodyPr wrap="none">
            <a:spAutoFit/>
          </a:bodyPr>
          <a:lstStyle/>
          <a:p>
            <a:r>
              <a:rPr lang="en-US" sz="2800" b="1">
                <a:solidFill>
                  <a:srgbClr val="0000FF"/>
                </a:solidFill>
                <a:latin typeface="Arial" charset="0"/>
              </a:rPr>
              <a:t>4</a:t>
            </a:r>
          </a:p>
        </p:txBody>
      </p:sp>
      <p:sp>
        <p:nvSpPr>
          <p:cNvPr id="56331" name="Text Box 11"/>
          <p:cNvSpPr txBox="1">
            <a:spLocks noChangeArrowheads="1"/>
          </p:cNvSpPr>
          <p:nvPr/>
        </p:nvSpPr>
        <p:spPr bwMode="auto">
          <a:xfrm>
            <a:off x="1244600" y="2935288"/>
            <a:ext cx="382588" cy="519112"/>
          </a:xfrm>
          <a:prstGeom prst="rect">
            <a:avLst/>
          </a:prstGeom>
          <a:noFill/>
          <a:ln w="9525">
            <a:noFill/>
            <a:miter lim="800000"/>
            <a:headEnd/>
            <a:tailEnd/>
          </a:ln>
        </p:spPr>
        <p:txBody>
          <a:bodyPr wrap="none">
            <a:spAutoFit/>
          </a:bodyPr>
          <a:lstStyle/>
          <a:p>
            <a:r>
              <a:rPr lang="en-US" sz="2800" b="1">
                <a:solidFill>
                  <a:srgbClr val="0000FF"/>
                </a:solidFill>
                <a:latin typeface="Arial" charset="0"/>
              </a:rPr>
              <a:t>1</a:t>
            </a:r>
          </a:p>
        </p:txBody>
      </p:sp>
      <p:sp>
        <p:nvSpPr>
          <p:cNvPr id="56332" name="Text Box 12"/>
          <p:cNvSpPr txBox="1">
            <a:spLocks noChangeArrowheads="1"/>
          </p:cNvSpPr>
          <p:nvPr/>
        </p:nvSpPr>
        <p:spPr bwMode="auto">
          <a:xfrm>
            <a:off x="2133600" y="2466975"/>
            <a:ext cx="4240213" cy="519113"/>
          </a:xfrm>
          <a:prstGeom prst="rect">
            <a:avLst/>
          </a:prstGeom>
          <a:noFill/>
          <a:ln w="9525">
            <a:noFill/>
            <a:miter lim="800000"/>
            <a:headEnd/>
            <a:tailEnd/>
          </a:ln>
        </p:spPr>
        <p:txBody>
          <a:bodyPr wrap="none">
            <a:spAutoFit/>
          </a:bodyPr>
          <a:lstStyle/>
          <a:p>
            <a:pPr>
              <a:buFontTx/>
              <a:buChar char="•"/>
            </a:pPr>
            <a:r>
              <a:rPr lang="en-US" sz="2800" b="1">
                <a:solidFill>
                  <a:srgbClr val="0000FF"/>
                </a:solidFill>
                <a:latin typeface="Arial" charset="0"/>
              </a:rPr>
              <a:t> 7 chia 4 được 1, viết 1.</a:t>
            </a:r>
          </a:p>
        </p:txBody>
      </p:sp>
      <p:sp>
        <p:nvSpPr>
          <p:cNvPr id="56333" name="Text Box 13"/>
          <p:cNvSpPr txBox="1">
            <a:spLocks noChangeArrowheads="1"/>
          </p:cNvSpPr>
          <p:nvPr/>
        </p:nvSpPr>
        <p:spPr bwMode="auto">
          <a:xfrm>
            <a:off x="2106613" y="2924175"/>
            <a:ext cx="5741987" cy="519113"/>
          </a:xfrm>
          <a:prstGeom prst="rect">
            <a:avLst/>
          </a:prstGeom>
          <a:noFill/>
          <a:ln w="9525">
            <a:noFill/>
            <a:miter lim="800000"/>
            <a:headEnd/>
            <a:tailEnd/>
          </a:ln>
        </p:spPr>
        <p:txBody>
          <a:bodyPr wrap="none">
            <a:spAutoFit/>
          </a:bodyPr>
          <a:lstStyle/>
          <a:p>
            <a:r>
              <a:rPr lang="en-US" sz="2800" b="1">
                <a:solidFill>
                  <a:srgbClr val="0000FF"/>
                </a:solidFill>
                <a:latin typeface="Arial" charset="0"/>
              </a:rPr>
              <a:t>  1 nhân 4 bằng 4; 7 trừ 4 bằng 3.</a:t>
            </a:r>
          </a:p>
        </p:txBody>
      </p:sp>
      <p:sp>
        <p:nvSpPr>
          <p:cNvPr id="56334" name="Text Box 14"/>
          <p:cNvSpPr txBox="1">
            <a:spLocks noChangeArrowheads="1"/>
          </p:cNvSpPr>
          <p:nvPr/>
        </p:nvSpPr>
        <p:spPr bwMode="auto">
          <a:xfrm>
            <a:off x="508000" y="3316288"/>
            <a:ext cx="382588" cy="519112"/>
          </a:xfrm>
          <a:prstGeom prst="rect">
            <a:avLst/>
          </a:prstGeom>
          <a:noFill/>
          <a:ln w="9525">
            <a:noFill/>
            <a:miter lim="800000"/>
            <a:headEnd/>
            <a:tailEnd/>
          </a:ln>
        </p:spPr>
        <p:txBody>
          <a:bodyPr wrap="none">
            <a:spAutoFit/>
          </a:bodyPr>
          <a:lstStyle/>
          <a:p>
            <a:r>
              <a:rPr lang="en-US" sz="2800" b="1">
                <a:solidFill>
                  <a:srgbClr val="0000FF"/>
                </a:solidFill>
                <a:latin typeface="Arial" charset="0"/>
              </a:rPr>
              <a:t>3</a:t>
            </a:r>
          </a:p>
        </p:txBody>
      </p:sp>
      <p:sp>
        <p:nvSpPr>
          <p:cNvPr id="56335" name="Line 15"/>
          <p:cNvSpPr>
            <a:spLocks noChangeShapeType="1"/>
          </p:cNvSpPr>
          <p:nvPr/>
        </p:nvSpPr>
        <p:spPr bwMode="auto">
          <a:xfrm>
            <a:off x="457200" y="3405188"/>
            <a:ext cx="457200" cy="0"/>
          </a:xfrm>
          <a:prstGeom prst="line">
            <a:avLst/>
          </a:prstGeom>
          <a:noFill/>
          <a:ln w="28575">
            <a:solidFill>
              <a:srgbClr val="0000FF"/>
            </a:solidFill>
            <a:round/>
            <a:headEnd/>
            <a:tailEnd/>
          </a:ln>
        </p:spPr>
        <p:txBody>
          <a:bodyPr/>
          <a:lstStyle/>
          <a:p>
            <a:endParaRPr lang="en-US"/>
          </a:p>
        </p:txBody>
      </p:sp>
      <p:sp>
        <p:nvSpPr>
          <p:cNvPr id="56336" name="Text Box 16"/>
          <p:cNvSpPr txBox="1">
            <a:spLocks noChangeArrowheads="1"/>
          </p:cNvSpPr>
          <p:nvPr/>
        </p:nvSpPr>
        <p:spPr bwMode="auto">
          <a:xfrm>
            <a:off x="2133600" y="3381375"/>
            <a:ext cx="2895600" cy="519113"/>
          </a:xfrm>
          <a:prstGeom prst="rect">
            <a:avLst/>
          </a:prstGeom>
          <a:noFill/>
          <a:ln w="9525">
            <a:noFill/>
            <a:miter lim="800000"/>
            <a:headEnd/>
            <a:tailEnd/>
          </a:ln>
        </p:spPr>
        <p:txBody>
          <a:bodyPr wrap="none">
            <a:spAutoFit/>
          </a:bodyPr>
          <a:lstStyle/>
          <a:p>
            <a:pPr>
              <a:buFontTx/>
              <a:buChar char="•"/>
            </a:pPr>
            <a:r>
              <a:rPr lang="en-US" sz="2800" b="1">
                <a:solidFill>
                  <a:srgbClr val="0000FF"/>
                </a:solidFill>
                <a:latin typeface="Arial" charset="0"/>
              </a:rPr>
              <a:t> Hạ 8, được 38;</a:t>
            </a:r>
          </a:p>
        </p:txBody>
      </p:sp>
      <p:sp>
        <p:nvSpPr>
          <p:cNvPr id="56337" name="Text Box 17"/>
          <p:cNvSpPr txBox="1">
            <a:spLocks noChangeArrowheads="1"/>
          </p:cNvSpPr>
          <p:nvPr/>
        </p:nvSpPr>
        <p:spPr bwMode="auto">
          <a:xfrm>
            <a:off x="673100" y="3316288"/>
            <a:ext cx="382588" cy="519112"/>
          </a:xfrm>
          <a:prstGeom prst="rect">
            <a:avLst/>
          </a:prstGeom>
          <a:noFill/>
          <a:ln w="9525">
            <a:noFill/>
            <a:miter lim="800000"/>
            <a:headEnd/>
            <a:tailEnd/>
          </a:ln>
        </p:spPr>
        <p:txBody>
          <a:bodyPr wrap="none">
            <a:spAutoFit/>
          </a:bodyPr>
          <a:lstStyle/>
          <a:p>
            <a:r>
              <a:rPr lang="en-US" sz="2800" b="1">
                <a:solidFill>
                  <a:srgbClr val="0000FF"/>
                </a:solidFill>
                <a:latin typeface="Arial" charset="0"/>
              </a:rPr>
              <a:t>8</a:t>
            </a:r>
          </a:p>
        </p:txBody>
      </p:sp>
      <p:sp>
        <p:nvSpPr>
          <p:cNvPr id="56338" name="Text Box 18"/>
          <p:cNvSpPr txBox="1">
            <a:spLocks noChangeArrowheads="1"/>
          </p:cNvSpPr>
          <p:nvPr/>
        </p:nvSpPr>
        <p:spPr bwMode="auto">
          <a:xfrm>
            <a:off x="4927600" y="3381375"/>
            <a:ext cx="4216400" cy="519113"/>
          </a:xfrm>
          <a:prstGeom prst="rect">
            <a:avLst/>
          </a:prstGeom>
          <a:noFill/>
          <a:ln w="9525">
            <a:noFill/>
            <a:miter lim="800000"/>
            <a:headEnd/>
            <a:tailEnd/>
          </a:ln>
        </p:spPr>
        <p:txBody>
          <a:bodyPr wrap="none">
            <a:spAutoFit/>
          </a:bodyPr>
          <a:lstStyle/>
          <a:p>
            <a:r>
              <a:rPr lang="en-US" sz="2800" b="1">
                <a:solidFill>
                  <a:srgbClr val="0000FF"/>
                </a:solidFill>
                <a:latin typeface="Arial" charset="0"/>
              </a:rPr>
              <a:t>38 chia 4 được 9, viết 9.</a:t>
            </a:r>
          </a:p>
        </p:txBody>
      </p:sp>
      <p:sp>
        <p:nvSpPr>
          <p:cNvPr id="56339" name="Text Box 19"/>
          <p:cNvSpPr txBox="1">
            <a:spLocks noChangeArrowheads="1"/>
          </p:cNvSpPr>
          <p:nvPr/>
        </p:nvSpPr>
        <p:spPr bwMode="auto">
          <a:xfrm>
            <a:off x="1397000" y="2935288"/>
            <a:ext cx="382588" cy="519112"/>
          </a:xfrm>
          <a:prstGeom prst="rect">
            <a:avLst/>
          </a:prstGeom>
          <a:noFill/>
          <a:ln w="9525">
            <a:noFill/>
            <a:miter lim="800000"/>
            <a:headEnd/>
            <a:tailEnd/>
          </a:ln>
        </p:spPr>
        <p:txBody>
          <a:bodyPr wrap="none">
            <a:spAutoFit/>
          </a:bodyPr>
          <a:lstStyle/>
          <a:p>
            <a:r>
              <a:rPr lang="en-US" sz="2800" b="1">
                <a:solidFill>
                  <a:srgbClr val="0000FF"/>
                </a:solidFill>
                <a:latin typeface="Arial" charset="0"/>
              </a:rPr>
              <a:t>9</a:t>
            </a:r>
          </a:p>
        </p:txBody>
      </p:sp>
      <p:sp>
        <p:nvSpPr>
          <p:cNvPr id="56340" name="Text Box 20"/>
          <p:cNvSpPr txBox="1">
            <a:spLocks noChangeArrowheads="1"/>
          </p:cNvSpPr>
          <p:nvPr/>
        </p:nvSpPr>
        <p:spPr bwMode="auto">
          <a:xfrm>
            <a:off x="2176463" y="3838575"/>
            <a:ext cx="3389312" cy="519113"/>
          </a:xfrm>
          <a:prstGeom prst="rect">
            <a:avLst/>
          </a:prstGeom>
          <a:noFill/>
          <a:ln w="9525">
            <a:noFill/>
            <a:miter lim="800000"/>
            <a:headEnd/>
            <a:tailEnd/>
          </a:ln>
        </p:spPr>
        <p:txBody>
          <a:bodyPr wrap="none">
            <a:spAutoFit/>
          </a:bodyPr>
          <a:lstStyle/>
          <a:p>
            <a:r>
              <a:rPr lang="en-US" sz="2800" b="1">
                <a:solidFill>
                  <a:srgbClr val="0000FF"/>
                </a:solidFill>
                <a:latin typeface="Arial" charset="0"/>
              </a:rPr>
              <a:t>  9 nhân 4 bằng 36;</a:t>
            </a:r>
          </a:p>
        </p:txBody>
      </p:sp>
      <p:sp>
        <p:nvSpPr>
          <p:cNvPr id="56341" name="Text Box 21"/>
          <p:cNvSpPr txBox="1">
            <a:spLocks noChangeArrowheads="1"/>
          </p:cNvSpPr>
          <p:nvPr/>
        </p:nvSpPr>
        <p:spPr bwMode="auto">
          <a:xfrm>
            <a:off x="504825" y="3697288"/>
            <a:ext cx="581025" cy="519112"/>
          </a:xfrm>
          <a:prstGeom prst="rect">
            <a:avLst/>
          </a:prstGeom>
          <a:noFill/>
          <a:ln w="9525">
            <a:noFill/>
            <a:miter lim="800000"/>
            <a:headEnd/>
            <a:tailEnd/>
          </a:ln>
        </p:spPr>
        <p:txBody>
          <a:bodyPr wrap="none">
            <a:spAutoFit/>
          </a:bodyPr>
          <a:lstStyle/>
          <a:p>
            <a:r>
              <a:rPr lang="en-US" sz="2800" b="1">
                <a:solidFill>
                  <a:srgbClr val="0000FF"/>
                </a:solidFill>
                <a:latin typeface="Arial" charset="0"/>
              </a:rPr>
              <a:t>36</a:t>
            </a:r>
          </a:p>
        </p:txBody>
      </p:sp>
      <p:sp>
        <p:nvSpPr>
          <p:cNvPr id="56342" name="Text Box 22"/>
          <p:cNvSpPr txBox="1">
            <a:spLocks noChangeArrowheads="1"/>
          </p:cNvSpPr>
          <p:nvPr/>
        </p:nvSpPr>
        <p:spPr bwMode="auto">
          <a:xfrm>
            <a:off x="5486400" y="3838575"/>
            <a:ext cx="3033713" cy="519113"/>
          </a:xfrm>
          <a:prstGeom prst="rect">
            <a:avLst/>
          </a:prstGeom>
          <a:noFill/>
          <a:ln w="9525">
            <a:noFill/>
            <a:miter lim="800000"/>
            <a:headEnd/>
            <a:tailEnd/>
          </a:ln>
        </p:spPr>
        <p:txBody>
          <a:bodyPr wrap="none">
            <a:spAutoFit/>
          </a:bodyPr>
          <a:lstStyle/>
          <a:p>
            <a:r>
              <a:rPr lang="en-US" sz="2800" b="1">
                <a:solidFill>
                  <a:srgbClr val="0000FF"/>
                </a:solidFill>
                <a:latin typeface="Arial" charset="0"/>
              </a:rPr>
              <a:t>38 trừ 36 bằng 2.</a:t>
            </a:r>
          </a:p>
        </p:txBody>
      </p:sp>
      <p:sp>
        <p:nvSpPr>
          <p:cNvPr id="56343" name="Text Box 23"/>
          <p:cNvSpPr txBox="1">
            <a:spLocks noChangeArrowheads="1"/>
          </p:cNvSpPr>
          <p:nvPr/>
        </p:nvSpPr>
        <p:spPr bwMode="auto">
          <a:xfrm>
            <a:off x="671513" y="4154488"/>
            <a:ext cx="382587" cy="519112"/>
          </a:xfrm>
          <a:prstGeom prst="rect">
            <a:avLst/>
          </a:prstGeom>
          <a:noFill/>
          <a:ln w="9525">
            <a:noFill/>
            <a:miter lim="800000"/>
            <a:headEnd/>
            <a:tailEnd/>
          </a:ln>
        </p:spPr>
        <p:txBody>
          <a:bodyPr wrap="none">
            <a:spAutoFit/>
          </a:bodyPr>
          <a:lstStyle/>
          <a:p>
            <a:r>
              <a:rPr lang="en-US" sz="2800" b="1">
                <a:solidFill>
                  <a:srgbClr val="0000FF"/>
                </a:solidFill>
                <a:latin typeface="Arial" charset="0"/>
              </a:rPr>
              <a:t>2</a:t>
            </a:r>
          </a:p>
        </p:txBody>
      </p:sp>
      <p:sp>
        <p:nvSpPr>
          <p:cNvPr id="56344" name="Line 24"/>
          <p:cNvSpPr>
            <a:spLocks noChangeShapeType="1"/>
          </p:cNvSpPr>
          <p:nvPr/>
        </p:nvSpPr>
        <p:spPr bwMode="auto">
          <a:xfrm>
            <a:off x="538163" y="4205288"/>
            <a:ext cx="457200" cy="0"/>
          </a:xfrm>
          <a:prstGeom prst="line">
            <a:avLst/>
          </a:prstGeom>
          <a:noFill/>
          <a:ln w="28575">
            <a:solidFill>
              <a:srgbClr val="0000FF"/>
            </a:solidFill>
            <a:round/>
            <a:headEnd/>
            <a:tailEnd/>
          </a:ln>
        </p:spPr>
        <p:txBody>
          <a:bodyPr/>
          <a:lstStyle/>
          <a:p>
            <a:endParaRPr lang="en-US"/>
          </a:p>
        </p:txBody>
      </p:sp>
      <p:sp>
        <p:nvSpPr>
          <p:cNvPr id="56345" name="Text Box 25"/>
          <p:cNvSpPr txBox="1">
            <a:spLocks noChangeArrowheads="1"/>
          </p:cNvSpPr>
          <p:nvPr/>
        </p:nvSpPr>
        <p:spPr bwMode="auto">
          <a:xfrm>
            <a:off x="1828800" y="4662488"/>
            <a:ext cx="3810000" cy="519112"/>
          </a:xfrm>
          <a:prstGeom prst="rect">
            <a:avLst/>
          </a:prstGeom>
          <a:noFill/>
          <a:ln w="9525">
            <a:noFill/>
            <a:miter lim="800000"/>
            <a:headEnd/>
            <a:tailEnd/>
          </a:ln>
        </p:spPr>
        <p:txBody>
          <a:bodyPr>
            <a:spAutoFit/>
          </a:bodyPr>
          <a:lstStyle/>
          <a:p>
            <a:pPr>
              <a:spcBef>
                <a:spcPct val="50000"/>
              </a:spcBef>
            </a:pPr>
            <a:r>
              <a:rPr lang="en-US" sz="2800" b="1">
                <a:solidFill>
                  <a:srgbClr val="FF0000"/>
                </a:solidFill>
                <a:latin typeface="Arial" charset="0"/>
              </a:rPr>
              <a:t>78 : 4 = 19 (dư 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6322"/>
                                        </p:tgtEl>
                                        <p:attrNameLst>
                                          <p:attrName>style.visibility</p:attrName>
                                        </p:attrNameLst>
                                      </p:cBhvr>
                                      <p:to>
                                        <p:strVal val="visible"/>
                                      </p:to>
                                    </p:set>
                                    <p:animEffect transition="in" filter="fade">
                                      <p:cBhvr>
                                        <p:cTn id="7" dur="2000"/>
                                        <p:tgtEl>
                                          <p:spTgt spid="5632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6323"/>
                                        </p:tgtEl>
                                        <p:attrNameLst>
                                          <p:attrName>style.visibility</p:attrName>
                                        </p:attrNameLst>
                                      </p:cBhvr>
                                      <p:to>
                                        <p:strVal val="visible"/>
                                      </p:to>
                                    </p:set>
                                    <p:animEffect transition="in" filter="fade">
                                      <p:cBhvr>
                                        <p:cTn id="10" dur="2000"/>
                                        <p:tgtEl>
                                          <p:spTgt spid="56323"/>
                                        </p:tgtEl>
                                      </p:cBhvr>
                                    </p:animEffect>
                                  </p:childTnLst>
                                </p:cTn>
                              </p:par>
                              <p:par>
                                <p:cTn id="11" presetID="10"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2000"/>
                                        <p:tgtEl>
                                          <p:spTgt spid="2"/>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6330"/>
                                        </p:tgtEl>
                                        <p:attrNameLst>
                                          <p:attrName>style.visibility</p:attrName>
                                        </p:attrNameLst>
                                      </p:cBhvr>
                                      <p:to>
                                        <p:strVal val="visible"/>
                                      </p:to>
                                    </p:set>
                                    <p:animEffect transition="in" filter="fade">
                                      <p:cBhvr>
                                        <p:cTn id="16" dur="2000"/>
                                        <p:tgtEl>
                                          <p:spTgt spid="56330"/>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56331"/>
                                        </p:tgtEl>
                                        <p:attrNameLst>
                                          <p:attrName>style.visibility</p:attrName>
                                        </p:attrNameLst>
                                      </p:cBhvr>
                                      <p:to>
                                        <p:strVal val="visible"/>
                                      </p:to>
                                    </p:set>
                                    <p:animEffect transition="in" filter="fade">
                                      <p:cBhvr>
                                        <p:cTn id="19" dur="2000"/>
                                        <p:tgtEl>
                                          <p:spTgt spid="56331"/>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56332"/>
                                        </p:tgtEl>
                                        <p:attrNameLst>
                                          <p:attrName>style.visibility</p:attrName>
                                        </p:attrNameLst>
                                      </p:cBhvr>
                                      <p:to>
                                        <p:strVal val="visible"/>
                                      </p:to>
                                    </p:set>
                                    <p:animEffect transition="in" filter="fade">
                                      <p:cBhvr>
                                        <p:cTn id="22" dur="2000"/>
                                        <p:tgtEl>
                                          <p:spTgt spid="56332"/>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56333"/>
                                        </p:tgtEl>
                                        <p:attrNameLst>
                                          <p:attrName>style.visibility</p:attrName>
                                        </p:attrNameLst>
                                      </p:cBhvr>
                                      <p:to>
                                        <p:strVal val="visible"/>
                                      </p:to>
                                    </p:set>
                                    <p:animEffect transition="in" filter="fade">
                                      <p:cBhvr>
                                        <p:cTn id="25" dur="2000"/>
                                        <p:tgtEl>
                                          <p:spTgt spid="56333"/>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56334"/>
                                        </p:tgtEl>
                                        <p:attrNameLst>
                                          <p:attrName>style.visibility</p:attrName>
                                        </p:attrNameLst>
                                      </p:cBhvr>
                                      <p:to>
                                        <p:strVal val="visible"/>
                                      </p:to>
                                    </p:set>
                                    <p:animEffect transition="in" filter="fade">
                                      <p:cBhvr>
                                        <p:cTn id="28" dur="2000"/>
                                        <p:tgtEl>
                                          <p:spTgt spid="56334"/>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56335"/>
                                        </p:tgtEl>
                                        <p:attrNameLst>
                                          <p:attrName>style.visibility</p:attrName>
                                        </p:attrNameLst>
                                      </p:cBhvr>
                                      <p:to>
                                        <p:strVal val="visible"/>
                                      </p:to>
                                    </p:set>
                                    <p:animEffect transition="in" filter="fade">
                                      <p:cBhvr>
                                        <p:cTn id="31" dur="2000"/>
                                        <p:tgtEl>
                                          <p:spTgt spid="56335"/>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56336"/>
                                        </p:tgtEl>
                                        <p:attrNameLst>
                                          <p:attrName>style.visibility</p:attrName>
                                        </p:attrNameLst>
                                      </p:cBhvr>
                                      <p:to>
                                        <p:strVal val="visible"/>
                                      </p:to>
                                    </p:set>
                                    <p:animEffect transition="in" filter="fade">
                                      <p:cBhvr>
                                        <p:cTn id="34" dur="2000"/>
                                        <p:tgtEl>
                                          <p:spTgt spid="56336"/>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56337"/>
                                        </p:tgtEl>
                                        <p:attrNameLst>
                                          <p:attrName>style.visibility</p:attrName>
                                        </p:attrNameLst>
                                      </p:cBhvr>
                                      <p:to>
                                        <p:strVal val="visible"/>
                                      </p:to>
                                    </p:set>
                                    <p:animEffect transition="in" filter="fade">
                                      <p:cBhvr>
                                        <p:cTn id="37" dur="2000"/>
                                        <p:tgtEl>
                                          <p:spTgt spid="56337"/>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56338"/>
                                        </p:tgtEl>
                                        <p:attrNameLst>
                                          <p:attrName>style.visibility</p:attrName>
                                        </p:attrNameLst>
                                      </p:cBhvr>
                                      <p:to>
                                        <p:strVal val="visible"/>
                                      </p:to>
                                    </p:set>
                                    <p:animEffect transition="in" filter="fade">
                                      <p:cBhvr>
                                        <p:cTn id="40" dur="2000"/>
                                        <p:tgtEl>
                                          <p:spTgt spid="56338"/>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56339"/>
                                        </p:tgtEl>
                                        <p:attrNameLst>
                                          <p:attrName>style.visibility</p:attrName>
                                        </p:attrNameLst>
                                      </p:cBhvr>
                                      <p:to>
                                        <p:strVal val="visible"/>
                                      </p:to>
                                    </p:set>
                                    <p:animEffect transition="in" filter="fade">
                                      <p:cBhvr>
                                        <p:cTn id="43" dur="2000"/>
                                        <p:tgtEl>
                                          <p:spTgt spid="56339"/>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56340"/>
                                        </p:tgtEl>
                                        <p:attrNameLst>
                                          <p:attrName>style.visibility</p:attrName>
                                        </p:attrNameLst>
                                      </p:cBhvr>
                                      <p:to>
                                        <p:strVal val="visible"/>
                                      </p:to>
                                    </p:set>
                                    <p:animEffect transition="in" filter="fade">
                                      <p:cBhvr>
                                        <p:cTn id="46" dur="2000"/>
                                        <p:tgtEl>
                                          <p:spTgt spid="56340"/>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56341"/>
                                        </p:tgtEl>
                                        <p:attrNameLst>
                                          <p:attrName>style.visibility</p:attrName>
                                        </p:attrNameLst>
                                      </p:cBhvr>
                                      <p:to>
                                        <p:strVal val="visible"/>
                                      </p:to>
                                    </p:set>
                                    <p:animEffect transition="in" filter="fade">
                                      <p:cBhvr>
                                        <p:cTn id="49" dur="2000"/>
                                        <p:tgtEl>
                                          <p:spTgt spid="56341"/>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56342"/>
                                        </p:tgtEl>
                                        <p:attrNameLst>
                                          <p:attrName>style.visibility</p:attrName>
                                        </p:attrNameLst>
                                      </p:cBhvr>
                                      <p:to>
                                        <p:strVal val="visible"/>
                                      </p:to>
                                    </p:set>
                                    <p:animEffect transition="in" filter="fade">
                                      <p:cBhvr>
                                        <p:cTn id="52" dur="2000"/>
                                        <p:tgtEl>
                                          <p:spTgt spid="56342"/>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56343"/>
                                        </p:tgtEl>
                                        <p:attrNameLst>
                                          <p:attrName>style.visibility</p:attrName>
                                        </p:attrNameLst>
                                      </p:cBhvr>
                                      <p:to>
                                        <p:strVal val="visible"/>
                                      </p:to>
                                    </p:set>
                                    <p:animEffect transition="in" filter="fade">
                                      <p:cBhvr>
                                        <p:cTn id="55" dur="2000"/>
                                        <p:tgtEl>
                                          <p:spTgt spid="56343"/>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56344"/>
                                        </p:tgtEl>
                                        <p:attrNameLst>
                                          <p:attrName>style.visibility</p:attrName>
                                        </p:attrNameLst>
                                      </p:cBhvr>
                                      <p:to>
                                        <p:strVal val="visible"/>
                                      </p:to>
                                    </p:set>
                                    <p:animEffect transition="in" filter="fade">
                                      <p:cBhvr>
                                        <p:cTn id="58" dur="2000"/>
                                        <p:tgtEl>
                                          <p:spTgt spid="56344"/>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56345"/>
                                        </p:tgtEl>
                                        <p:attrNameLst>
                                          <p:attrName>style.visibility</p:attrName>
                                        </p:attrNameLst>
                                      </p:cBhvr>
                                      <p:to>
                                        <p:strVal val="visible"/>
                                      </p:to>
                                    </p:set>
                                    <p:animEffect transition="in" filter="fade">
                                      <p:cBhvr>
                                        <p:cTn id="61" dur="2000"/>
                                        <p:tgtEl>
                                          <p:spTgt spid="563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2" grpId="0" animBg="1"/>
      <p:bldP spid="56323" grpId="0"/>
      <p:bldP spid="56330" grpId="0"/>
      <p:bldP spid="56331" grpId="0"/>
      <p:bldP spid="56332" grpId="0"/>
      <p:bldP spid="56333" grpId="0"/>
      <p:bldP spid="56334" grpId="0"/>
      <p:bldP spid="56335" grpId="0" animBg="1"/>
      <p:bldP spid="56336" grpId="0"/>
      <p:bldP spid="56337" grpId="0"/>
      <p:bldP spid="56338" grpId="0"/>
      <p:bldP spid="56339" grpId="0"/>
      <p:bldP spid="56340" grpId="0"/>
      <p:bldP spid="56341" grpId="0"/>
      <p:bldP spid="56342" grpId="0"/>
      <p:bldP spid="56343" grpId="0"/>
      <p:bldP spid="56344" grpId="0" animBg="1"/>
      <p:bldP spid="56345"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75&quot;/&gt;&lt;/object&gt;&lt;object type=&quot;3&quot; unique_id=&quot;10005&quot;&gt;&lt;property id=&quot;20148&quot; value=&quot;5&quot;/&gt;&lt;property id=&quot;20300&quot; value=&quot;Slide 2&quot;/&gt;&lt;property id=&quot;20307&quot; value=&quot;257&quot;/&gt;&lt;/object&gt;&lt;object type=&quot;3&quot; unique_id=&quot;10006&quot;&gt;&lt;property id=&quot;20148&quot; value=&quot;5&quot;/&gt;&lt;property id=&quot;20300&quot; value=&quot;Slide 3&quot;/&gt;&lt;property id=&quot;20307&quot; value=&quot;279&quot;/&gt;&lt;/object&gt;&lt;object type=&quot;3&quot; unique_id=&quot;10007&quot;&gt;&lt;property id=&quot;20148&quot; value=&quot;5&quot;/&gt;&lt;property id=&quot;20300&quot; value=&quot;Slide 4&quot;/&gt;&lt;property id=&quot;20307&quot; value=&quot;278&quot;/&gt;&lt;/object&gt;&lt;object type=&quot;3&quot; unique_id=&quot;10008&quot;&gt;&lt;property id=&quot;20148&quot; value=&quot;5&quot;/&gt;&lt;property id=&quot;20300&quot; value=&quot;Slide 5&quot;/&gt;&lt;property id=&quot;20307&quot; value=&quot;280&quot;/&gt;&lt;/object&gt;&lt;object type=&quot;3&quot; unique_id=&quot;10009&quot;&gt;&lt;property id=&quot;20148&quot; value=&quot;5&quot;/&gt;&lt;property id=&quot;20300&quot; value=&quot;Slide 6&quot;/&gt;&lt;property id=&quot;20307&quot; value=&quot;281&quot;/&gt;&lt;/object&gt;&lt;object type=&quot;3&quot; unique_id=&quot;10010&quot;&gt;&lt;property id=&quot;20148&quot; value=&quot;5&quot;/&gt;&lt;property id=&quot;20300&quot; value=&quot;Slide 7&quot;/&gt;&lt;property id=&quot;20307&quot; value=&quot;282&quot;/&gt;&lt;/object&gt;&lt;object type=&quot;3&quot; unique_id=&quot;10011&quot;&gt;&lt;property id=&quot;20148&quot; value=&quot;5&quot;/&gt;&lt;property id=&quot;20300&quot; value=&quot;Slide 8&quot;/&gt;&lt;property id=&quot;20307&quot; value=&quot;285&quot;/&gt;&lt;/object&gt;&lt;object type=&quot;3&quot; unique_id=&quot;10012&quot;&gt;&lt;property id=&quot;20148&quot; value=&quot;5&quot;/&gt;&lt;property id=&quot;20300&quot; value=&quot;Slide 9&quot;/&gt;&lt;property id=&quot;20307&quot; value=&quot;286&quot;/&gt;&lt;/object&gt;&lt;object type=&quot;3&quot; unique_id=&quot;10013&quot;&gt;&lt;property id=&quot;20148&quot; value=&quot;5&quot;/&gt;&lt;property id=&quot;20300&quot; value=&quot;Slide 10&quot;/&gt;&lt;property id=&quot;20307&quot; value=&quot;283&quot;/&gt;&lt;/object&gt;&lt;object type=&quot;3&quot; unique_id=&quot;10014&quot;&gt;&lt;property id=&quot;20148&quot; value=&quot;5&quot;/&gt;&lt;property id=&quot;20300&quot; value=&quot;Slide 11&quot;/&gt;&lt;property id=&quot;20307&quot; value=&quot;284&quot;/&gt;&lt;/object&gt;&lt;object type=&quot;3&quot; unique_id=&quot;10015&quot;&gt;&lt;property id=&quot;20148&quot; value=&quot;5&quot;/&gt;&lt;property id=&quot;20300&quot; value=&quot;Slide 12&quot;/&gt;&lt;property id=&quot;20307&quot; value=&quot;287&quot;/&gt;&lt;/object&gt;&lt;/object&gt;&lt;/object&gt;&lt;/database&gt;"/>
  <p:tag name="SECTOMILLISECCONVERTED" val="1"/>
</p:tagLst>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Ocean</Template>
  <TotalTime>536</TotalTime>
  <Words>460</Words>
  <Application>Microsoft Office PowerPoint</Application>
  <PresentationFormat>On-screen Show (4:3)</PresentationFormat>
  <Paragraphs>140</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Tahoma</vt:lpstr>
      <vt:lpstr>Arial</vt:lpstr>
      <vt:lpstr>Wingdings</vt:lpstr>
      <vt:lpstr>Ocean</vt:lpstr>
      <vt:lpstr>Slide 1</vt:lpstr>
      <vt:lpstr>Slide 2</vt:lpstr>
      <vt:lpstr>Slide 3</vt:lpstr>
      <vt:lpstr>Slide 4</vt:lpstr>
      <vt:lpstr>Slide 5</vt:lpstr>
      <vt:lpstr>Slide 6</vt:lpstr>
      <vt:lpstr>Slide 7</vt:lpstr>
      <vt:lpstr>Slide 8</vt:lpstr>
    </vt:vector>
  </TitlesOfParts>
  <Company>SGD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HCN</dc:creator>
  <cp:lastModifiedBy>CSTeam</cp:lastModifiedBy>
  <cp:revision>67</cp:revision>
  <dcterms:created xsi:type="dcterms:W3CDTF">2008-11-07T19:21:55Z</dcterms:created>
  <dcterms:modified xsi:type="dcterms:W3CDTF">2016-06-29T10:28:04Z</dcterms:modified>
</cp:coreProperties>
</file>