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1" r:id="rId3"/>
    <p:sldId id="265" r:id="rId4"/>
    <p:sldId id="258" r:id="rId5"/>
    <p:sldId id="266" r:id="rId6"/>
    <p:sldId id="267" r:id="rId7"/>
    <p:sldId id="268" r:id="rId8"/>
    <p:sldId id="269" r:id="rId9"/>
    <p:sldId id="271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F78651-AF64-4111-98F8-EE38E7A955D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54326-2D7F-4C98-A6B2-F4DE0EB2D245}" type="datetime1">
              <a:rPr lang="en-US"/>
              <a:pPr/>
              <a:t>6/29/2016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05123-EDFA-467E-B1D7-36C5CDB19A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5C48E-EEE5-4A4F-992A-3F317757356A}" type="datetime1">
              <a:rPr lang="en-US"/>
              <a:pPr/>
              <a:t>6/29/2016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D0ACB2-025F-47DC-8B02-D42F9FE8B1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8A5FB-F9A8-40E2-9A2E-AEE26AA6A416}" type="datetime1">
              <a:rPr lang="en-US"/>
              <a:pPr/>
              <a:t>6/29/2016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7559E-8623-4B1B-8819-31FC047D7A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2F7C4-1863-4131-A1BD-5640D03F54E7}" type="datetime1">
              <a:rPr lang="en-US"/>
              <a:pPr/>
              <a:t>6/29/2016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6FF8F-2B67-4529-A9FA-F4AAB83119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82419-B461-4B04-B4A6-BBB6FE9AB9ED}" type="datetime1">
              <a:rPr lang="en-US"/>
              <a:pPr/>
              <a:t>6/29/2016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D8535B-B4FC-4435-8F7F-7136F56074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212E18-42FE-4B0C-8238-979906D63C65}" type="datetime1">
              <a:rPr lang="en-US"/>
              <a:pPr/>
              <a:t>6/29/2016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0F6D0-BB6F-4630-9B15-3D49B24D6C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27406-428C-4B50-87AC-44C91DF2A82F}" type="datetime1">
              <a:rPr lang="en-US"/>
              <a:pPr/>
              <a:t>6/29/2016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3BA15-593C-4CCC-8C17-DD6B7C8047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1C4EC5-F626-4919-9B74-35670FD790AB}" type="datetime1">
              <a:rPr lang="en-US"/>
              <a:pPr/>
              <a:t>6/29/2016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660D8-E106-4B1A-8E5E-5D0DE60355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42F92-8DB0-4FB3-BF56-99A01CA6080D}" type="datetime1">
              <a:rPr lang="en-US"/>
              <a:pPr/>
              <a:t>6/29/2016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17083-3BF1-4EC9-89F1-959CCB3C1E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77CD0-F810-42A8-8816-3FC28D80555B}" type="datetime1">
              <a:rPr lang="en-US"/>
              <a:pPr/>
              <a:t>6/29/2016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02CF7-942B-463B-AD01-60749CDCE6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39C7F-D41B-4F1D-B5AE-584C38FF3975}" type="datetime1">
              <a:rPr lang="en-US"/>
              <a:pPr/>
              <a:t>6/29/2016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3FD3B-29F3-4843-BE8F-8D79DFC773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6771024-8B17-4297-8EB4-574FF9788B61}" type="datetime1">
              <a:rPr lang="en-US"/>
              <a:pPr/>
              <a:t>6/29/2016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F3CA19-0940-41E5-A5BA-59686A76A4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DB77882-B0A8-4F6C-8088-6D7C4CB82F6C}" type="datetime1">
              <a:rPr lang="en-US" sz="1200"/>
              <a:pPr/>
              <a:t>6/29/2016</a:t>
            </a:fld>
            <a:endParaRPr lang="en-US" sz="120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774950" y="806450"/>
            <a:ext cx="2597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/>
              <a:t>Bảng chia 6 </a:t>
            </a:r>
          </a:p>
        </p:txBody>
      </p:sp>
      <p:sp useBgFill="1"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1524000"/>
            <a:ext cx="9144000" cy="5334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990600" y="1828800"/>
            <a:ext cx="762000" cy="914400"/>
            <a:chOff x="432" y="1152"/>
            <a:chExt cx="480" cy="576"/>
          </a:xfrm>
        </p:grpSpPr>
        <p:sp>
          <p:nvSpPr>
            <p:cNvPr id="2121" name="Rectangle 7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22" name="Oval 8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23" name="Oval 9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24" name="Oval 10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25" name="Oval 11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26" name="Oval 12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27" name="Oval 13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4111" name="AutoShape 15"/>
          <p:cNvSpPr>
            <a:spLocks/>
          </p:cNvSpPr>
          <p:nvPr/>
        </p:nvSpPr>
        <p:spPr bwMode="auto">
          <a:xfrm>
            <a:off x="2895600" y="18288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3498850" y="1676400"/>
            <a:ext cx="1185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x 1 = 6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17900" y="2057400"/>
            <a:ext cx="1128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: 6 = 1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57200" y="3200400"/>
            <a:ext cx="762000" cy="914400"/>
            <a:chOff x="432" y="1152"/>
            <a:chExt cx="480" cy="576"/>
          </a:xfrm>
        </p:grpSpPr>
        <p:sp>
          <p:nvSpPr>
            <p:cNvPr id="2114" name="Rectangle 20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15" name="Oval 21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16" name="Oval 22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17" name="Oval 23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18" name="Oval 24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19" name="Oval 25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20" name="Oval 26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447800" y="3200400"/>
            <a:ext cx="762000" cy="914400"/>
            <a:chOff x="432" y="1152"/>
            <a:chExt cx="480" cy="576"/>
          </a:xfrm>
        </p:grpSpPr>
        <p:sp>
          <p:nvSpPr>
            <p:cNvPr id="2107" name="Rectangle 28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08" name="Oval 29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09" name="Oval 30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10" name="Oval 31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11" name="Oval 32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12" name="Oval 33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13" name="Oval 34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066800" y="5181600"/>
            <a:ext cx="762000" cy="914400"/>
            <a:chOff x="432" y="1152"/>
            <a:chExt cx="480" cy="576"/>
          </a:xfrm>
        </p:grpSpPr>
        <p:sp>
          <p:nvSpPr>
            <p:cNvPr id="2100" name="Rectangle 36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01" name="Oval 37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02" name="Oval 38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03" name="Oval 39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04" name="Oval 40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05" name="Oval 41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06" name="Oval 42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1981200" y="5181600"/>
            <a:ext cx="762000" cy="914400"/>
            <a:chOff x="432" y="1152"/>
            <a:chExt cx="480" cy="576"/>
          </a:xfrm>
        </p:grpSpPr>
        <p:sp>
          <p:nvSpPr>
            <p:cNvPr id="2093" name="Rectangle 44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94" name="Oval 45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95" name="Oval 46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96" name="Oval 47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97" name="Oval 48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98" name="Oval 49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99" name="Oval 50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152400" y="5181600"/>
            <a:ext cx="762000" cy="914400"/>
            <a:chOff x="432" y="1152"/>
            <a:chExt cx="480" cy="576"/>
          </a:xfrm>
        </p:grpSpPr>
        <p:sp>
          <p:nvSpPr>
            <p:cNvPr id="2086" name="Rectangle 52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87" name="Oval 53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88" name="Oval 54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89" name="Oval 55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90" name="Oval 56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91" name="Oval 57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92" name="Oval 58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4155" name="AutoShape 59"/>
          <p:cNvSpPr>
            <a:spLocks/>
          </p:cNvSpPr>
          <p:nvPr/>
        </p:nvSpPr>
        <p:spPr bwMode="auto">
          <a:xfrm>
            <a:off x="2895600" y="32766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156" name="AutoShape 60"/>
          <p:cNvSpPr>
            <a:spLocks/>
          </p:cNvSpPr>
          <p:nvPr/>
        </p:nvSpPr>
        <p:spPr bwMode="auto">
          <a:xfrm>
            <a:off x="2895600" y="51816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158" name="Text Box 62"/>
          <p:cNvSpPr txBox="1">
            <a:spLocks noChangeArrowheads="1"/>
          </p:cNvSpPr>
          <p:nvPr/>
        </p:nvSpPr>
        <p:spPr bwMode="auto">
          <a:xfrm>
            <a:off x="3505200" y="3200400"/>
            <a:ext cx="1328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x 2 = 12</a:t>
            </a:r>
          </a:p>
        </p:txBody>
      </p:sp>
      <p:sp>
        <p:nvSpPr>
          <p:cNvPr id="4159" name="Text Box 63"/>
          <p:cNvSpPr txBox="1">
            <a:spLocks noChangeArrowheads="1"/>
          </p:cNvSpPr>
          <p:nvPr/>
        </p:nvSpPr>
        <p:spPr bwMode="auto">
          <a:xfrm>
            <a:off x="3524250" y="3581400"/>
            <a:ext cx="1271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12 : 6 = 2</a:t>
            </a:r>
          </a:p>
        </p:txBody>
      </p:sp>
      <p:sp>
        <p:nvSpPr>
          <p:cNvPr id="4160" name="Text Box 64"/>
          <p:cNvSpPr txBox="1">
            <a:spLocks noChangeArrowheads="1"/>
          </p:cNvSpPr>
          <p:nvPr/>
        </p:nvSpPr>
        <p:spPr bwMode="auto">
          <a:xfrm>
            <a:off x="3575050" y="5105400"/>
            <a:ext cx="1328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x 3 = 18</a:t>
            </a:r>
          </a:p>
        </p:txBody>
      </p:sp>
      <p:sp>
        <p:nvSpPr>
          <p:cNvPr id="4161" name="Text Box 65"/>
          <p:cNvSpPr txBox="1">
            <a:spLocks noChangeArrowheads="1"/>
          </p:cNvSpPr>
          <p:nvPr/>
        </p:nvSpPr>
        <p:spPr bwMode="auto">
          <a:xfrm>
            <a:off x="3594100" y="5486400"/>
            <a:ext cx="1271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18 : 6 = 3</a:t>
            </a:r>
          </a:p>
        </p:txBody>
      </p:sp>
      <p:sp>
        <p:nvSpPr>
          <p:cNvPr id="2068" name="Line 66"/>
          <p:cNvSpPr>
            <a:spLocks noChangeShapeType="1"/>
          </p:cNvSpPr>
          <p:nvPr/>
        </p:nvSpPr>
        <p:spPr bwMode="auto">
          <a:xfrm>
            <a:off x="6276975" y="15240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3" name="Text Box 67"/>
          <p:cNvSpPr txBox="1">
            <a:spLocks noChangeArrowheads="1"/>
          </p:cNvSpPr>
          <p:nvPr/>
        </p:nvSpPr>
        <p:spPr bwMode="auto">
          <a:xfrm>
            <a:off x="6453188" y="1676400"/>
            <a:ext cx="1411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 :  6  =  </a:t>
            </a:r>
            <a:r>
              <a:rPr lang="en-US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4164" name="Text Box 68"/>
          <p:cNvSpPr txBox="1">
            <a:spLocks noChangeArrowheads="1"/>
          </p:cNvSpPr>
          <p:nvPr/>
        </p:nvSpPr>
        <p:spPr bwMode="auto">
          <a:xfrm>
            <a:off x="6296025" y="2057400"/>
            <a:ext cx="1554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12  :  6  =  </a:t>
            </a:r>
            <a:r>
              <a:rPr 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4165" name="Text Box 69"/>
          <p:cNvSpPr txBox="1">
            <a:spLocks noChangeArrowheads="1"/>
          </p:cNvSpPr>
          <p:nvPr/>
        </p:nvSpPr>
        <p:spPr bwMode="auto">
          <a:xfrm>
            <a:off x="6286500" y="2438400"/>
            <a:ext cx="1554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18  :  6  =  </a:t>
            </a:r>
            <a:r>
              <a:rPr 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4166" name="Text Box 70"/>
          <p:cNvSpPr txBox="1">
            <a:spLocks noChangeArrowheads="1"/>
          </p:cNvSpPr>
          <p:nvPr/>
        </p:nvSpPr>
        <p:spPr bwMode="auto">
          <a:xfrm>
            <a:off x="6324600" y="2857500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24  :  6  = </a:t>
            </a:r>
          </a:p>
        </p:txBody>
      </p:sp>
      <p:sp>
        <p:nvSpPr>
          <p:cNvPr id="4167" name="Text Box 71"/>
          <p:cNvSpPr txBox="1">
            <a:spLocks noChangeArrowheads="1"/>
          </p:cNvSpPr>
          <p:nvPr/>
        </p:nvSpPr>
        <p:spPr bwMode="auto">
          <a:xfrm>
            <a:off x="6343650" y="3248025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30  :  6  = </a:t>
            </a:r>
          </a:p>
        </p:txBody>
      </p:sp>
      <p:sp>
        <p:nvSpPr>
          <p:cNvPr id="4168" name="Text Box 72"/>
          <p:cNvSpPr txBox="1">
            <a:spLocks noChangeArrowheads="1"/>
          </p:cNvSpPr>
          <p:nvPr/>
        </p:nvSpPr>
        <p:spPr bwMode="auto">
          <a:xfrm>
            <a:off x="6362700" y="3667125"/>
            <a:ext cx="127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36  :  6  =</a:t>
            </a:r>
          </a:p>
        </p:txBody>
      </p:sp>
      <p:sp>
        <p:nvSpPr>
          <p:cNvPr id="4169" name="Text Box 73"/>
          <p:cNvSpPr txBox="1">
            <a:spLocks noChangeArrowheads="1"/>
          </p:cNvSpPr>
          <p:nvPr/>
        </p:nvSpPr>
        <p:spPr bwMode="auto">
          <a:xfrm>
            <a:off x="6334125" y="4105275"/>
            <a:ext cx="127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42  :  6  =</a:t>
            </a:r>
          </a:p>
        </p:txBody>
      </p:sp>
      <p:sp>
        <p:nvSpPr>
          <p:cNvPr id="4170" name="Text Box 74"/>
          <p:cNvSpPr txBox="1">
            <a:spLocks noChangeArrowheads="1"/>
          </p:cNvSpPr>
          <p:nvPr/>
        </p:nvSpPr>
        <p:spPr bwMode="auto">
          <a:xfrm>
            <a:off x="6315075" y="4514850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48  :  6  = </a:t>
            </a:r>
          </a:p>
        </p:txBody>
      </p:sp>
      <p:sp>
        <p:nvSpPr>
          <p:cNvPr id="4171" name="Text Box 75"/>
          <p:cNvSpPr txBox="1">
            <a:spLocks noChangeArrowheads="1"/>
          </p:cNvSpPr>
          <p:nvPr/>
        </p:nvSpPr>
        <p:spPr bwMode="auto">
          <a:xfrm>
            <a:off x="6324600" y="5381625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60  :  6  = </a:t>
            </a:r>
          </a:p>
        </p:txBody>
      </p:sp>
      <p:sp>
        <p:nvSpPr>
          <p:cNvPr id="4172" name="Text Box 76"/>
          <p:cNvSpPr txBox="1">
            <a:spLocks noChangeArrowheads="1"/>
          </p:cNvSpPr>
          <p:nvPr/>
        </p:nvSpPr>
        <p:spPr bwMode="auto">
          <a:xfrm>
            <a:off x="6324600" y="4962525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54  :  6  = </a:t>
            </a:r>
          </a:p>
        </p:txBody>
      </p:sp>
      <p:sp>
        <p:nvSpPr>
          <p:cNvPr id="4173" name="Text Box 77"/>
          <p:cNvSpPr txBox="1">
            <a:spLocks noChangeArrowheads="1"/>
          </p:cNvSpPr>
          <p:nvPr/>
        </p:nvSpPr>
        <p:spPr bwMode="auto">
          <a:xfrm>
            <a:off x="7742238" y="28575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4175" name="Text Box 79"/>
          <p:cNvSpPr txBox="1">
            <a:spLocks noChangeArrowheads="1"/>
          </p:cNvSpPr>
          <p:nvPr/>
        </p:nvSpPr>
        <p:spPr bwMode="auto">
          <a:xfrm>
            <a:off x="7772400" y="3190875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4176" name="Text Box 80"/>
          <p:cNvSpPr txBox="1">
            <a:spLocks noChangeArrowheads="1"/>
          </p:cNvSpPr>
          <p:nvPr/>
        </p:nvSpPr>
        <p:spPr bwMode="auto">
          <a:xfrm>
            <a:off x="7770813" y="36385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4177" name="Text Box 81"/>
          <p:cNvSpPr txBox="1">
            <a:spLocks noChangeArrowheads="1"/>
          </p:cNvSpPr>
          <p:nvPr/>
        </p:nvSpPr>
        <p:spPr bwMode="auto">
          <a:xfrm>
            <a:off x="7800975" y="44196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4178" name="Text Box 82"/>
          <p:cNvSpPr txBox="1">
            <a:spLocks noChangeArrowheads="1"/>
          </p:cNvSpPr>
          <p:nvPr/>
        </p:nvSpPr>
        <p:spPr bwMode="auto">
          <a:xfrm>
            <a:off x="7791450" y="40576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4180" name="Text Box 84"/>
          <p:cNvSpPr txBox="1">
            <a:spLocks noChangeArrowheads="1"/>
          </p:cNvSpPr>
          <p:nvPr/>
        </p:nvSpPr>
        <p:spPr bwMode="auto">
          <a:xfrm>
            <a:off x="7799388" y="4924425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4181" name="Text Box 85"/>
          <p:cNvSpPr txBox="1">
            <a:spLocks noChangeArrowheads="1"/>
          </p:cNvSpPr>
          <p:nvPr/>
        </p:nvSpPr>
        <p:spPr bwMode="auto">
          <a:xfrm>
            <a:off x="7658100" y="5353050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11" grpId="0" animBg="1"/>
      <p:bldP spid="4113" grpId="0"/>
      <p:bldP spid="4114" grpId="0"/>
      <p:bldP spid="4155" grpId="0" animBg="1"/>
      <p:bldP spid="4156" grpId="0" animBg="1"/>
      <p:bldP spid="4158" grpId="0"/>
      <p:bldP spid="4159" grpId="0"/>
      <p:bldP spid="4160" grpId="0"/>
      <p:bldP spid="4161" grpId="0"/>
      <p:bldP spid="4163" grpId="0"/>
      <p:bldP spid="4164" grpId="0"/>
      <p:bldP spid="4165" grpId="0"/>
      <p:bldP spid="4166" grpId="0"/>
      <p:bldP spid="4167" grpId="0"/>
      <p:bldP spid="4168" grpId="0"/>
      <p:bldP spid="4169" grpId="0"/>
      <p:bldP spid="4170" grpId="0"/>
      <p:bldP spid="4171" grpId="0"/>
      <p:bldP spid="4172" grpId="0"/>
      <p:bldP spid="4173" grpId="0"/>
      <p:bldP spid="4175" grpId="0"/>
      <p:bldP spid="4176" grpId="0"/>
      <p:bldP spid="4177" grpId="0"/>
      <p:bldP spid="4178" grpId="0"/>
      <p:bldP spid="4180" grpId="0"/>
      <p:bldP spid="41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F1767E8-31C3-432E-B6E3-344AA0EB6AED}" type="datetime1">
              <a:rPr lang="en-US" sz="1200"/>
              <a:pPr/>
              <a:t>6/29/2016</a:t>
            </a:fld>
            <a:endParaRPr lang="en-US" sz="1200"/>
          </a:p>
        </p:txBody>
      </p:sp>
      <p:sp>
        <p:nvSpPr>
          <p:cNvPr id="3075" name="Text Box 84"/>
          <p:cNvSpPr txBox="1">
            <a:spLocks noChangeArrowheads="1"/>
          </p:cNvSpPr>
          <p:nvPr/>
        </p:nvSpPr>
        <p:spPr bwMode="auto">
          <a:xfrm>
            <a:off x="2774950" y="806450"/>
            <a:ext cx="2597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/>
              <a:t>Bảng chia 6 </a:t>
            </a:r>
          </a:p>
        </p:txBody>
      </p:sp>
      <p:sp useBgFill="1">
        <p:nvSpPr>
          <p:cNvPr id="3076" name="Rectangle 85"/>
          <p:cNvSpPr>
            <a:spLocks noChangeArrowheads="1"/>
          </p:cNvSpPr>
          <p:nvPr/>
        </p:nvSpPr>
        <p:spPr bwMode="auto">
          <a:xfrm>
            <a:off x="0" y="1524000"/>
            <a:ext cx="9144000" cy="5334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grpSp>
        <p:nvGrpSpPr>
          <p:cNvPr id="3077" name="Group 86"/>
          <p:cNvGrpSpPr>
            <a:grpSpLocks/>
          </p:cNvGrpSpPr>
          <p:nvPr/>
        </p:nvGrpSpPr>
        <p:grpSpPr bwMode="auto">
          <a:xfrm>
            <a:off x="990600" y="1828800"/>
            <a:ext cx="762000" cy="914400"/>
            <a:chOff x="432" y="1152"/>
            <a:chExt cx="480" cy="576"/>
          </a:xfrm>
        </p:grpSpPr>
        <p:sp>
          <p:nvSpPr>
            <p:cNvPr id="3150" name="Rectangle 87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51" name="Oval 88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52" name="Oval 89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53" name="Oval 90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54" name="Oval 91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55" name="Oval 92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56" name="Oval 93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078" name="AutoShape 94"/>
          <p:cNvSpPr>
            <a:spLocks/>
          </p:cNvSpPr>
          <p:nvPr/>
        </p:nvSpPr>
        <p:spPr bwMode="auto">
          <a:xfrm>
            <a:off x="2895600" y="18288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79" name="Text Box 95"/>
          <p:cNvSpPr txBox="1">
            <a:spLocks noChangeArrowheads="1"/>
          </p:cNvSpPr>
          <p:nvPr/>
        </p:nvSpPr>
        <p:spPr bwMode="auto">
          <a:xfrm>
            <a:off x="3498850" y="1676400"/>
            <a:ext cx="1185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x 1 = 6</a:t>
            </a:r>
          </a:p>
        </p:txBody>
      </p:sp>
      <p:sp>
        <p:nvSpPr>
          <p:cNvPr id="3080" name="Text Box 96"/>
          <p:cNvSpPr txBox="1">
            <a:spLocks noChangeArrowheads="1"/>
          </p:cNvSpPr>
          <p:nvPr/>
        </p:nvSpPr>
        <p:spPr bwMode="auto">
          <a:xfrm>
            <a:off x="3517900" y="2057400"/>
            <a:ext cx="1128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: 6 = 1</a:t>
            </a:r>
          </a:p>
        </p:txBody>
      </p:sp>
      <p:grpSp>
        <p:nvGrpSpPr>
          <p:cNvPr id="3081" name="Group 97"/>
          <p:cNvGrpSpPr>
            <a:grpSpLocks/>
          </p:cNvGrpSpPr>
          <p:nvPr/>
        </p:nvGrpSpPr>
        <p:grpSpPr bwMode="auto">
          <a:xfrm>
            <a:off x="457200" y="3200400"/>
            <a:ext cx="762000" cy="914400"/>
            <a:chOff x="432" y="1152"/>
            <a:chExt cx="480" cy="576"/>
          </a:xfrm>
        </p:grpSpPr>
        <p:sp>
          <p:nvSpPr>
            <p:cNvPr id="3143" name="Rectangle 98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44" name="Oval 99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45" name="Oval 100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46" name="Oval 101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47" name="Oval 102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48" name="Oval 103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49" name="Oval 104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3082" name="Group 105"/>
          <p:cNvGrpSpPr>
            <a:grpSpLocks/>
          </p:cNvGrpSpPr>
          <p:nvPr/>
        </p:nvGrpSpPr>
        <p:grpSpPr bwMode="auto">
          <a:xfrm>
            <a:off x="1447800" y="3200400"/>
            <a:ext cx="762000" cy="914400"/>
            <a:chOff x="432" y="1152"/>
            <a:chExt cx="480" cy="576"/>
          </a:xfrm>
        </p:grpSpPr>
        <p:sp>
          <p:nvSpPr>
            <p:cNvPr id="3136" name="Rectangle 106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7" name="Oval 107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8" name="Oval 108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9" name="Oval 109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40" name="Oval 110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41" name="Oval 111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42" name="Oval 112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3083" name="Group 113"/>
          <p:cNvGrpSpPr>
            <a:grpSpLocks/>
          </p:cNvGrpSpPr>
          <p:nvPr/>
        </p:nvGrpSpPr>
        <p:grpSpPr bwMode="auto">
          <a:xfrm>
            <a:off x="1066800" y="5181600"/>
            <a:ext cx="762000" cy="914400"/>
            <a:chOff x="432" y="1152"/>
            <a:chExt cx="480" cy="576"/>
          </a:xfrm>
        </p:grpSpPr>
        <p:sp>
          <p:nvSpPr>
            <p:cNvPr id="3129" name="Rectangle 114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0" name="Oval 115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1" name="Oval 116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2" name="Oval 117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3" name="Oval 118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4" name="Oval 119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5" name="Oval 120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3084" name="Group 121"/>
          <p:cNvGrpSpPr>
            <a:grpSpLocks/>
          </p:cNvGrpSpPr>
          <p:nvPr/>
        </p:nvGrpSpPr>
        <p:grpSpPr bwMode="auto">
          <a:xfrm>
            <a:off x="1981200" y="5181600"/>
            <a:ext cx="762000" cy="914400"/>
            <a:chOff x="432" y="1152"/>
            <a:chExt cx="480" cy="576"/>
          </a:xfrm>
        </p:grpSpPr>
        <p:sp>
          <p:nvSpPr>
            <p:cNvPr id="3122" name="Rectangle 122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23" name="Oval 123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24" name="Oval 124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25" name="Oval 125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26" name="Oval 126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27" name="Oval 127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28" name="Oval 128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3085" name="Group 129"/>
          <p:cNvGrpSpPr>
            <a:grpSpLocks/>
          </p:cNvGrpSpPr>
          <p:nvPr/>
        </p:nvGrpSpPr>
        <p:grpSpPr bwMode="auto">
          <a:xfrm>
            <a:off x="152400" y="5181600"/>
            <a:ext cx="762000" cy="914400"/>
            <a:chOff x="432" y="1152"/>
            <a:chExt cx="480" cy="576"/>
          </a:xfrm>
        </p:grpSpPr>
        <p:sp>
          <p:nvSpPr>
            <p:cNvPr id="3115" name="Rectangle 130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16" name="Oval 131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17" name="Oval 132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18" name="Oval 133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19" name="Oval 134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20" name="Oval 135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21" name="Oval 136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086" name="AutoShape 137"/>
          <p:cNvSpPr>
            <a:spLocks/>
          </p:cNvSpPr>
          <p:nvPr/>
        </p:nvSpPr>
        <p:spPr bwMode="auto">
          <a:xfrm>
            <a:off x="2895600" y="32766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87" name="AutoShape 138"/>
          <p:cNvSpPr>
            <a:spLocks/>
          </p:cNvSpPr>
          <p:nvPr/>
        </p:nvSpPr>
        <p:spPr bwMode="auto">
          <a:xfrm>
            <a:off x="2895600" y="51816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88" name="Text Box 139"/>
          <p:cNvSpPr txBox="1">
            <a:spLocks noChangeArrowheads="1"/>
          </p:cNvSpPr>
          <p:nvPr/>
        </p:nvSpPr>
        <p:spPr bwMode="auto">
          <a:xfrm>
            <a:off x="3505200" y="3200400"/>
            <a:ext cx="1328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x 2 = 12</a:t>
            </a:r>
          </a:p>
        </p:txBody>
      </p:sp>
      <p:sp>
        <p:nvSpPr>
          <p:cNvPr id="3089" name="Text Box 140"/>
          <p:cNvSpPr txBox="1">
            <a:spLocks noChangeArrowheads="1"/>
          </p:cNvSpPr>
          <p:nvPr/>
        </p:nvSpPr>
        <p:spPr bwMode="auto">
          <a:xfrm>
            <a:off x="3524250" y="3581400"/>
            <a:ext cx="1271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12 : 6 = 2</a:t>
            </a:r>
          </a:p>
        </p:txBody>
      </p:sp>
      <p:sp>
        <p:nvSpPr>
          <p:cNvPr id="3090" name="Text Box 141"/>
          <p:cNvSpPr txBox="1">
            <a:spLocks noChangeArrowheads="1"/>
          </p:cNvSpPr>
          <p:nvPr/>
        </p:nvSpPr>
        <p:spPr bwMode="auto">
          <a:xfrm>
            <a:off x="3575050" y="5105400"/>
            <a:ext cx="1328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x 3 = 18</a:t>
            </a:r>
          </a:p>
        </p:txBody>
      </p:sp>
      <p:sp>
        <p:nvSpPr>
          <p:cNvPr id="3091" name="Text Box 142"/>
          <p:cNvSpPr txBox="1">
            <a:spLocks noChangeArrowheads="1"/>
          </p:cNvSpPr>
          <p:nvPr/>
        </p:nvSpPr>
        <p:spPr bwMode="auto">
          <a:xfrm>
            <a:off x="3594100" y="5486400"/>
            <a:ext cx="1271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18 : 6 = 3</a:t>
            </a:r>
          </a:p>
        </p:txBody>
      </p:sp>
      <p:sp>
        <p:nvSpPr>
          <p:cNvPr id="3092" name="Line 143"/>
          <p:cNvSpPr>
            <a:spLocks noChangeShapeType="1"/>
          </p:cNvSpPr>
          <p:nvPr/>
        </p:nvSpPr>
        <p:spPr bwMode="auto">
          <a:xfrm>
            <a:off x="6276975" y="15240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Text Box 144"/>
          <p:cNvSpPr txBox="1">
            <a:spLocks noChangeArrowheads="1"/>
          </p:cNvSpPr>
          <p:nvPr/>
        </p:nvSpPr>
        <p:spPr bwMode="auto">
          <a:xfrm>
            <a:off x="6453188" y="1676400"/>
            <a:ext cx="1411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 :  6  =  </a:t>
            </a:r>
            <a:r>
              <a:rPr lang="en-US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3094" name="Text Box 145"/>
          <p:cNvSpPr txBox="1">
            <a:spLocks noChangeArrowheads="1"/>
          </p:cNvSpPr>
          <p:nvPr/>
        </p:nvSpPr>
        <p:spPr bwMode="auto">
          <a:xfrm>
            <a:off x="6296025" y="2057400"/>
            <a:ext cx="1554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12  :  6  =  </a:t>
            </a:r>
            <a:r>
              <a:rPr 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3095" name="Text Box 146"/>
          <p:cNvSpPr txBox="1">
            <a:spLocks noChangeArrowheads="1"/>
          </p:cNvSpPr>
          <p:nvPr/>
        </p:nvSpPr>
        <p:spPr bwMode="auto">
          <a:xfrm>
            <a:off x="6286500" y="2438400"/>
            <a:ext cx="1554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18  :  6  =  </a:t>
            </a:r>
            <a:r>
              <a:rPr 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3096" name="Text Box 147"/>
          <p:cNvSpPr txBox="1">
            <a:spLocks noChangeArrowheads="1"/>
          </p:cNvSpPr>
          <p:nvPr/>
        </p:nvSpPr>
        <p:spPr bwMode="auto">
          <a:xfrm>
            <a:off x="6324600" y="2857500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24  :  6  = </a:t>
            </a:r>
          </a:p>
        </p:txBody>
      </p:sp>
      <p:sp>
        <p:nvSpPr>
          <p:cNvPr id="3097" name="Text Box 148"/>
          <p:cNvSpPr txBox="1">
            <a:spLocks noChangeArrowheads="1"/>
          </p:cNvSpPr>
          <p:nvPr/>
        </p:nvSpPr>
        <p:spPr bwMode="auto">
          <a:xfrm>
            <a:off x="6343650" y="3248025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30  :  6  = </a:t>
            </a:r>
          </a:p>
        </p:txBody>
      </p:sp>
      <p:sp>
        <p:nvSpPr>
          <p:cNvPr id="3098" name="Text Box 149"/>
          <p:cNvSpPr txBox="1">
            <a:spLocks noChangeArrowheads="1"/>
          </p:cNvSpPr>
          <p:nvPr/>
        </p:nvSpPr>
        <p:spPr bwMode="auto">
          <a:xfrm>
            <a:off x="6362700" y="3667125"/>
            <a:ext cx="127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36  :  6  =</a:t>
            </a:r>
          </a:p>
        </p:txBody>
      </p:sp>
      <p:sp>
        <p:nvSpPr>
          <p:cNvPr id="3099" name="Text Box 150"/>
          <p:cNvSpPr txBox="1">
            <a:spLocks noChangeArrowheads="1"/>
          </p:cNvSpPr>
          <p:nvPr/>
        </p:nvSpPr>
        <p:spPr bwMode="auto">
          <a:xfrm>
            <a:off x="6334125" y="4105275"/>
            <a:ext cx="127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42  :  6  =</a:t>
            </a:r>
          </a:p>
        </p:txBody>
      </p:sp>
      <p:sp>
        <p:nvSpPr>
          <p:cNvPr id="3100" name="Text Box 151"/>
          <p:cNvSpPr txBox="1">
            <a:spLocks noChangeArrowheads="1"/>
          </p:cNvSpPr>
          <p:nvPr/>
        </p:nvSpPr>
        <p:spPr bwMode="auto">
          <a:xfrm>
            <a:off x="6315075" y="4514850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48  :  6  = </a:t>
            </a:r>
          </a:p>
        </p:txBody>
      </p:sp>
      <p:sp>
        <p:nvSpPr>
          <p:cNvPr id="3101" name="Text Box 152"/>
          <p:cNvSpPr txBox="1">
            <a:spLocks noChangeArrowheads="1"/>
          </p:cNvSpPr>
          <p:nvPr/>
        </p:nvSpPr>
        <p:spPr bwMode="auto">
          <a:xfrm>
            <a:off x="6324600" y="5381625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60  :  6  = </a:t>
            </a:r>
          </a:p>
        </p:txBody>
      </p:sp>
      <p:sp>
        <p:nvSpPr>
          <p:cNvPr id="3102" name="Text Box 153"/>
          <p:cNvSpPr txBox="1">
            <a:spLocks noChangeArrowheads="1"/>
          </p:cNvSpPr>
          <p:nvPr/>
        </p:nvSpPr>
        <p:spPr bwMode="auto">
          <a:xfrm>
            <a:off x="6324600" y="4962525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54  :  6  = </a:t>
            </a:r>
          </a:p>
        </p:txBody>
      </p:sp>
      <p:sp>
        <p:nvSpPr>
          <p:cNvPr id="3103" name="Text Box 154"/>
          <p:cNvSpPr txBox="1">
            <a:spLocks noChangeArrowheads="1"/>
          </p:cNvSpPr>
          <p:nvPr/>
        </p:nvSpPr>
        <p:spPr bwMode="auto">
          <a:xfrm>
            <a:off x="7742238" y="28575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3104" name="Text Box 155"/>
          <p:cNvSpPr txBox="1">
            <a:spLocks noChangeArrowheads="1"/>
          </p:cNvSpPr>
          <p:nvPr/>
        </p:nvSpPr>
        <p:spPr bwMode="auto">
          <a:xfrm>
            <a:off x="7772400" y="3190875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3105" name="Text Box 156"/>
          <p:cNvSpPr txBox="1">
            <a:spLocks noChangeArrowheads="1"/>
          </p:cNvSpPr>
          <p:nvPr/>
        </p:nvSpPr>
        <p:spPr bwMode="auto">
          <a:xfrm>
            <a:off x="7770813" y="36385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3106" name="Text Box 157"/>
          <p:cNvSpPr txBox="1">
            <a:spLocks noChangeArrowheads="1"/>
          </p:cNvSpPr>
          <p:nvPr/>
        </p:nvSpPr>
        <p:spPr bwMode="auto">
          <a:xfrm>
            <a:off x="7800975" y="44196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3107" name="Text Box 158"/>
          <p:cNvSpPr txBox="1">
            <a:spLocks noChangeArrowheads="1"/>
          </p:cNvSpPr>
          <p:nvPr/>
        </p:nvSpPr>
        <p:spPr bwMode="auto">
          <a:xfrm>
            <a:off x="7791450" y="40576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3108" name="Text Box 159"/>
          <p:cNvSpPr txBox="1">
            <a:spLocks noChangeArrowheads="1"/>
          </p:cNvSpPr>
          <p:nvPr/>
        </p:nvSpPr>
        <p:spPr bwMode="auto">
          <a:xfrm>
            <a:off x="7799388" y="4924425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3109" name="Text Box 160"/>
          <p:cNvSpPr txBox="1">
            <a:spLocks noChangeArrowheads="1"/>
          </p:cNvSpPr>
          <p:nvPr/>
        </p:nvSpPr>
        <p:spPr bwMode="auto">
          <a:xfrm>
            <a:off x="7658100" y="5353050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10</a:t>
            </a:r>
          </a:p>
        </p:txBody>
      </p:sp>
      <p:pic>
        <p:nvPicPr>
          <p:cNvPr id="9377" name="Picture 161" descr="SUNFAC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5334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78" name="Picture 162" descr="SUNFAC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4876800"/>
            <a:ext cx="4445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79" name="AutoShape 163"/>
          <p:cNvSpPr>
            <a:spLocks noChangeArrowheads="1"/>
          </p:cNvSpPr>
          <p:nvPr/>
        </p:nvSpPr>
        <p:spPr bwMode="auto">
          <a:xfrm>
            <a:off x="7772400" y="1752600"/>
            <a:ext cx="381000" cy="2667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9380" name="AutoShape 164"/>
          <p:cNvSpPr>
            <a:spLocks noChangeArrowheads="1"/>
          </p:cNvSpPr>
          <p:nvPr/>
        </p:nvSpPr>
        <p:spPr bwMode="auto">
          <a:xfrm>
            <a:off x="7696200" y="3733800"/>
            <a:ext cx="508000" cy="31115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pic>
        <p:nvPicPr>
          <p:cNvPr id="9381" name="Picture 165" descr="AP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2514600"/>
            <a:ext cx="374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9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" grpId="0" animBg="1"/>
      <p:bldP spid="93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E5D2B8D-649D-4F42-BB40-A7E52328B4EE}" type="datetime1">
              <a:rPr lang="en-US" sz="1200"/>
              <a:pPr/>
              <a:t>6/29/2016</a:t>
            </a:fld>
            <a:endParaRPr lang="en-US" sz="1200"/>
          </a:p>
        </p:txBody>
      </p:sp>
      <p:sp>
        <p:nvSpPr>
          <p:cNvPr id="4099" name="Text Box 83"/>
          <p:cNvSpPr txBox="1">
            <a:spLocks noChangeArrowheads="1"/>
          </p:cNvSpPr>
          <p:nvPr/>
        </p:nvSpPr>
        <p:spPr bwMode="auto">
          <a:xfrm>
            <a:off x="2774950" y="806450"/>
            <a:ext cx="2597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/>
              <a:t>Bảng chia 6 </a:t>
            </a:r>
          </a:p>
        </p:txBody>
      </p:sp>
      <p:sp useBgFill="1">
        <p:nvSpPr>
          <p:cNvPr id="4100" name="Rectangle 84"/>
          <p:cNvSpPr>
            <a:spLocks noChangeArrowheads="1"/>
          </p:cNvSpPr>
          <p:nvPr/>
        </p:nvSpPr>
        <p:spPr bwMode="auto">
          <a:xfrm>
            <a:off x="0" y="1524000"/>
            <a:ext cx="9144000" cy="5334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grpSp>
        <p:nvGrpSpPr>
          <p:cNvPr id="4101" name="Group 85"/>
          <p:cNvGrpSpPr>
            <a:grpSpLocks/>
          </p:cNvGrpSpPr>
          <p:nvPr/>
        </p:nvGrpSpPr>
        <p:grpSpPr bwMode="auto">
          <a:xfrm>
            <a:off x="990600" y="1828800"/>
            <a:ext cx="762000" cy="914400"/>
            <a:chOff x="432" y="1152"/>
            <a:chExt cx="480" cy="576"/>
          </a:xfrm>
        </p:grpSpPr>
        <p:sp>
          <p:nvSpPr>
            <p:cNvPr id="4178" name="Rectangle 86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79" name="Oval 87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80" name="Oval 88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81" name="Oval 89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82" name="Oval 90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83" name="Oval 91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84" name="Oval 92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4102" name="AutoShape 93"/>
          <p:cNvSpPr>
            <a:spLocks/>
          </p:cNvSpPr>
          <p:nvPr/>
        </p:nvSpPr>
        <p:spPr bwMode="auto">
          <a:xfrm>
            <a:off x="2895600" y="18288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103" name="Text Box 94"/>
          <p:cNvSpPr txBox="1">
            <a:spLocks noChangeArrowheads="1"/>
          </p:cNvSpPr>
          <p:nvPr/>
        </p:nvSpPr>
        <p:spPr bwMode="auto">
          <a:xfrm>
            <a:off x="3498850" y="1676400"/>
            <a:ext cx="1185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x 1 = 6</a:t>
            </a:r>
          </a:p>
        </p:txBody>
      </p:sp>
      <p:sp>
        <p:nvSpPr>
          <p:cNvPr id="4104" name="Text Box 95"/>
          <p:cNvSpPr txBox="1">
            <a:spLocks noChangeArrowheads="1"/>
          </p:cNvSpPr>
          <p:nvPr/>
        </p:nvSpPr>
        <p:spPr bwMode="auto">
          <a:xfrm>
            <a:off x="3517900" y="2057400"/>
            <a:ext cx="1128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: 6 = 1</a:t>
            </a:r>
          </a:p>
        </p:txBody>
      </p:sp>
      <p:grpSp>
        <p:nvGrpSpPr>
          <p:cNvPr id="4105" name="Group 96"/>
          <p:cNvGrpSpPr>
            <a:grpSpLocks/>
          </p:cNvGrpSpPr>
          <p:nvPr/>
        </p:nvGrpSpPr>
        <p:grpSpPr bwMode="auto">
          <a:xfrm>
            <a:off x="457200" y="3200400"/>
            <a:ext cx="762000" cy="914400"/>
            <a:chOff x="432" y="1152"/>
            <a:chExt cx="480" cy="576"/>
          </a:xfrm>
        </p:grpSpPr>
        <p:sp>
          <p:nvSpPr>
            <p:cNvPr id="4171" name="Rectangle 97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72" name="Oval 98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73" name="Oval 99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74" name="Oval 100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75" name="Oval 101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76" name="Oval 102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77" name="Oval 103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4106" name="Group 104"/>
          <p:cNvGrpSpPr>
            <a:grpSpLocks/>
          </p:cNvGrpSpPr>
          <p:nvPr/>
        </p:nvGrpSpPr>
        <p:grpSpPr bwMode="auto">
          <a:xfrm>
            <a:off x="1447800" y="3200400"/>
            <a:ext cx="762000" cy="914400"/>
            <a:chOff x="432" y="1152"/>
            <a:chExt cx="480" cy="576"/>
          </a:xfrm>
        </p:grpSpPr>
        <p:sp>
          <p:nvSpPr>
            <p:cNvPr id="4164" name="Rectangle 105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5" name="Oval 106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6" name="Oval 107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7" name="Oval 108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8" name="Oval 109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9" name="Oval 110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70" name="Oval 111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4107" name="Group 112"/>
          <p:cNvGrpSpPr>
            <a:grpSpLocks/>
          </p:cNvGrpSpPr>
          <p:nvPr/>
        </p:nvGrpSpPr>
        <p:grpSpPr bwMode="auto">
          <a:xfrm>
            <a:off x="1066800" y="5181600"/>
            <a:ext cx="762000" cy="914400"/>
            <a:chOff x="432" y="1152"/>
            <a:chExt cx="480" cy="576"/>
          </a:xfrm>
        </p:grpSpPr>
        <p:sp>
          <p:nvSpPr>
            <p:cNvPr id="4157" name="Rectangle 113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58" name="Oval 114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59" name="Oval 115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0" name="Oval 116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1" name="Oval 117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2" name="Oval 118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3" name="Oval 119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4108" name="Group 120"/>
          <p:cNvGrpSpPr>
            <a:grpSpLocks/>
          </p:cNvGrpSpPr>
          <p:nvPr/>
        </p:nvGrpSpPr>
        <p:grpSpPr bwMode="auto">
          <a:xfrm>
            <a:off x="1981200" y="5181600"/>
            <a:ext cx="762000" cy="914400"/>
            <a:chOff x="432" y="1152"/>
            <a:chExt cx="480" cy="576"/>
          </a:xfrm>
        </p:grpSpPr>
        <p:sp>
          <p:nvSpPr>
            <p:cNvPr id="4150" name="Rectangle 121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51" name="Oval 122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52" name="Oval 123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53" name="Oval 124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54" name="Oval 125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55" name="Oval 126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56" name="Oval 127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4109" name="Group 128"/>
          <p:cNvGrpSpPr>
            <a:grpSpLocks/>
          </p:cNvGrpSpPr>
          <p:nvPr/>
        </p:nvGrpSpPr>
        <p:grpSpPr bwMode="auto">
          <a:xfrm>
            <a:off x="152400" y="5181600"/>
            <a:ext cx="762000" cy="914400"/>
            <a:chOff x="432" y="1152"/>
            <a:chExt cx="480" cy="576"/>
          </a:xfrm>
        </p:grpSpPr>
        <p:sp>
          <p:nvSpPr>
            <p:cNvPr id="4143" name="Rectangle 129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44" name="Oval 130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45" name="Oval 131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46" name="Oval 132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47" name="Oval 133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48" name="Oval 134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49" name="Oval 135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4110" name="AutoShape 136"/>
          <p:cNvSpPr>
            <a:spLocks/>
          </p:cNvSpPr>
          <p:nvPr/>
        </p:nvSpPr>
        <p:spPr bwMode="auto">
          <a:xfrm>
            <a:off x="2895600" y="32766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111" name="AutoShape 137"/>
          <p:cNvSpPr>
            <a:spLocks/>
          </p:cNvSpPr>
          <p:nvPr/>
        </p:nvSpPr>
        <p:spPr bwMode="auto">
          <a:xfrm>
            <a:off x="2895600" y="51816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112" name="Text Box 138"/>
          <p:cNvSpPr txBox="1">
            <a:spLocks noChangeArrowheads="1"/>
          </p:cNvSpPr>
          <p:nvPr/>
        </p:nvSpPr>
        <p:spPr bwMode="auto">
          <a:xfrm>
            <a:off x="3505200" y="3200400"/>
            <a:ext cx="1328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x 2 = 12</a:t>
            </a:r>
          </a:p>
        </p:txBody>
      </p:sp>
      <p:sp>
        <p:nvSpPr>
          <p:cNvPr id="4113" name="Text Box 139"/>
          <p:cNvSpPr txBox="1">
            <a:spLocks noChangeArrowheads="1"/>
          </p:cNvSpPr>
          <p:nvPr/>
        </p:nvSpPr>
        <p:spPr bwMode="auto">
          <a:xfrm>
            <a:off x="3524250" y="3581400"/>
            <a:ext cx="1271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12 : 6 = 2</a:t>
            </a:r>
          </a:p>
        </p:txBody>
      </p:sp>
      <p:sp>
        <p:nvSpPr>
          <p:cNvPr id="4114" name="Text Box 140"/>
          <p:cNvSpPr txBox="1">
            <a:spLocks noChangeArrowheads="1"/>
          </p:cNvSpPr>
          <p:nvPr/>
        </p:nvSpPr>
        <p:spPr bwMode="auto">
          <a:xfrm>
            <a:off x="3575050" y="5105400"/>
            <a:ext cx="1328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x 3 = 18</a:t>
            </a:r>
          </a:p>
        </p:txBody>
      </p:sp>
      <p:sp>
        <p:nvSpPr>
          <p:cNvPr id="4115" name="Text Box 141"/>
          <p:cNvSpPr txBox="1">
            <a:spLocks noChangeArrowheads="1"/>
          </p:cNvSpPr>
          <p:nvPr/>
        </p:nvSpPr>
        <p:spPr bwMode="auto">
          <a:xfrm>
            <a:off x="3594100" y="5486400"/>
            <a:ext cx="1271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18 : 6 = 3</a:t>
            </a:r>
          </a:p>
        </p:txBody>
      </p:sp>
      <p:sp>
        <p:nvSpPr>
          <p:cNvPr id="4116" name="Line 142"/>
          <p:cNvSpPr>
            <a:spLocks noChangeShapeType="1"/>
          </p:cNvSpPr>
          <p:nvPr/>
        </p:nvSpPr>
        <p:spPr bwMode="auto">
          <a:xfrm>
            <a:off x="6276975" y="15240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7" name="Text Box 143"/>
          <p:cNvSpPr txBox="1">
            <a:spLocks noChangeArrowheads="1"/>
          </p:cNvSpPr>
          <p:nvPr/>
        </p:nvSpPr>
        <p:spPr bwMode="auto">
          <a:xfrm>
            <a:off x="6453188" y="1676400"/>
            <a:ext cx="1411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 :  6  =  </a:t>
            </a:r>
            <a:r>
              <a:rPr lang="en-US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4118" name="Text Box 144"/>
          <p:cNvSpPr txBox="1">
            <a:spLocks noChangeArrowheads="1"/>
          </p:cNvSpPr>
          <p:nvPr/>
        </p:nvSpPr>
        <p:spPr bwMode="auto">
          <a:xfrm>
            <a:off x="6296025" y="2057400"/>
            <a:ext cx="1554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12  :  6  =  </a:t>
            </a:r>
            <a:r>
              <a:rPr 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4119" name="Text Box 145"/>
          <p:cNvSpPr txBox="1">
            <a:spLocks noChangeArrowheads="1"/>
          </p:cNvSpPr>
          <p:nvPr/>
        </p:nvSpPr>
        <p:spPr bwMode="auto">
          <a:xfrm>
            <a:off x="6286500" y="2438400"/>
            <a:ext cx="1554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18  :  6  =  </a:t>
            </a:r>
            <a:r>
              <a:rPr 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4120" name="Text Box 146"/>
          <p:cNvSpPr txBox="1">
            <a:spLocks noChangeArrowheads="1"/>
          </p:cNvSpPr>
          <p:nvPr/>
        </p:nvSpPr>
        <p:spPr bwMode="auto">
          <a:xfrm>
            <a:off x="6324600" y="2857500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24  :  6  = </a:t>
            </a:r>
          </a:p>
        </p:txBody>
      </p:sp>
      <p:sp>
        <p:nvSpPr>
          <p:cNvPr id="4121" name="Text Box 147"/>
          <p:cNvSpPr txBox="1">
            <a:spLocks noChangeArrowheads="1"/>
          </p:cNvSpPr>
          <p:nvPr/>
        </p:nvSpPr>
        <p:spPr bwMode="auto">
          <a:xfrm>
            <a:off x="6343650" y="3248025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30  :  6  = </a:t>
            </a:r>
          </a:p>
        </p:txBody>
      </p:sp>
      <p:sp>
        <p:nvSpPr>
          <p:cNvPr id="4122" name="Text Box 148"/>
          <p:cNvSpPr txBox="1">
            <a:spLocks noChangeArrowheads="1"/>
          </p:cNvSpPr>
          <p:nvPr/>
        </p:nvSpPr>
        <p:spPr bwMode="auto">
          <a:xfrm>
            <a:off x="6362700" y="3667125"/>
            <a:ext cx="127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36  :  6  =</a:t>
            </a:r>
          </a:p>
        </p:txBody>
      </p:sp>
      <p:sp>
        <p:nvSpPr>
          <p:cNvPr id="4123" name="Text Box 149"/>
          <p:cNvSpPr txBox="1">
            <a:spLocks noChangeArrowheads="1"/>
          </p:cNvSpPr>
          <p:nvPr/>
        </p:nvSpPr>
        <p:spPr bwMode="auto">
          <a:xfrm>
            <a:off x="6334125" y="4105275"/>
            <a:ext cx="127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42  :  6  =</a:t>
            </a:r>
          </a:p>
        </p:txBody>
      </p:sp>
      <p:sp>
        <p:nvSpPr>
          <p:cNvPr id="4124" name="Text Box 150"/>
          <p:cNvSpPr txBox="1">
            <a:spLocks noChangeArrowheads="1"/>
          </p:cNvSpPr>
          <p:nvPr/>
        </p:nvSpPr>
        <p:spPr bwMode="auto">
          <a:xfrm>
            <a:off x="6315075" y="4514850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48  :  6  = </a:t>
            </a:r>
          </a:p>
        </p:txBody>
      </p:sp>
      <p:sp>
        <p:nvSpPr>
          <p:cNvPr id="4125" name="Text Box 151"/>
          <p:cNvSpPr txBox="1">
            <a:spLocks noChangeArrowheads="1"/>
          </p:cNvSpPr>
          <p:nvPr/>
        </p:nvSpPr>
        <p:spPr bwMode="auto">
          <a:xfrm>
            <a:off x="6324600" y="5381625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60  :  6  = </a:t>
            </a:r>
          </a:p>
        </p:txBody>
      </p:sp>
      <p:sp>
        <p:nvSpPr>
          <p:cNvPr id="4126" name="Text Box 152"/>
          <p:cNvSpPr txBox="1">
            <a:spLocks noChangeArrowheads="1"/>
          </p:cNvSpPr>
          <p:nvPr/>
        </p:nvSpPr>
        <p:spPr bwMode="auto">
          <a:xfrm>
            <a:off x="6324600" y="4962525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54  :  6  = </a:t>
            </a:r>
          </a:p>
        </p:txBody>
      </p:sp>
      <p:sp>
        <p:nvSpPr>
          <p:cNvPr id="4127" name="Text Box 153"/>
          <p:cNvSpPr txBox="1">
            <a:spLocks noChangeArrowheads="1"/>
          </p:cNvSpPr>
          <p:nvPr/>
        </p:nvSpPr>
        <p:spPr bwMode="auto">
          <a:xfrm>
            <a:off x="7742238" y="28575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4128" name="Text Box 154"/>
          <p:cNvSpPr txBox="1">
            <a:spLocks noChangeArrowheads="1"/>
          </p:cNvSpPr>
          <p:nvPr/>
        </p:nvSpPr>
        <p:spPr bwMode="auto">
          <a:xfrm>
            <a:off x="7772400" y="3190875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4129" name="Text Box 155"/>
          <p:cNvSpPr txBox="1">
            <a:spLocks noChangeArrowheads="1"/>
          </p:cNvSpPr>
          <p:nvPr/>
        </p:nvSpPr>
        <p:spPr bwMode="auto">
          <a:xfrm>
            <a:off x="7770813" y="36385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4130" name="Text Box 156"/>
          <p:cNvSpPr txBox="1">
            <a:spLocks noChangeArrowheads="1"/>
          </p:cNvSpPr>
          <p:nvPr/>
        </p:nvSpPr>
        <p:spPr bwMode="auto">
          <a:xfrm>
            <a:off x="7800975" y="44196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4131" name="Text Box 157"/>
          <p:cNvSpPr txBox="1">
            <a:spLocks noChangeArrowheads="1"/>
          </p:cNvSpPr>
          <p:nvPr/>
        </p:nvSpPr>
        <p:spPr bwMode="auto">
          <a:xfrm>
            <a:off x="7791450" y="40576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4132" name="Text Box 158"/>
          <p:cNvSpPr txBox="1">
            <a:spLocks noChangeArrowheads="1"/>
          </p:cNvSpPr>
          <p:nvPr/>
        </p:nvSpPr>
        <p:spPr bwMode="auto">
          <a:xfrm>
            <a:off x="7799388" y="4924425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4133" name="Text Box 159"/>
          <p:cNvSpPr txBox="1">
            <a:spLocks noChangeArrowheads="1"/>
          </p:cNvSpPr>
          <p:nvPr/>
        </p:nvSpPr>
        <p:spPr bwMode="auto">
          <a:xfrm>
            <a:off x="7658100" y="5353050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10</a:t>
            </a:r>
          </a:p>
        </p:txBody>
      </p:sp>
      <p:pic>
        <p:nvPicPr>
          <p:cNvPr id="5280" name="Picture 160" descr="FULLMO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9850" y="2105025"/>
            <a:ext cx="3810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81" name="Picture 161" descr="SUNFAC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5334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82" name="Picture 162" descr="SUNFAC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4876800"/>
            <a:ext cx="4445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83" name="AutoShape 163"/>
          <p:cNvSpPr>
            <a:spLocks noChangeArrowheads="1"/>
          </p:cNvSpPr>
          <p:nvPr/>
        </p:nvSpPr>
        <p:spPr bwMode="auto">
          <a:xfrm>
            <a:off x="7772400" y="1752600"/>
            <a:ext cx="304800" cy="2667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284" name="AutoShape 164"/>
          <p:cNvSpPr>
            <a:spLocks noChangeArrowheads="1"/>
          </p:cNvSpPr>
          <p:nvPr/>
        </p:nvSpPr>
        <p:spPr bwMode="auto">
          <a:xfrm>
            <a:off x="7848600" y="3733800"/>
            <a:ext cx="304800" cy="31115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pic>
        <p:nvPicPr>
          <p:cNvPr id="5285" name="Picture 165" descr="APPL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2457450"/>
            <a:ext cx="374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86" name="Picture 166" descr="SUNFAC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424363"/>
            <a:ext cx="6096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87" name="AutoShape 167"/>
          <p:cNvSpPr>
            <a:spLocks noChangeArrowheads="1"/>
          </p:cNvSpPr>
          <p:nvPr/>
        </p:nvSpPr>
        <p:spPr bwMode="auto">
          <a:xfrm>
            <a:off x="6400800" y="4191000"/>
            <a:ext cx="457200" cy="31115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pic>
        <p:nvPicPr>
          <p:cNvPr id="5288" name="Picture 168" descr="APPL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863850"/>
            <a:ext cx="4572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5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5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5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" grpId="0" animBg="1"/>
      <p:bldP spid="5284" grpId="0" animBg="1"/>
      <p:bldP spid="52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3D0D4EF-9A7A-4A17-9435-69DE40637F0B}" type="datetime1">
              <a:rPr lang="en-US" sz="1200"/>
              <a:pPr/>
              <a:t>6/29/2016</a:t>
            </a:fld>
            <a:endParaRPr lang="en-US" sz="1200"/>
          </a:p>
        </p:txBody>
      </p:sp>
      <p:sp>
        <p:nvSpPr>
          <p:cNvPr id="5123" name="Text Box 83"/>
          <p:cNvSpPr txBox="1">
            <a:spLocks noChangeArrowheads="1"/>
          </p:cNvSpPr>
          <p:nvPr/>
        </p:nvSpPr>
        <p:spPr bwMode="auto">
          <a:xfrm>
            <a:off x="2774950" y="806450"/>
            <a:ext cx="2597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/>
              <a:t>Bảng chia 6 </a:t>
            </a:r>
          </a:p>
        </p:txBody>
      </p:sp>
      <p:sp useBgFill="1">
        <p:nvSpPr>
          <p:cNvPr id="5124" name="Rectangle 84"/>
          <p:cNvSpPr>
            <a:spLocks noChangeArrowheads="1"/>
          </p:cNvSpPr>
          <p:nvPr/>
        </p:nvSpPr>
        <p:spPr bwMode="auto">
          <a:xfrm>
            <a:off x="0" y="1524000"/>
            <a:ext cx="9144000" cy="5334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grpSp>
        <p:nvGrpSpPr>
          <p:cNvPr id="5125" name="Group 85"/>
          <p:cNvGrpSpPr>
            <a:grpSpLocks/>
          </p:cNvGrpSpPr>
          <p:nvPr/>
        </p:nvGrpSpPr>
        <p:grpSpPr bwMode="auto">
          <a:xfrm>
            <a:off x="990600" y="1828800"/>
            <a:ext cx="762000" cy="914400"/>
            <a:chOff x="432" y="1152"/>
            <a:chExt cx="480" cy="576"/>
          </a:xfrm>
        </p:grpSpPr>
        <p:sp>
          <p:nvSpPr>
            <p:cNvPr id="5203" name="Rectangle 86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204" name="Oval 87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205" name="Oval 88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206" name="Oval 89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207" name="Oval 90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208" name="Oval 91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209" name="Oval 92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5126" name="AutoShape 93"/>
          <p:cNvSpPr>
            <a:spLocks/>
          </p:cNvSpPr>
          <p:nvPr/>
        </p:nvSpPr>
        <p:spPr bwMode="auto">
          <a:xfrm>
            <a:off x="2895600" y="18288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127" name="Text Box 94"/>
          <p:cNvSpPr txBox="1">
            <a:spLocks noChangeArrowheads="1"/>
          </p:cNvSpPr>
          <p:nvPr/>
        </p:nvSpPr>
        <p:spPr bwMode="auto">
          <a:xfrm>
            <a:off x="3498850" y="1676400"/>
            <a:ext cx="1185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x 1 = 6</a:t>
            </a:r>
          </a:p>
        </p:txBody>
      </p:sp>
      <p:sp>
        <p:nvSpPr>
          <p:cNvPr id="5128" name="Text Box 95"/>
          <p:cNvSpPr txBox="1">
            <a:spLocks noChangeArrowheads="1"/>
          </p:cNvSpPr>
          <p:nvPr/>
        </p:nvSpPr>
        <p:spPr bwMode="auto">
          <a:xfrm>
            <a:off x="3517900" y="2057400"/>
            <a:ext cx="1128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: 6 = 1</a:t>
            </a:r>
          </a:p>
        </p:txBody>
      </p:sp>
      <p:grpSp>
        <p:nvGrpSpPr>
          <p:cNvPr id="5129" name="Group 96"/>
          <p:cNvGrpSpPr>
            <a:grpSpLocks/>
          </p:cNvGrpSpPr>
          <p:nvPr/>
        </p:nvGrpSpPr>
        <p:grpSpPr bwMode="auto">
          <a:xfrm>
            <a:off x="457200" y="3200400"/>
            <a:ext cx="762000" cy="914400"/>
            <a:chOff x="432" y="1152"/>
            <a:chExt cx="480" cy="576"/>
          </a:xfrm>
        </p:grpSpPr>
        <p:sp>
          <p:nvSpPr>
            <p:cNvPr id="5196" name="Rectangle 97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97" name="Oval 98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98" name="Oval 99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99" name="Oval 100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200" name="Oval 101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201" name="Oval 102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202" name="Oval 103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5130" name="Group 104"/>
          <p:cNvGrpSpPr>
            <a:grpSpLocks/>
          </p:cNvGrpSpPr>
          <p:nvPr/>
        </p:nvGrpSpPr>
        <p:grpSpPr bwMode="auto">
          <a:xfrm>
            <a:off x="1447800" y="3200400"/>
            <a:ext cx="762000" cy="914400"/>
            <a:chOff x="432" y="1152"/>
            <a:chExt cx="480" cy="576"/>
          </a:xfrm>
        </p:grpSpPr>
        <p:sp>
          <p:nvSpPr>
            <p:cNvPr id="5189" name="Rectangle 105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90" name="Oval 106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91" name="Oval 107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92" name="Oval 108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93" name="Oval 109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94" name="Oval 110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95" name="Oval 111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5131" name="Group 112"/>
          <p:cNvGrpSpPr>
            <a:grpSpLocks/>
          </p:cNvGrpSpPr>
          <p:nvPr/>
        </p:nvGrpSpPr>
        <p:grpSpPr bwMode="auto">
          <a:xfrm>
            <a:off x="1066800" y="5181600"/>
            <a:ext cx="762000" cy="914400"/>
            <a:chOff x="432" y="1152"/>
            <a:chExt cx="480" cy="576"/>
          </a:xfrm>
        </p:grpSpPr>
        <p:sp>
          <p:nvSpPr>
            <p:cNvPr id="5182" name="Rectangle 113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83" name="Oval 114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84" name="Oval 115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85" name="Oval 116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86" name="Oval 117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87" name="Oval 118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88" name="Oval 119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5132" name="Group 120"/>
          <p:cNvGrpSpPr>
            <a:grpSpLocks/>
          </p:cNvGrpSpPr>
          <p:nvPr/>
        </p:nvGrpSpPr>
        <p:grpSpPr bwMode="auto">
          <a:xfrm>
            <a:off x="1981200" y="5181600"/>
            <a:ext cx="762000" cy="914400"/>
            <a:chOff x="432" y="1152"/>
            <a:chExt cx="480" cy="576"/>
          </a:xfrm>
        </p:grpSpPr>
        <p:sp>
          <p:nvSpPr>
            <p:cNvPr id="5175" name="Rectangle 121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76" name="Oval 122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77" name="Oval 123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78" name="Oval 124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79" name="Oval 125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80" name="Oval 126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81" name="Oval 127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5133" name="Group 128"/>
          <p:cNvGrpSpPr>
            <a:grpSpLocks/>
          </p:cNvGrpSpPr>
          <p:nvPr/>
        </p:nvGrpSpPr>
        <p:grpSpPr bwMode="auto">
          <a:xfrm>
            <a:off x="152400" y="5181600"/>
            <a:ext cx="762000" cy="914400"/>
            <a:chOff x="432" y="1152"/>
            <a:chExt cx="480" cy="576"/>
          </a:xfrm>
        </p:grpSpPr>
        <p:sp>
          <p:nvSpPr>
            <p:cNvPr id="5168" name="Rectangle 129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69" name="Oval 130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70" name="Oval 131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71" name="Oval 132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72" name="Oval 133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73" name="Oval 134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74" name="Oval 135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5134" name="AutoShape 136"/>
          <p:cNvSpPr>
            <a:spLocks/>
          </p:cNvSpPr>
          <p:nvPr/>
        </p:nvSpPr>
        <p:spPr bwMode="auto">
          <a:xfrm>
            <a:off x="2895600" y="32766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135" name="AutoShape 137"/>
          <p:cNvSpPr>
            <a:spLocks/>
          </p:cNvSpPr>
          <p:nvPr/>
        </p:nvSpPr>
        <p:spPr bwMode="auto">
          <a:xfrm>
            <a:off x="2895600" y="51816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136" name="Text Box 138"/>
          <p:cNvSpPr txBox="1">
            <a:spLocks noChangeArrowheads="1"/>
          </p:cNvSpPr>
          <p:nvPr/>
        </p:nvSpPr>
        <p:spPr bwMode="auto">
          <a:xfrm>
            <a:off x="3505200" y="3200400"/>
            <a:ext cx="1328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x 2 = 12</a:t>
            </a:r>
          </a:p>
        </p:txBody>
      </p:sp>
      <p:sp>
        <p:nvSpPr>
          <p:cNvPr id="5137" name="Text Box 139"/>
          <p:cNvSpPr txBox="1">
            <a:spLocks noChangeArrowheads="1"/>
          </p:cNvSpPr>
          <p:nvPr/>
        </p:nvSpPr>
        <p:spPr bwMode="auto">
          <a:xfrm>
            <a:off x="3524250" y="3581400"/>
            <a:ext cx="1271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12 : 6 = 2</a:t>
            </a:r>
          </a:p>
        </p:txBody>
      </p:sp>
      <p:sp>
        <p:nvSpPr>
          <p:cNvPr id="5138" name="Text Box 140"/>
          <p:cNvSpPr txBox="1">
            <a:spLocks noChangeArrowheads="1"/>
          </p:cNvSpPr>
          <p:nvPr/>
        </p:nvSpPr>
        <p:spPr bwMode="auto">
          <a:xfrm>
            <a:off x="3575050" y="5105400"/>
            <a:ext cx="1328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x 3 = 18</a:t>
            </a:r>
          </a:p>
        </p:txBody>
      </p:sp>
      <p:sp>
        <p:nvSpPr>
          <p:cNvPr id="5139" name="Text Box 141"/>
          <p:cNvSpPr txBox="1">
            <a:spLocks noChangeArrowheads="1"/>
          </p:cNvSpPr>
          <p:nvPr/>
        </p:nvSpPr>
        <p:spPr bwMode="auto">
          <a:xfrm>
            <a:off x="3594100" y="5486400"/>
            <a:ext cx="1271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18 : 6 = 3</a:t>
            </a:r>
          </a:p>
        </p:txBody>
      </p:sp>
      <p:sp>
        <p:nvSpPr>
          <p:cNvPr id="5140" name="Line 142"/>
          <p:cNvSpPr>
            <a:spLocks noChangeShapeType="1"/>
          </p:cNvSpPr>
          <p:nvPr/>
        </p:nvSpPr>
        <p:spPr bwMode="auto">
          <a:xfrm>
            <a:off x="6276975" y="15240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1" name="Text Box 143"/>
          <p:cNvSpPr txBox="1">
            <a:spLocks noChangeArrowheads="1"/>
          </p:cNvSpPr>
          <p:nvPr/>
        </p:nvSpPr>
        <p:spPr bwMode="auto">
          <a:xfrm>
            <a:off x="6453188" y="1676400"/>
            <a:ext cx="1411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 :  6  =  </a:t>
            </a:r>
            <a:r>
              <a:rPr lang="en-US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5142" name="Text Box 144"/>
          <p:cNvSpPr txBox="1">
            <a:spLocks noChangeArrowheads="1"/>
          </p:cNvSpPr>
          <p:nvPr/>
        </p:nvSpPr>
        <p:spPr bwMode="auto">
          <a:xfrm>
            <a:off x="6296025" y="2057400"/>
            <a:ext cx="1554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12  :  6  =  </a:t>
            </a:r>
            <a:r>
              <a:rPr 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5143" name="Text Box 145"/>
          <p:cNvSpPr txBox="1">
            <a:spLocks noChangeArrowheads="1"/>
          </p:cNvSpPr>
          <p:nvPr/>
        </p:nvSpPr>
        <p:spPr bwMode="auto">
          <a:xfrm>
            <a:off x="6286500" y="2438400"/>
            <a:ext cx="1554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18  :  6  =  </a:t>
            </a:r>
            <a:r>
              <a:rPr 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5144" name="Text Box 146"/>
          <p:cNvSpPr txBox="1">
            <a:spLocks noChangeArrowheads="1"/>
          </p:cNvSpPr>
          <p:nvPr/>
        </p:nvSpPr>
        <p:spPr bwMode="auto">
          <a:xfrm>
            <a:off x="6324600" y="2857500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24  :  6  = </a:t>
            </a:r>
          </a:p>
        </p:txBody>
      </p:sp>
      <p:sp>
        <p:nvSpPr>
          <p:cNvPr id="5145" name="Text Box 147"/>
          <p:cNvSpPr txBox="1">
            <a:spLocks noChangeArrowheads="1"/>
          </p:cNvSpPr>
          <p:nvPr/>
        </p:nvSpPr>
        <p:spPr bwMode="auto">
          <a:xfrm>
            <a:off x="6343650" y="3248025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30  :  6  = </a:t>
            </a:r>
          </a:p>
        </p:txBody>
      </p:sp>
      <p:sp>
        <p:nvSpPr>
          <p:cNvPr id="5146" name="Text Box 148"/>
          <p:cNvSpPr txBox="1">
            <a:spLocks noChangeArrowheads="1"/>
          </p:cNvSpPr>
          <p:nvPr/>
        </p:nvSpPr>
        <p:spPr bwMode="auto">
          <a:xfrm>
            <a:off x="6362700" y="3667125"/>
            <a:ext cx="127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36  :  6  =</a:t>
            </a:r>
          </a:p>
        </p:txBody>
      </p:sp>
      <p:sp>
        <p:nvSpPr>
          <p:cNvPr id="5147" name="Text Box 149"/>
          <p:cNvSpPr txBox="1">
            <a:spLocks noChangeArrowheads="1"/>
          </p:cNvSpPr>
          <p:nvPr/>
        </p:nvSpPr>
        <p:spPr bwMode="auto">
          <a:xfrm>
            <a:off x="6334125" y="4105275"/>
            <a:ext cx="127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42  :  6  =</a:t>
            </a:r>
          </a:p>
        </p:txBody>
      </p:sp>
      <p:sp>
        <p:nvSpPr>
          <p:cNvPr id="5148" name="Text Box 150"/>
          <p:cNvSpPr txBox="1">
            <a:spLocks noChangeArrowheads="1"/>
          </p:cNvSpPr>
          <p:nvPr/>
        </p:nvSpPr>
        <p:spPr bwMode="auto">
          <a:xfrm>
            <a:off x="6315075" y="4514850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48  :  6  = </a:t>
            </a:r>
          </a:p>
        </p:txBody>
      </p:sp>
      <p:sp>
        <p:nvSpPr>
          <p:cNvPr id="5149" name="Text Box 151"/>
          <p:cNvSpPr txBox="1">
            <a:spLocks noChangeArrowheads="1"/>
          </p:cNvSpPr>
          <p:nvPr/>
        </p:nvSpPr>
        <p:spPr bwMode="auto">
          <a:xfrm>
            <a:off x="6324600" y="5381625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60  :  6  = </a:t>
            </a:r>
          </a:p>
        </p:txBody>
      </p:sp>
      <p:sp>
        <p:nvSpPr>
          <p:cNvPr id="5150" name="Text Box 152"/>
          <p:cNvSpPr txBox="1">
            <a:spLocks noChangeArrowheads="1"/>
          </p:cNvSpPr>
          <p:nvPr/>
        </p:nvSpPr>
        <p:spPr bwMode="auto">
          <a:xfrm>
            <a:off x="6324600" y="4962525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54  :  6  = </a:t>
            </a:r>
          </a:p>
        </p:txBody>
      </p:sp>
      <p:sp>
        <p:nvSpPr>
          <p:cNvPr id="5151" name="Text Box 153"/>
          <p:cNvSpPr txBox="1">
            <a:spLocks noChangeArrowheads="1"/>
          </p:cNvSpPr>
          <p:nvPr/>
        </p:nvSpPr>
        <p:spPr bwMode="auto">
          <a:xfrm>
            <a:off x="7742238" y="28575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5152" name="Text Box 154"/>
          <p:cNvSpPr txBox="1">
            <a:spLocks noChangeArrowheads="1"/>
          </p:cNvSpPr>
          <p:nvPr/>
        </p:nvSpPr>
        <p:spPr bwMode="auto">
          <a:xfrm>
            <a:off x="7772400" y="3190875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5153" name="Text Box 155"/>
          <p:cNvSpPr txBox="1">
            <a:spLocks noChangeArrowheads="1"/>
          </p:cNvSpPr>
          <p:nvPr/>
        </p:nvSpPr>
        <p:spPr bwMode="auto">
          <a:xfrm>
            <a:off x="7770813" y="36385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5154" name="Text Box 156"/>
          <p:cNvSpPr txBox="1">
            <a:spLocks noChangeArrowheads="1"/>
          </p:cNvSpPr>
          <p:nvPr/>
        </p:nvSpPr>
        <p:spPr bwMode="auto">
          <a:xfrm>
            <a:off x="7800975" y="44196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5155" name="Text Box 157"/>
          <p:cNvSpPr txBox="1">
            <a:spLocks noChangeArrowheads="1"/>
          </p:cNvSpPr>
          <p:nvPr/>
        </p:nvSpPr>
        <p:spPr bwMode="auto">
          <a:xfrm>
            <a:off x="7791450" y="40576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5156" name="Text Box 158"/>
          <p:cNvSpPr txBox="1">
            <a:spLocks noChangeArrowheads="1"/>
          </p:cNvSpPr>
          <p:nvPr/>
        </p:nvSpPr>
        <p:spPr bwMode="auto">
          <a:xfrm>
            <a:off x="7799388" y="4924425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5157" name="Text Box 159"/>
          <p:cNvSpPr txBox="1">
            <a:spLocks noChangeArrowheads="1"/>
          </p:cNvSpPr>
          <p:nvPr/>
        </p:nvSpPr>
        <p:spPr bwMode="auto">
          <a:xfrm>
            <a:off x="7658100" y="5353050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10</a:t>
            </a:r>
          </a:p>
        </p:txBody>
      </p:sp>
      <p:pic>
        <p:nvPicPr>
          <p:cNvPr id="11424" name="Picture 160" descr="APPL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5372100"/>
            <a:ext cx="533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25" name="Picture 161" descr="FULLM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9850" y="2105025"/>
            <a:ext cx="3810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26" name="Picture 162" descr="SUNFACE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657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27" name="AutoShape 163"/>
          <p:cNvSpPr>
            <a:spLocks noChangeArrowheads="1"/>
          </p:cNvSpPr>
          <p:nvPr/>
        </p:nvSpPr>
        <p:spPr bwMode="auto">
          <a:xfrm>
            <a:off x="6477000" y="1752600"/>
            <a:ext cx="304800" cy="2667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pic>
        <p:nvPicPr>
          <p:cNvPr id="11428" name="Picture 164" descr="SUNFACE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424363"/>
            <a:ext cx="6096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29" name="Picture 165" descr="APPL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863850"/>
            <a:ext cx="4572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30" name="AutoShape 166"/>
          <p:cNvSpPr>
            <a:spLocks noChangeArrowheads="1"/>
          </p:cNvSpPr>
          <p:nvPr/>
        </p:nvSpPr>
        <p:spPr bwMode="auto">
          <a:xfrm>
            <a:off x="6400800" y="2476500"/>
            <a:ext cx="381000" cy="3429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pic>
        <p:nvPicPr>
          <p:cNvPr id="11431" name="Picture 167" descr="SUNFACE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50" y="4953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32" name="Picture 168" descr="SUNFACE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3205163"/>
            <a:ext cx="6096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33" name="Picture 169" descr="FULLM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125913"/>
            <a:ext cx="4572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1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27" grpId="0" animBg="1"/>
      <p:bldP spid="114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CBCBB51-3F39-4E00-97D1-4C49E6E83762}" type="datetime1">
              <a:rPr lang="en-US" sz="1200"/>
              <a:pPr/>
              <a:t>6/29/2016</a:t>
            </a:fld>
            <a:endParaRPr lang="en-US" sz="120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54013" y="2905125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42  :  6  =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820863" y="2905125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2774950" y="806450"/>
            <a:ext cx="2597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/>
              <a:t>Bảng chia 6 </a:t>
            </a: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304800" y="1492250"/>
            <a:ext cx="3598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/>
              <a:t>Bài 1: Tính nhẩm </a:t>
            </a:r>
          </a:p>
        </p:txBody>
      </p:sp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352425" y="3276600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54  :  6  = 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819275" y="32766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354013" y="3676650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12  :  6  = 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820863" y="36766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2427288" y="2914650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24  :  6  = 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3894138" y="29146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2425700" y="3286125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36  :  6  = 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3892550" y="3286125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6159" name="Text Box 18"/>
          <p:cNvSpPr txBox="1">
            <a:spLocks noChangeArrowheads="1"/>
          </p:cNvSpPr>
          <p:nvPr/>
        </p:nvSpPr>
        <p:spPr bwMode="auto">
          <a:xfrm>
            <a:off x="2427288" y="3686175"/>
            <a:ext cx="1338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  6  :  6  = 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3894138" y="3686175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6161" name="Text Box 20"/>
          <p:cNvSpPr txBox="1">
            <a:spLocks noChangeArrowheads="1"/>
          </p:cNvSpPr>
          <p:nvPr/>
        </p:nvSpPr>
        <p:spPr bwMode="auto">
          <a:xfrm>
            <a:off x="4694238" y="2867025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48  :  6  = 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161088" y="2867025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6163" name="Text Box 22"/>
          <p:cNvSpPr txBox="1">
            <a:spLocks noChangeArrowheads="1"/>
          </p:cNvSpPr>
          <p:nvPr/>
        </p:nvSpPr>
        <p:spPr bwMode="auto">
          <a:xfrm>
            <a:off x="4692650" y="3238500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18  :  6  = 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6159500" y="32385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6165" name="Text Box 24"/>
          <p:cNvSpPr txBox="1">
            <a:spLocks noChangeArrowheads="1"/>
          </p:cNvSpPr>
          <p:nvPr/>
        </p:nvSpPr>
        <p:spPr bwMode="auto">
          <a:xfrm>
            <a:off x="4694238" y="3638550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60  :  6  = 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6161088" y="3638550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6167" name="Text Box 26"/>
          <p:cNvSpPr txBox="1">
            <a:spLocks noChangeArrowheads="1"/>
          </p:cNvSpPr>
          <p:nvPr/>
        </p:nvSpPr>
        <p:spPr bwMode="auto">
          <a:xfrm>
            <a:off x="6970713" y="2876550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30  :  6  = 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8437563" y="28765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6169" name="Text Box 28"/>
          <p:cNvSpPr txBox="1">
            <a:spLocks noChangeArrowheads="1"/>
          </p:cNvSpPr>
          <p:nvPr/>
        </p:nvSpPr>
        <p:spPr bwMode="auto">
          <a:xfrm>
            <a:off x="6969125" y="3248025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30  :  5  = 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8435975" y="3248025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6171" name="Text Box 30"/>
          <p:cNvSpPr txBox="1">
            <a:spLocks noChangeArrowheads="1"/>
          </p:cNvSpPr>
          <p:nvPr/>
        </p:nvSpPr>
        <p:spPr bwMode="auto">
          <a:xfrm>
            <a:off x="6970713" y="3648075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30  :  3  = 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8437563" y="3648075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10</a:t>
            </a:r>
          </a:p>
        </p:txBody>
      </p:sp>
      <p:pic>
        <p:nvPicPr>
          <p:cNvPr id="12320" name="Picture 32" descr="Entertainment-02-june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5314950"/>
            <a:ext cx="15240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9" grpId="0"/>
      <p:bldP spid="12301" grpId="0"/>
      <p:bldP spid="12303" grpId="0"/>
      <p:bldP spid="12305" grpId="0"/>
      <p:bldP spid="12307" grpId="0"/>
      <p:bldP spid="12309" grpId="0"/>
      <p:bldP spid="12311" grpId="0"/>
      <p:bldP spid="12313" grpId="0"/>
      <p:bldP spid="12315" grpId="0"/>
      <p:bldP spid="12317" grpId="0"/>
      <p:bldP spid="123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2774950" y="806450"/>
            <a:ext cx="1995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Bảng chia 6 </a:t>
            </a:r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420688" y="277177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6  x  4  = 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820863" y="27813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24</a:t>
            </a:r>
          </a:p>
        </p:txBody>
      </p:sp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2552700" y="3486150"/>
            <a:ext cx="1230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12  :  6  = 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162425" y="3476625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7175" name="Text Box 14"/>
          <p:cNvSpPr txBox="1">
            <a:spLocks noChangeArrowheads="1"/>
          </p:cNvSpPr>
          <p:nvPr/>
        </p:nvSpPr>
        <p:spPr bwMode="auto">
          <a:xfrm>
            <a:off x="314325" y="3476625"/>
            <a:ext cx="1230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24  :  6  = 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971675" y="348615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7177" name="Text Box 16"/>
          <p:cNvSpPr txBox="1">
            <a:spLocks noChangeArrowheads="1"/>
          </p:cNvSpPr>
          <p:nvPr/>
        </p:nvSpPr>
        <p:spPr bwMode="auto">
          <a:xfrm>
            <a:off x="2628900" y="2781300"/>
            <a:ext cx="1023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6 x 2  = </a:t>
            </a:r>
          </a:p>
        </p:txBody>
      </p:sp>
      <p:sp>
        <p:nvSpPr>
          <p:cNvPr id="7178" name="Text Box 26"/>
          <p:cNvSpPr txBox="1">
            <a:spLocks noChangeArrowheads="1"/>
          </p:cNvSpPr>
          <p:nvPr/>
        </p:nvSpPr>
        <p:spPr bwMode="auto">
          <a:xfrm>
            <a:off x="4802188" y="3429000"/>
            <a:ext cx="1230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30  :  6  = </a:t>
            </a: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6478588" y="3438525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7180" name="Text Box 28"/>
          <p:cNvSpPr txBox="1">
            <a:spLocks noChangeArrowheads="1"/>
          </p:cNvSpPr>
          <p:nvPr/>
        </p:nvSpPr>
        <p:spPr bwMode="auto">
          <a:xfrm>
            <a:off x="4829175" y="4019550"/>
            <a:ext cx="1230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30  :  5  = 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6505575" y="4010025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7182" name="Text Box 30"/>
          <p:cNvSpPr txBox="1">
            <a:spLocks noChangeArrowheads="1"/>
          </p:cNvSpPr>
          <p:nvPr/>
        </p:nvSpPr>
        <p:spPr bwMode="auto">
          <a:xfrm>
            <a:off x="7010400" y="2781300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6  x 1   = 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8532813" y="2790825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7184" name="Text Box 33"/>
          <p:cNvSpPr txBox="1">
            <a:spLocks noChangeArrowheads="1"/>
          </p:cNvSpPr>
          <p:nvPr/>
        </p:nvSpPr>
        <p:spPr bwMode="auto">
          <a:xfrm>
            <a:off x="304800" y="1492250"/>
            <a:ext cx="274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Bài 2: Tính nhẩm </a:t>
            </a:r>
          </a:p>
        </p:txBody>
      </p:sp>
      <p:sp>
        <p:nvSpPr>
          <p:cNvPr id="7185" name="Text Box 34"/>
          <p:cNvSpPr txBox="1">
            <a:spLocks noChangeArrowheads="1"/>
          </p:cNvSpPr>
          <p:nvPr/>
        </p:nvSpPr>
        <p:spPr bwMode="auto">
          <a:xfrm>
            <a:off x="314325" y="4057650"/>
            <a:ext cx="1230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24  :  4  = </a:t>
            </a: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1981200" y="405765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3962400" y="27813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12</a:t>
            </a:r>
          </a:p>
        </p:txBody>
      </p:sp>
      <p:sp>
        <p:nvSpPr>
          <p:cNvPr id="7188" name="Text Box 38"/>
          <p:cNvSpPr txBox="1">
            <a:spLocks noChangeArrowheads="1"/>
          </p:cNvSpPr>
          <p:nvPr/>
        </p:nvSpPr>
        <p:spPr bwMode="auto">
          <a:xfrm>
            <a:off x="2552700" y="4048125"/>
            <a:ext cx="1230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12  :  2  = 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4179888" y="40386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7190" name="Text Box 40"/>
          <p:cNvSpPr txBox="1">
            <a:spLocks noChangeArrowheads="1"/>
          </p:cNvSpPr>
          <p:nvPr/>
        </p:nvSpPr>
        <p:spPr bwMode="auto">
          <a:xfrm>
            <a:off x="4800600" y="2781300"/>
            <a:ext cx="1217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  6  x 5  = 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6267450" y="27813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30</a:t>
            </a:r>
          </a:p>
        </p:txBody>
      </p:sp>
      <p:sp>
        <p:nvSpPr>
          <p:cNvPr id="7192" name="Text Box 42"/>
          <p:cNvSpPr txBox="1">
            <a:spLocks noChangeArrowheads="1"/>
          </p:cNvSpPr>
          <p:nvPr/>
        </p:nvSpPr>
        <p:spPr bwMode="auto">
          <a:xfrm>
            <a:off x="7073900" y="3429000"/>
            <a:ext cx="1101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6  : 6   = </a:t>
            </a:r>
          </a:p>
        </p:txBody>
      </p:sp>
      <p:sp>
        <p:nvSpPr>
          <p:cNvPr id="7193" name="Text Box 44"/>
          <p:cNvSpPr txBox="1">
            <a:spLocks noChangeArrowheads="1"/>
          </p:cNvSpPr>
          <p:nvPr/>
        </p:nvSpPr>
        <p:spPr bwMode="auto">
          <a:xfrm>
            <a:off x="7054850" y="4000500"/>
            <a:ext cx="1101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6  : 1   = </a:t>
            </a:r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8561388" y="398145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3358" name="Text Box 46"/>
          <p:cNvSpPr txBox="1">
            <a:spLocks noChangeArrowheads="1"/>
          </p:cNvSpPr>
          <p:nvPr/>
        </p:nvSpPr>
        <p:spPr bwMode="auto">
          <a:xfrm>
            <a:off x="8543925" y="3438525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914400" y="4648200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/>
              <a:t>Em có nhận xét gì về phép tính và kết quả ở bài tập 2. </a:t>
            </a:r>
          </a:p>
        </p:txBody>
      </p:sp>
      <p:sp>
        <p:nvSpPr>
          <p:cNvPr id="13360" name="Text Box 48"/>
          <p:cNvSpPr txBox="1">
            <a:spLocks noChangeArrowheads="1"/>
          </p:cNvSpPr>
          <p:nvPr/>
        </p:nvSpPr>
        <p:spPr bwMode="auto">
          <a:xfrm>
            <a:off x="762000" y="5334000"/>
            <a:ext cx="784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/>
              <a:t>Từ phép nhân, khi ta lấy tích chia cho thừa số này thì</a:t>
            </a:r>
          </a:p>
          <a:p>
            <a:pPr eaLnBrk="0" hangingPunct="0"/>
            <a:r>
              <a:rPr lang="en-US" sz="2000" b="1"/>
              <a:t>được thừa số kia.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13325" grpId="0"/>
      <p:bldP spid="13327" grpId="0"/>
      <p:bldP spid="13339" grpId="0"/>
      <p:bldP spid="13341" grpId="0"/>
      <p:bldP spid="13343" grpId="0"/>
      <p:bldP spid="13347" grpId="0"/>
      <p:bldP spid="13348" grpId="0"/>
      <p:bldP spid="13351" grpId="0"/>
      <p:bldP spid="13353" grpId="0"/>
      <p:bldP spid="13357" grpId="0"/>
      <p:bldP spid="13358" grpId="0"/>
      <p:bldP spid="13359" grpId="0"/>
      <p:bldP spid="13359" grpId="1"/>
      <p:bldP spid="133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2774950" y="806450"/>
            <a:ext cx="230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/>
              <a:t>Bảng chia 6 </a:t>
            </a: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381000" y="1828800"/>
            <a:ext cx="8548688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Bài 3:</a:t>
            </a:r>
          </a:p>
          <a:p>
            <a:pPr eaLnBrk="0" hangingPunct="0"/>
            <a:r>
              <a:rPr lang="en-US" sz="2400" b="1"/>
              <a:t>Một sợi dây đồng dài 48 cm được cắt thành 6 đoạn bằng </a:t>
            </a:r>
          </a:p>
          <a:p>
            <a:pPr eaLnBrk="0" hangingPunct="0"/>
            <a:r>
              <a:rPr lang="en-US" sz="2400" b="1"/>
              <a:t>nhau. Hỏi mỗi đoạn dài mấy xăng -ti -mét</a:t>
            </a:r>
            <a:r>
              <a:rPr lang="en-US" sz="2800" b="1"/>
              <a:t> ?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609600" y="4545013"/>
            <a:ext cx="2830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...…cm : mỗi đoạn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955675" y="3554413"/>
            <a:ext cx="1465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 </a:t>
            </a:r>
            <a:r>
              <a:rPr lang="en-US" sz="2400" b="1"/>
              <a:t>Tóm tắt.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762000" y="4057650"/>
            <a:ext cx="2576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48 cm   :  6 đoạn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272088" y="3581400"/>
            <a:ext cx="1277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/>
              <a:t>Bài giải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4572000" y="4068763"/>
            <a:ext cx="347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Mỗi đoạn dài số cm là:</a:t>
            </a: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5029200" y="4449763"/>
            <a:ext cx="2312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 48 : 6 = 8 (cm)</a:t>
            </a: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5265738" y="4876800"/>
            <a:ext cx="2100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Đáp số: 8 cm</a:t>
            </a:r>
          </a:p>
        </p:txBody>
      </p:sp>
      <p:sp>
        <p:nvSpPr>
          <p:cNvPr id="8203" name="Oval 17"/>
          <p:cNvSpPr>
            <a:spLocks noChangeArrowheads="1"/>
          </p:cNvSpPr>
          <p:nvPr/>
        </p:nvSpPr>
        <p:spPr bwMode="auto">
          <a:xfrm>
            <a:off x="228600" y="63246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1</a:t>
            </a:r>
          </a:p>
        </p:txBody>
      </p:sp>
      <p:sp>
        <p:nvSpPr>
          <p:cNvPr id="8204" name="Oval 19"/>
          <p:cNvSpPr>
            <a:spLocks noChangeArrowheads="1"/>
          </p:cNvSpPr>
          <p:nvPr/>
        </p:nvSpPr>
        <p:spPr bwMode="auto">
          <a:xfrm>
            <a:off x="228600" y="5791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  <p:bldP spid="14346" grpId="0"/>
      <p:bldP spid="14348" grpId="0"/>
      <p:bldP spid="14349" grpId="0"/>
      <p:bldP spid="14350" grpId="0"/>
      <p:bldP spid="14351" grpId="0"/>
      <p:bldP spid="143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2774950" y="806450"/>
            <a:ext cx="3081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/>
              <a:t>Bài: Bảng chia 6 </a:t>
            </a:r>
          </a:p>
        </p:txBody>
      </p:sp>
      <p:sp>
        <p:nvSpPr>
          <p:cNvPr id="9219" name="Text Box 10"/>
          <p:cNvSpPr txBox="1">
            <a:spLocks noChangeArrowheads="1"/>
          </p:cNvSpPr>
          <p:nvPr/>
        </p:nvSpPr>
        <p:spPr bwMode="auto">
          <a:xfrm>
            <a:off x="381000" y="1828800"/>
            <a:ext cx="8382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/>
              <a:t>Bài 3:</a:t>
            </a:r>
          </a:p>
          <a:p>
            <a:pPr eaLnBrk="0" hangingPunct="0"/>
            <a:r>
              <a:rPr lang="en-US" sz="2400" b="1"/>
              <a:t>Một sợi dây đồng dài 48 cm được cắt thành 6 đoạn bằng nhau. Hỏi mỗi đoạn dài mấy xăng -ti -mét</a:t>
            </a:r>
            <a:r>
              <a:rPr lang="en-US" sz="2800" b="1"/>
              <a:t> ?</a:t>
            </a:r>
          </a:p>
        </p:txBody>
      </p:sp>
      <p:sp>
        <p:nvSpPr>
          <p:cNvPr id="9220" name="Rectangle 11"/>
          <p:cNvSpPr>
            <a:spLocks noChangeArrowheads="1"/>
          </p:cNvSpPr>
          <p:nvPr/>
        </p:nvSpPr>
        <p:spPr bwMode="auto">
          <a:xfrm>
            <a:off x="609600" y="4545013"/>
            <a:ext cx="2830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...…cm : mỗi đoạn</a:t>
            </a:r>
          </a:p>
        </p:txBody>
      </p:sp>
      <p:sp>
        <p:nvSpPr>
          <p:cNvPr id="9221" name="Rectangle 12"/>
          <p:cNvSpPr>
            <a:spLocks noChangeArrowheads="1"/>
          </p:cNvSpPr>
          <p:nvPr/>
        </p:nvSpPr>
        <p:spPr bwMode="auto">
          <a:xfrm>
            <a:off x="955675" y="3554413"/>
            <a:ext cx="1465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 </a:t>
            </a:r>
            <a:r>
              <a:rPr lang="en-US" sz="2400" b="1"/>
              <a:t>Tóm tắt.</a:t>
            </a:r>
          </a:p>
        </p:txBody>
      </p:sp>
      <p:sp>
        <p:nvSpPr>
          <p:cNvPr id="9222" name="Rectangle 13"/>
          <p:cNvSpPr>
            <a:spLocks noChangeArrowheads="1"/>
          </p:cNvSpPr>
          <p:nvPr/>
        </p:nvSpPr>
        <p:spPr bwMode="auto">
          <a:xfrm>
            <a:off x="762000" y="4057650"/>
            <a:ext cx="2576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48 cm   :  6 đoạn</a:t>
            </a:r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5272088" y="3581400"/>
            <a:ext cx="1277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/>
              <a:t>Bài giải</a:t>
            </a: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4572000" y="4068763"/>
            <a:ext cx="347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Mỗi đoạn dài số cm là:</a:t>
            </a:r>
          </a:p>
        </p:txBody>
      </p:sp>
      <p:sp>
        <p:nvSpPr>
          <p:cNvPr id="9225" name="Rectangle 16"/>
          <p:cNvSpPr>
            <a:spLocks noChangeArrowheads="1"/>
          </p:cNvSpPr>
          <p:nvPr/>
        </p:nvSpPr>
        <p:spPr bwMode="auto">
          <a:xfrm>
            <a:off x="5029200" y="4449763"/>
            <a:ext cx="2312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 48 : 6 = 8 (cm)</a:t>
            </a:r>
          </a:p>
        </p:txBody>
      </p:sp>
      <p:sp>
        <p:nvSpPr>
          <p:cNvPr id="9226" name="Rectangle 17"/>
          <p:cNvSpPr>
            <a:spLocks noChangeArrowheads="1"/>
          </p:cNvSpPr>
          <p:nvPr/>
        </p:nvSpPr>
        <p:spPr bwMode="auto">
          <a:xfrm>
            <a:off x="5265738" y="4876800"/>
            <a:ext cx="2100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Đáp số: 8 cm</a:t>
            </a:r>
          </a:p>
        </p:txBody>
      </p:sp>
      <p:sp>
        <p:nvSpPr>
          <p:cNvPr id="15378" name="Oval 18"/>
          <p:cNvSpPr>
            <a:spLocks noChangeArrowheads="1"/>
          </p:cNvSpPr>
          <p:nvPr/>
        </p:nvSpPr>
        <p:spPr bwMode="auto">
          <a:xfrm>
            <a:off x="228600" y="63246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1</a:t>
            </a: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4495800" y="4114800"/>
            <a:ext cx="3616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 Số cm mỗi đoạn dài là:</a:t>
            </a:r>
          </a:p>
        </p:txBody>
      </p:sp>
      <p:sp>
        <p:nvSpPr>
          <p:cNvPr id="15380" name="Oval 20"/>
          <p:cNvSpPr>
            <a:spLocks noChangeArrowheads="1"/>
          </p:cNvSpPr>
          <p:nvPr/>
        </p:nvSpPr>
        <p:spPr bwMode="auto">
          <a:xfrm>
            <a:off x="228600" y="5791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0"/>
                  </p:tgtEl>
                </p:cond>
              </p:nextCondLst>
            </p:seq>
          </p:childTnLst>
        </p:cTn>
      </p:par>
    </p:tnLst>
    <p:bldLst>
      <p:bldP spid="15375" grpId="0"/>
      <p:bldP spid="15375" grpId="1"/>
      <p:bldP spid="15379" grpId="0"/>
      <p:bldP spid="1537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2774950" y="806450"/>
            <a:ext cx="2711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/>
              <a:t> Bảng chia 6 </a:t>
            </a: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695325" y="3495675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48 : 6 = 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885950" y="3503613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8 </a:t>
            </a:r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771525" y="5811838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6 : 6 = 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962150" y="5819775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1 </a:t>
            </a:r>
          </a:p>
        </p:txBody>
      </p: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3505200" y="3449638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18 : 6 = 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4648200" y="3457575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3 </a:t>
            </a:r>
          </a:p>
        </p:txBody>
      </p:sp>
      <p:sp>
        <p:nvSpPr>
          <p:cNvPr id="10249" name="Text Box 14"/>
          <p:cNvSpPr txBox="1">
            <a:spLocks noChangeArrowheads="1"/>
          </p:cNvSpPr>
          <p:nvPr/>
        </p:nvSpPr>
        <p:spPr bwMode="auto">
          <a:xfrm>
            <a:off x="6124575" y="34290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36 : 6 = 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7315200" y="3436938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6</a:t>
            </a:r>
          </a:p>
        </p:txBody>
      </p:sp>
      <p:sp>
        <p:nvSpPr>
          <p:cNvPr id="10251" name="Text Box 17"/>
          <p:cNvSpPr txBox="1">
            <a:spLocks noChangeArrowheads="1"/>
          </p:cNvSpPr>
          <p:nvPr/>
        </p:nvSpPr>
        <p:spPr bwMode="auto">
          <a:xfrm>
            <a:off x="3714750" y="57658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24 : 6 = 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4905375" y="5773738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4 </a:t>
            </a:r>
          </a:p>
        </p:txBody>
      </p:sp>
      <p:sp>
        <p:nvSpPr>
          <p:cNvPr id="10253" name="Text Box 19"/>
          <p:cNvSpPr txBox="1">
            <a:spLocks noChangeArrowheads="1"/>
          </p:cNvSpPr>
          <p:nvPr/>
        </p:nvSpPr>
        <p:spPr bwMode="auto">
          <a:xfrm>
            <a:off x="6229350" y="5756275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54 : 6 = 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7419975" y="5764213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9 </a:t>
            </a:r>
          </a:p>
        </p:txBody>
      </p:sp>
      <p:pic>
        <p:nvPicPr>
          <p:cNvPr id="17429" name="Picture 21" descr="untitled"/>
          <p:cNvPicPr>
            <a:picLocks noChangeAspect="1" noChangeArrowheads="1"/>
          </p:cNvPicPr>
          <p:nvPr/>
        </p:nvPicPr>
        <p:blipFill>
          <a:blip r:embed="rId2"/>
          <a:srcRect l="55000" t="12666" r="23000" b="53999"/>
          <a:stretch>
            <a:fillRect/>
          </a:stretch>
        </p:blipFill>
        <p:spPr bwMode="auto">
          <a:xfrm>
            <a:off x="3581400" y="3276600"/>
            <a:ext cx="1447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22" descr="untitled"/>
          <p:cNvPicPr>
            <a:picLocks noChangeAspect="1" noChangeArrowheads="1"/>
          </p:cNvPicPr>
          <p:nvPr/>
        </p:nvPicPr>
        <p:blipFill>
          <a:blip r:embed="rId2"/>
          <a:srcRect l="55000" t="12666" r="23000" b="53999"/>
          <a:stretch>
            <a:fillRect/>
          </a:stretch>
        </p:blipFill>
        <p:spPr bwMode="auto">
          <a:xfrm>
            <a:off x="762000" y="3276600"/>
            <a:ext cx="144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23" descr="untitled"/>
          <p:cNvPicPr>
            <a:picLocks noChangeAspect="1" noChangeArrowheads="1"/>
          </p:cNvPicPr>
          <p:nvPr/>
        </p:nvPicPr>
        <p:blipFill>
          <a:blip r:embed="rId2"/>
          <a:srcRect l="55000" t="12666" r="23000" b="53999"/>
          <a:stretch>
            <a:fillRect/>
          </a:stretch>
        </p:blipFill>
        <p:spPr bwMode="auto">
          <a:xfrm>
            <a:off x="6162675" y="3276600"/>
            <a:ext cx="144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1371600" y="26670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990099"/>
                </a:solidFill>
              </a:rPr>
              <a:t>1</a:t>
            </a: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038600" y="27813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990099"/>
                </a:solidFill>
              </a:rPr>
              <a:t>2</a:t>
            </a: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705600" y="2743200"/>
            <a:ext cx="438150" cy="412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990099"/>
                </a:solidFill>
              </a:rPr>
              <a:t>3</a:t>
            </a:r>
          </a:p>
        </p:txBody>
      </p:sp>
      <p:pic>
        <p:nvPicPr>
          <p:cNvPr id="10261" name="Picture 29" descr="mn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4700" y="704850"/>
            <a:ext cx="525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30" descr="m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00025" y="723900"/>
            <a:ext cx="32004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9" name="Picture 31" descr="untitled"/>
          <p:cNvPicPr>
            <a:picLocks noChangeAspect="1" noChangeArrowheads="1"/>
          </p:cNvPicPr>
          <p:nvPr/>
        </p:nvPicPr>
        <p:blipFill>
          <a:blip r:embed="rId2"/>
          <a:srcRect l="55000" t="12666" r="23000" b="53999"/>
          <a:stretch>
            <a:fillRect/>
          </a:stretch>
        </p:blipFill>
        <p:spPr bwMode="auto">
          <a:xfrm>
            <a:off x="3676650" y="5629275"/>
            <a:ext cx="1447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0" name="Picture 32" descr="untitled"/>
          <p:cNvPicPr>
            <a:picLocks noChangeAspect="1" noChangeArrowheads="1"/>
          </p:cNvPicPr>
          <p:nvPr/>
        </p:nvPicPr>
        <p:blipFill>
          <a:blip r:embed="rId2"/>
          <a:srcRect l="55000" t="12666" r="23000" b="53999"/>
          <a:stretch>
            <a:fillRect/>
          </a:stretch>
        </p:blipFill>
        <p:spPr bwMode="auto">
          <a:xfrm>
            <a:off x="790575" y="5572125"/>
            <a:ext cx="144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1" name="Picture 33" descr="untitled"/>
          <p:cNvPicPr>
            <a:picLocks noChangeAspect="1" noChangeArrowheads="1"/>
          </p:cNvPicPr>
          <p:nvPr/>
        </p:nvPicPr>
        <p:blipFill>
          <a:blip r:embed="rId2"/>
          <a:srcRect l="55000" t="12666" r="23000" b="53999"/>
          <a:stretch>
            <a:fillRect/>
          </a:stretch>
        </p:blipFill>
        <p:spPr bwMode="auto">
          <a:xfrm>
            <a:off x="6324600" y="5562600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2" name="Rectangle 34"/>
          <p:cNvSpPr>
            <a:spLocks noChangeArrowheads="1"/>
          </p:cNvSpPr>
          <p:nvPr/>
        </p:nvSpPr>
        <p:spPr bwMode="auto">
          <a:xfrm>
            <a:off x="1314450" y="4829175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990099"/>
                </a:solidFill>
              </a:rPr>
              <a:t>4</a:t>
            </a:r>
          </a:p>
        </p:txBody>
      </p:sp>
      <p:sp>
        <p:nvSpPr>
          <p:cNvPr id="17443" name="Rectangle 35"/>
          <p:cNvSpPr>
            <a:spLocks noChangeArrowheads="1"/>
          </p:cNvSpPr>
          <p:nvPr/>
        </p:nvSpPr>
        <p:spPr bwMode="auto">
          <a:xfrm>
            <a:off x="4152900" y="489585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990099"/>
                </a:solidFill>
              </a:rPr>
              <a:t>5</a:t>
            </a:r>
          </a:p>
        </p:txBody>
      </p: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6772275" y="4886325"/>
            <a:ext cx="438150" cy="412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990099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4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44"/>
                  </p:tgtEl>
                </p:cond>
              </p:nextCondLst>
            </p:seq>
          </p:childTnLst>
        </p:cTn>
      </p:par>
    </p:tnLst>
    <p:bldLst>
      <p:bldP spid="17417" grpId="0"/>
      <p:bldP spid="17419" grpId="0"/>
      <p:bldP spid="17421" grpId="0"/>
      <p:bldP spid="17423" grpId="0"/>
      <p:bldP spid="17426" grpId="0"/>
      <p:bldP spid="17428" grpId="0"/>
      <p:bldP spid="17432" grpId="0" animBg="1"/>
      <p:bldP spid="17433" grpId="0" animBg="1"/>
      <p:bldP spid="17434" grpId="0" animBg="1"/>
      <p:bldP spid="17442" grpId="0" animBg="1"/>
      <p:bldP spid="17443" grpId="0" animBg="1"/>
      <p:bldP spid="1744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702</Words>
  <Application>Microsoft Office PowerPoint</Application>
  <PresentationFormat>On-screen Show (4:3)</PresentationFormat>
  <Paragraphs>201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CSTeam</cp:lastModifiedBy>
  <cp:revision>15</cp:revision>
  <dcterms:created xsi:type="dcterms:W3CDTF">2011-09-08T00:57:57Z</dcterms:created>
  <dcterms:modified xsi:type="dcterms:W3CDTF">2016-06-29T10:27:50Z</dcterms:modified>
</cp:coreProperties>
</file>