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 id="2147483763" r:id="rId2"/>
  </p:sldMasterIdLst>
  <p:sldIdLst>
    <p:sldId id="258" r:id="rId3"/>
    <p:sldId id="286" r:id="rId4"/>
    <p:sldId id="283" r:id="rId5"/>
    <p:sldId id="263" r:id="rId6"/>
    <p:sldId id="290" r:id="rId7"/>
    <p:sldId id="288" r:id="rId8"/>
    <p:sldId id="273" r:id="rId9"/>
    <p:sldId id="278" r:id="rId10"/>
    <p:sldId id="289" r:id="rId11"/>
    <p:sldId id="285" r:id="rId12"/>
    <p:sldId id="275"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NI-Times" pitchFamily="2" charset="0"/>
        <a:ea typeface="+mn-ea"/>
        <a:cs typeface="+mn-cs"/>
      </a:defRPr>
    </a:lvl1pPr>
    <a:lvl2pPr marL="457200" algn="l" rtl="0" eaLnBrk="0" fontAlgn="base" hangingPunct="0">
      <a:spcBef>
        <a:spcPct val="0"/>
      </a:spcBef>
      <a:spcAft>
        <a:spcPct val="0"/>
      </a:spcAft>
      <a:defRPr kern="1200">
        <a:solidFill>
          <a:schemeClr val="tx1"/>
        </a:solidFill>
        <a:latin typeface="VNI-Times" pitchFamily="2" charset="0"/>
        <a:ea typeface="+mn-ea"/>
        <a:cs typeface="+mn-cs"/>
      </a:defRPr>
    </a:lvl2pPr>
    <a:lvl3pPr marL="914400" algn="l" rtl="0" eaLnBrk="0" fontAlgn="base" hangingPunct="0">
      <a:spcBef>
        <a:spcPct val="0"/>
      </a:spcBef>
      <a:spcAft>
        <a:spcPct val="0"/>
      </a:spcAft>
      <a:defRPr kern="1200">
        <a:solidFill>
          <a:schemeClr val="tx1"/>
        </a:solidFill>
        <a:latin typeface="VNI-Times" pitchFamily="2" charset="0"/>
        <a:ea typeface="+mn-ea"/>
        <a:cs typeface="+mn-cs"/>
      </a:defRPr>
    </a:lvl3pPr>
    <a:lvl4pPr marL="1371600" algn="l" rtl="0" eaLnBrk="0" fontAlgn="base" hangingPunct="0">
      <a:spcBef>
        <a:spcPct val="0"/>
      </a:spcBef>
      <a:spcAft>
        <a:spcPct val="0"/>
      </a:spcAft>
      <a:defRPr kern="1200">
        <a:solidFill>
          <a:schemeClr val="tx1"/>
        </a:solidFill>
        <a:latin typeface="VNI-Times" pitchFamily="2" charset="0"/>
        <a:ea typeface="+mn-ea"/>
        <a:cs typeface="+mn-cs"/>
      </a:defRPr>
    </a:lvl4pPr>
    <a:lvl5pPr marL="1828800" algn="l" rtl="0" eaLnBrk="0" fontAlgn="base" hangingPunct="0">
      <a:spcBef>
        <a:spcPct val="0"/>
      </a:spcBef>
      <a:spcAft>
        <a:spcPct val="0"/>
      </a:spcAft>
      <a:defRPr kern="1200">
        <a:solidFill>
          <a:schemeClr val="tx1"/>
        </a:solidFill>
        <a:latin typeface="VNI-Times" pitchFamily="2" charset="0"/>
        <a:ea typeface="+mn-ea"/>
        <a:cs typeface="+mn-cs"/>
      </a:defRPr>
    </a:lvl5pPr>
    <a:lvl6pPr marL="2286000" algn="l" defTabSz="914400" rtl="0" eaLnBrk="1" latinLnBrk="0" hangingPunct="1">
      <a:defRPr kern="1200">
        <a:solidFill>
          <a:schemeClr val="tx1"/>
        </a:solidFill>
        <a:latin typeface="VNI-Times" pitchFamily="2" charset="0"/>
        <a:ea typeface="+mn-ea"/>
        <a:cs typeface="+mn-cs"/>
      </a:defRPr>
    </a:lvl6pPr>
    <a:lvl7pPr marL="2743200" algn="l" defTabSz="914400" rtl="0" eaLnBrk="1" latinLnBrk="0" hangingPunct="1">
      <a:defRPr kern="1200">
        <a:solidFill>
          <a:schemeClr val="tx1"/>
        </a:solidFill>
        <a:latin typeface="VNI-Times" pitchFamily="2" charset="0"/>
        <a:ea typeface="+mn-ea"/>
        <a:cs typeface="+mn-cs"/>
      </a:defRPr>
    </a:lvl7pPr>
    <a:lvl8pPr marL="3200400" algn="l" defTabSz="914400" rtl="0" eaLnBrk="1" latinLnBrk="0" hangingPunct="1">
      <a:defRPr kern="1200">
        <a:solidFill>
          <a:schemeClr val="tx1"/>
        </a:solidFill>
        <a:latin typeface="VNI-Times" pitchFamily="2" charset="0"/>
        <a:ea typeface="+mn-ea"/>
        <a:cs typeface="+mn-cs"/>
      </a:defRPr>
    </a:lvl8pPr>
    <a:lvl9pPr marL="3657600" algn="l" defTabSz="914400" rtl="0" eaLnBrk="1" latinLnBrk="0" hangingPunct="1">
      <a:defRPr kern="1200">
        <a:solidFill>
          <a:schemeClr val="tx1"/>
        </a:solidFill>
        <a:latin typeface="VNI-Time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00"/>
    <a:srgbClr val="FFFFFF"/>
    <a:srgbClr val="000099"/>
    <a:srgbClr val="FF3300"/>
    <a:srgbClr val="FF0000"/>
    <a:srgbClr val="0099FF"/>
    <a:srgbClr val="66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047" autoAdjust="0"/>
    <p:restoredTop sz="94693" autoAdjust="0"/>
  </p:normalViewPr>
  <p:slideViewPr>
    <p:cSldViewPr>
      <p:cViewPr>
        <p:scale>
          <a:sx n="70" d="100"/>
          <a:sy n="70" d="100"/>
        </p:scale>
        <p:origin x="-5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7" name="Freeform 5"/>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23"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156694"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156695"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p:cNvSpPr>
            <a:spLocks noGrp="1" noChangeArrowheads="1"/>
          </p:cNvSpPr>
          <p:nvPr>
            <p:ph type="dt" sz="quarter" idx="10"/>
          </p:nvPr>
        </p:nvSpPr>
        <p:spPr/>
        <p:txBody>
          <a:bodyPr/>
          <a:lstStyle>
            <a:lvl1pPr>
              <a:defRPr/>
            </a:lvl1pPr>
          </a:lstStyle>
          <a:p>
            <a:pPr>
              <a:defRPr/>
            </a:pPr>
            <a:endParaRPr lang="en-US"/>
          </a:p>
        </p:txBody>
      </p:sp>
      <p:sp>
        <p:nvSpPr>
          <p:cNvPr id="25" name="Rectangle 25"/>
          <p:cNvSpPr>
            <a:spLocks noGrp="1" noChangeArrowheads="1"/>
          </p:cNvSpPr>
          <p:nvPr>
            <p:ph type="sldNum" sz="quarter" idx="11"/>
          </p:nvPr>
        </p:nvSpPr>
        <p:spPr/>
        <p:txBody>
          <a:bodyPr/>
          <a:lstStyle>
            <a:lvl1pPr>
              <a:defRPr/>
            </a:lvl1pPr>
          </a:lstStyle>
          <a:p>
            <a:pPr>
              <a:defRPr/>
            </a:pPr>
            <a:fld id="{FA5CD100-36F5-4DAD-BA28-C387268B7BFB}" type="slidenum">
              <a:rPr lang="en-US"/>
              <a:pPr>
                <a:defRPr/>
              </a:pPr>
              <a:t>‹#›</a:t>
            </a:fld>
            <a:endParaRPr lang="en-US"/>
          </a:p>
        </p:txBody>
      </p:sp>
      <p:sp>
        <p:nvSpPr>
          <p:cNvPr id="26" name="Rectangle 26"/>
          <p:cNvSpPr>
            <a:spLocks noGrp="1" noChangeArrowheads="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10D8CA03-1D8A-4DBD-90A6-E5F746DA6F4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4109B4ED-8097-4486-9122-E0EA3F2DE9B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8600"/>
            <a:ext cx="8229600" cy="586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pPr>
              <a:defRPr/>
            </a:pPr>
            <a:fld id="{0EBBC4EF-3448-4CA0-A812-E9178DCED53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p:spPr>
          <p:txBody>
            <a:bodyPr/>
            <a:lstStyle/>
            <a:p>
              <a:pPr>
                <a:defRPr/>
              </a:pPr>
              <a:endParaRPr lang="en-US"/>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p:spPr>
          <p:txBody>
            <a:bodyPr/>
            <a:lstStyle/>
            <a:p>
              <a:pPr>
                <a:defRPr/>
              </a:pPr>
              <a:endParaRPr lang="en-US"/>
            </a:p>
          </p:txBody>
        </p:sp>
      </p:grpSp>
      <p:sp>
        <p:nvSpPr>
          <p:cNvPr id="244746" name="Rectangle 10"/>
          <p:cNvSpPr>
            <a:spLocks noGrp="1" noChangeArrowheads="1"/>
          </p:cNvSpPr>
          <p:nvPr>
            <p:ph type="ctrTitle" sz="quarter"/>
          </p:nvPr>
        </p:nvSpPr>
        <p:spPr>
          <a:xfrm>
            <a:off x="685800" y="1873250"/>
            <a:ext cx="7772400" cy="1555750"/>
          </a:xfrm>
        </p:spPr>
        <p:txBody>
          <a:bodyPr/>
          <a:lstStyle>
            <a:lvl1pPr>
              <a:defRPr/>
            </a:lvl1pPr>
          </a:lstStyle>
          <a:p>
            <a:r>
              <a:rPr lang="en-US"/>
              <a:t>Click to edit Master title style</a:t>
            </a:r>
          </a:p>
        </p:txBody>
      </p:sp>
      <p:sp>
        <p:nvSpPr>
          <p:cNvPr id="244747"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endParaRPr lang="en-US"/>
          </a:p>
        </p:txBody>
      </p:sp>
      <p:sp>
        <p:nvSpPr>
          <p:cNvPr id="13" name="Rectangle 13"/>
          <p:cNvSpPr>
            <a:spLocks noGrp="1" noChangeArrowheads="1"/>
          </p:cNvSpPr>
          <p:nvPr>
            <p:ph type="ftr" sz="quarter" idx="11"/>
          </p:nvPr>
        </p:nvSpPr>
        <p:spPr/>
        <p:txBody>
          <a:bodyPr/>
          <a:lstStyle>
            <a:lvl1pPr>
              <a:defRPr/>
            </a:lvl1pPr>
          </a:lstStyle>
          <a:p>
            <a:pPr>
              <a:defRPr/>
            </a:pPr>
            <a:endParaRPr lang="en-US"/>
          </a:p>
        </p:txBody>
      </p:sp>
      <p:sp>
        <p:nvSpPr>
          <p:cNvPr id="14" name="Rectangle 14"/>
          <p:cNvSpPr>
            <a:spLocks noGrp="1" noChangeArrowheads="1"/>
          </p:cNvSpPr>
          <p:nvPr>
            <p:ph type="sldNum" sz="quarter" idx="12"/>
          </p:nvPr>
        </p:nvSpPr>
        <p:spPr/>
        <p:txBody>
          <a:bodyPr/>
          <a:lstStyle>
            <a:lvl1pPr>
              <a:defRPr/>
            </a:lvl1pPr>
          </a:lstStyle>
          <a:p>
            <a:pPr>
              <a:defRPr/>
            </a:pPr>
            <a:fld id="{02513F7B-9ECE-450F-B15A-A1ECFC300A3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66F25242-48A8-4452-A1D0-701AA334D0C0}"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C872994C-9D45-4206-B8AE-50A60F3CFA5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40904CD3-8C2F-45FB-9728-A72BA50670B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en-US"/>
          </a:p>
        </p:txBody>
      </p:sp>
      <p:sp>
        <p:nvSpPr>
          <p:cNvPr id="8" name="Rectangle 13"/>
          <p:cNvSpPr>
            <a:spLocks noGrp="1" noChangeArrowheads="1"/>
          </p:cNvSpPr>
          <p:nvPr>
            <p:ph type="ftr" sz="quarter" idx="11"/>
          </p:nvPr>
        </p:nvSpPr>
        <p:spPr>
          <a:ln/>
        </p:spPr>
        <p:txBody>
          <a:bodyPr/>
          <a:lstStyle>
            <a:lvl1pPr>
              <a:defRPr/>
            </a:lvl1pPr>
          </a:lstStyle>
          <a:p>
            <a:pPr>
              <a:defRPr/>
            </a:pPr>
            <a:endParaRPr lang="en-US"/>
          </a:p>
        </p:txBody>
      </p:sp>
      <p:sp>
        <p:nvSpPr>
          <p:cNvPr id="9" name="Rectangle 14"/>
          <p:cNvSpPr>
            <a:spLocks noGrp="1" noChangeArrowheads="1"/>
          </p:cNvSpPr>
          <p:nvPr>
            <p:ph type="sldNum" sz="quarter" idx="12"/>
          </p:nvPr>
        </p:nvSpPr>
        <p:spPr>
          <a:ln/>
        </p:spPr>
        <p:txBody>
          <a:bodyPr/>
          <a:lstStyle>
            <a:lvl1pPr>
              <a:defRPr/>
            </a:lvl1pPr>
          </a:lstStyle>
          <a:p>
            <a:pPr>
              <a:defRPr/>
            </a:pPr>
            <a:fld id="{2FD9956C-DB38-47EA-B67B-F8F4EB0B94A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en-US"/>
          </a:p>
        </p:txBody>
      </p:sp>
      <p:sp>
        <p:nvSpPr>
          <p:cNvPr id="4" name="Rectangle 13"/>
          <p:cNvSpPr>
            <a:spLocks noGrp="1" noChangeArrowheads="1"/>
          </p:cNvSpPr>
          <p:nvPr>
            <p:ph type="ftr" sz="quarter" idx="11"/>
          </p:nvPr>
        </p:nvSpPr>
        <p:spPr>
          <a:ln/>
        </p:spPr>
        <p:txBody>
          <a:bodyPr/>
          <a:lstStyle>
            <a:lvl1pPr>
              <a:defRPr/>
            </a:lvl1pPr>
          </a:lstStyle>
          <a:p>
            <a:pPr>
              <a:defRPr/>
            </a:pPr>
            <a:endParaRPr lang="en-US"/>
          </a:p>
        </p:txBody>
      </p:sp>
      <p:sp>
        <p:nvSpPr>
          <p:cNvPr id="5" name="Rectangle 14"/>
          <p:cNvSpPr>
            <a:spLocks noGrp="1" noChangeArrowheads="1"/>
          </p:cNvSpPr>
          <p:nvPr>
            <p:ph type="sldNum" sz="quarter" idx="12"/>
          </p:nvPr>
        </p:nvSpPr>
        <p:spPr>
          <a:ln/>
        </p:spPr>
        <p:txBody>
          <a:bodyPr/>
          <a:lstStyle>
            <a:lvl1pPr>
              <a:defRPr/>
            </a:lvl1pPr>
          </a:lstStyle>
          <a:p>
            <a:pPr>
              <a:defRPr/>
            </a:pPr>
            <a:fld id="{44A43522-9A18-440F-B619-B69852D41CE5}"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p>
        </p:txBody>
      </p:sp>
      <p:sp>
        <p:nvSpPr>
          <p:cNvPr id="3" name="Rectangle 13"/>
          <p:cNvSpPr>
            <a:spLocks noGrp="1" noChangeArrowheads="1"/>
          </p:cNvSpPr>
          <p:nvPr>
            <p:ph type="ftr" sz="quarter" idx="11"/>
          </p:nvPr>
        </p:nvSpPr>
        <p:spPr>
          <a:ln/>
        </p:spPr>
        <p:txBody>
          <a:bodyPr/>
          <a:lstStyle>
            <a:lvl1pPr>
              <a:defRPr/>
            </a:lvl1pPr>
          </a:lstStyle>
          <a:p>
            <a:pPr>
              <a:defRPr/>
            </a:pPr>
            <a:endParaRPr lang="en-US"/>
          </a:p>
        </p:txBody>
      </p:sp>
      <p:sp>
        <p:nvSpPr>
          <p:cNvPr id="4" name="Rectangle 14"/>
          <p:cNvSpPr>
            <a:spLocks noGrp="1" noChangeArrowheads="1"/>
          </p:cNvSpPr>
          <p:nvPr>
            <p:ph type="sldNum" sz="quarter" idx="12"/>
          </p:nvPr>
        </p:nvSpPr>
        <p:spPr>
          <a:ln/>
        </p:spPr>
        <p:txBody>
          <a:bodyPr/>
          <a:lstStyle>
            <a:lvl1pPr>
              <a:defRPr/>
            </a:lvl1pPr>
          </a:lstStyle>
          <a:p>
            <a:pPr>
              <a:defRPr/>
            </a:pPr>
            <a:fld id="{185BFF16-85E0-4EEC-AFB6-5921044D01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D025BC92-F7D4-4392-A199-149C8194FF25}"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3816C15B-778E-462F-A370-FEA9BB8CA34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941D5E1A-78EE-43E8-BEA8-F0CA86F74E74}"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F1A74434-55E6-4495-83FA-BE6A9E122D52}"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989D31AC-D9F9-45E9-9846-6B53FD5290A6}"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endParaRPr lang="en-US"/>
          </a:p>
        </p:txBody>
      </p:sp>
      <p:sp>
        <p:nvSpPr>
          <p:cNvPr id="7" name="Rectangle 13"/>
          <p:cNvSpPr>
            <a:spLocks noGrp="1" noChangeArrowheads="1"/>
          </p:cNvSpPr>
          <p:nvPr>
            <p:ph type="ftr" sz="quarter" idx="11"/>
          </p:nvPr>
        </p:nvSpPr>
        <p:spPr>
          <a:ln/>
        </p:spPr>
        <p:txBody>
          <a:bodyPr/>
          <a:lstStyle>
            <a:lvl1pPr>
              <a:defRPr/>
            </a:lvl1pPr>
          </a:lstStyle>
          <a:p>
            <a:pPr>
              <a:defRPr/>
            </a:pPr>
            <a:endParaRPr lang="en-US"/>
          </a:p>
        </p:txBody>
      </p:sp>
      <p:sp>
        <p:nvSpPr>
          <p:cNvPr id="8" name="Rectangle 14"/>
          <p:cNvSpPr>
            <a:spLocks noGrp="1" noChangeArrowheads="1"/>
          </p:cNvSpPr>
          <p:nvPr>
            <p:ph type="sldNum" sz="quarter" idx="12"/>
          </p:nvPr>
        </p:nvSpPr>
        <p:spPr>
          <a:ln/>
        </p:spPr>
        <p:txBody>
          <a:bodyPr/>
          <a:lstStyle>
            <a:lvl1pPr>
              <a:defRPr/>
            </a:lvl1pPr>
          </a:lstStyle>
          <a:p>
            <a:pPr>
              <a:defRPr/>
            </a:pPr>
            <a:fld id="{45875C0A-1DF3-457B-8C56-D53458F372CF}"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en-US"/>
          </a:p>
        </p:txBody>
      </p:sp>
      <p:sp>
        <p:nvSpPr>
          <p:cNvPr id="4" name="Rectangle 13"/>
          <p:cNvSpPr>
            <a:spLocks noGrp="1" noChangeArrowheads="1"/>
          </p:cNvSpPr>
          <p:nvPr>
            <p:ph type="ftr" sz="quarter" idx="11"/>
          </p:nvPr>
        </p:nvSpPr>
        <p:spPr>
          <a:ln/>
        </p:spPr>
        <p:txBody>
          <a:bodyPr/>
          <a:lstStyle>
            <a:lvl1pPr>
              <a:defRPr/>
            </a:lvl1pPr>
          </a:lstStyle>
          <a:p>
            <a:pPr>
              <a:defRPr/>
            </a:pPr>
            <a:endParaRPr lang="en-US"/>
          </a:p>
        </p:txBody>
      </p:sp>
      <p:sp>
        <p:nvSpPr>
          <p:cNvPr id="5" name="Rectangle 14"/>
          <p:cNvSpPr>
            <a:spLocks noGrp="1" noChangeArrowheads="1"/>
          </p:cNvSpPr>
          <p:nvPr>
            <p:ph type="sldNum" sz="quarter" idx="12"/>
          </p:nvPr>
        </p:nvSpPr>
        <p:spPr>
          <a:ln/>
        </p:spPr>
        <p:txBody>
          <a:bodyPr/>
          <a:lstStyle>
            <a:lvl1pPr>
              <a:defRPr/>
            </a:lvl1pPr>
          </a:lstStyle>
          <a:p>
            <a:pPr>
              <a:defRPr/>
            </a:pPr>
            <a:fld id="{F67B5868-19C7-4894-9CDD-ACCF070A5A2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73AF23A5-C37F-4046-9AD0-DA181F3BDDD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7952412D-4E7D-4CD5-A725-93683064AE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p>
        </p:txBody>
      </p:sp>
      <p:sp>
        <p:nvSpPr>
          <p:cNvPr id="8" name="Rectangle 25"/>
          <p:cNvSpPr>
            <a:spLocks noGrp="1" noChangeArrowheads="1"/>
          </p:cNvSpPr>
          <p:nvPr>
            <p:ph type="ftr" sz="quarter" idx="11"/>
          </p:nvPr>
        </p:nvSpPr>
        <p:spPr>
          <a:ln/>
        </p:spPr>
        <p:txBody>
          <a:bodyPr/>
          <a:lstStyle>
            <a:lvl1pPr>
              <a:defRPr/>
            </a:lvl1pPr>
          </a:lstStyle>
          <a:p>
            <a:pPr>
              <a:defRPr/>
            </a:pPr>
            <a:endParaRPr lang="en-US"/>
          </a:p>
        </p:txBody>
      </p:sp>
      <p:sp>
        <p:nvSpPr>
          <p:cNvPr id="9" name="Rectangle 26"/>
          <p:cNvSpPr>
            <a:spLocks noGrp="1" noChangeArrowheads="1"/>
          </p:cNvSpPr>
          <p:nvPr>
            <p:ph type="sldNum" sz="quarter" idx="12"/>
          </p:nvPr>
        </p:nvSpPr>
        <p:spPr>
          <a:ln/>
        </p:spPr>
        <p:txBody>
          <a:bodyPr/>
          <a:lstStyle>
            <a:lvl1pPr>
              <a:defRPr/>
            </a:lvl1pPr>
          </a:lstStyle>
          <a:p>
            <a:pPr>
              <a:defRPr/>
            </a:pPr>
            <a:fld id="{15FE02F0-380B-4CD6-8E69-CEFF418DBC0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pPr>
              <a:defRPr/>
            </a:pPr>
            <a:fld id="{483D839C-BF65-4844-987F-C3D93C74F17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p>
        </p:txBody>
      </p:sp>
      <p:sp>
        <p:nvSpPr>
          <p:cNvPr id="3" name="Rectangle 25"/>
          <p:cNvSpPr>
            <a:spLocks noGrp="1" noChangeArrowheads="1"/>
          </p:cNvSpPr>
          <p:nvPr>
            <p:ph type="ftr" sz="quarter" idx="11"/>
          </p:nvPr>
        </p:nvSpPr>
        <p:spPr>
          <a:ln/>
        </p:spPr>
        <p:txBody>
          <a:bodyPr/>
          <a:lstStyle>
            <a:lvl1pPr>
              <a:defRPr/>
            </a:lvl1pPr>
          </a:lstStyle>
          <a:p>
            <a:pPr>
              <a:defRPr/>
            </a:pPr>
            <a:endParaRPr lang="en-US"/>
          </a:p>
        </p:txBody>
      </p:sp>
      <p:sp>
        <p:nvSpPr>
          <p:cNvPr id="4" name="Rectangle 26"/>
          <p:cNvSpPr>
            <a:spLocks noGrp="1" noChangeArrowheads="1"/>
          </p:cNvSpPr>
          <p:nvPr>
            <p:ph type="sldNum" sz="quarter" idx="12"/>
          </p:nvPr>
        </p:nvSpPr>
        <p:spPr>
          <a:ln/>
        </p:spPr>
        <p:txBody>
          <a:bodyPr/>
          <a:lstStyle>
            <a:lvl1pPr>
              <a:defRPr/>
            </a:lvl1pPr>
          </a:lstStyle>
          <a:p>
            <a:pPr>
              <a:defRPr/>
            </a:pPr>
            <a:fld id="{040A6BBB-455D-452C-ADE5-59BFE77F412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84D9E17E-5E14-44AE-B072-CF40716E9DB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29A8ABE4-3EDE-427B-B8ED-3D0123A6E00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049"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15565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1027" name="Freeform 5"/>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1028" name="Group 6"/>
          <p:cNvGrpSpPr>
            <a:grpSpLocks/>
          </p:cNvGrpSpPr>
          <p:nvPr/>
        </p:nvGrpSpPr>
        <p:grpSpPr bwMode="auto">
          <a:xfrm>
            <a:off x="0" y="6019800"/>
            <a:ext cx="7848600" cy="857250"/>
            <a:chOff x="0" y="3792"/>
            <a:chExt cx="4944" cy="540"/>
          </a:xfrm>
        </p:grpSpPr>
        <p:sp>
          <p:nvSpPr>
            <p:cNvPr id="15565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42" name="Group 8"/>
            <p:cNvGrpSpPr>
              <a:grpSpLocks/>
            </p:cNvGrpSpPr>
            <p:nvPr userDrawn="1"/>
          </p:nvGrpSpPr>
          <p:grpSpPr bwMode="auto">
            <a:xfrm>
              <a:off x="2486" y="3792"/>
              <a:ext cx="2458" cy="540"/>
              <a:chOff x="2486" y="3792"/>
              <a:chExt cx="2458" cy="540"/>
            </a:xfrm>
          </p:grpSpPr>
          <p:sp>
            <p:nvSpPr>
              <p:cNvPr id="1044"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045"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046"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047"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048"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15566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029" name="Group 15"/>
          <p:cNvGrpSpPr>
            <a:grpSpLocks/>
          </p:cNvGrpSpPr>
          <p:nvPr/>
        </p:nvGrpSpPr>
        <p:grpSpPr bwMode="auto">
          <a:xfrm>
            <a:off x="627063" y="6021388"/>
            <a:ext cx="5684837" cy="849312"/>
            <a:chOff x="395" y="3793"/>
            <a:chExt cx="3581" cy="535"/>
          </a:xfrm>
        </p:grpSpPr>
        <p:sp>
          <p:nvSpPr>
            <p:cNvPr id="1035"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036"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1037"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1038"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1039"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1040"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155670"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72"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pPr>
              <a:defRPr/>
            </a:pPr>
            <a:endParaRPr lang="en-US"/>
          </a:p>
        </p:txBody>
      </p:sp>
      <p:sp>
        <p:nvSpPr>
          <p:cNvPr id="155673"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a:defRPr/>
            </a:pPr>
            <a:endParaRPr lang="en-US"/>
          </a:p>
        </p:txBody>
      </p:sp>
      <p:sp>
        <p:nvSpPr>
          <p:cNvPr id="155674"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mn-lt"/>
              </a:defRPr>
            </a:lvl1pPr>
          </a:lstStyle>
          <a:p>
            <a:pPr>
              <a:defRPr/>
            </a:pPr>
            <a:fld id="{402EE1D0-21CA-4C92-AE6F-979B10E1D2E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867"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3902075"/>
            <a:ext cx="3400425" cy="2949575"/>
            <a:chOff x="0" y="2458"/>
            <a:chExt cx="2142" cy="1858"/>
          </a:xfrm>
        </p:grpSpPr>
        <p:sp>
          <p:nvSpPr>
            <p:cNvPr id="24371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24371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24371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24371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2060"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p:spPr>
          <p:txBody>
            <a:bodyPr/>
            <a:lstStyle/>
            <a:p>
              <a:pPr>
                <a:defRPr/>
              </a:pPr>
              <a:endParaRPr lang="en-US"/>
            </a:p>
          </p:txBody>
        </p:sp>
        <p:sp>
          <p:nvSpPr>
            <p:cNvPr id="2061"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2062"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p:spPr>
          <p:txBody>
            <a:bodyPr/>
            <a:lstStyle/>
            <a:p>
              <a:pPr>
                <a:defRPr/>
              </a:pPr>
              <a:endParaRPr lang="en-US"/>
            </a:p>
          </p:txBody>
        </p:sp>
      </p:grpSp>
      <p:sp>
        <p:nvSpPr>
          <p:cNvPr id="243722"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243723"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3724"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mn-lt"/>
              </a:defRPr>
            </a:lvl1pPr>
          </a:lstStyle>
          <a:p>
            <a:pPr>
              <a:defRPr/>
            </a:pPr>
            <a:endParaRPr lang="en-US"/>
          </a:p>
        </p:txBody>
      </p:sp>
      <p:sp>
        <p:nvSpPr>
          <p:cNvPr id="243725"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mn-lt"/>
              </a:defRPr>
            </a:lvl1pPr>
          </a:lstStyle>
          <a:p>
            <a:pPr>
              <a:defRPr/>
            </a:pPr>
            <a:endParaRPr lang="en-US"/>
          </a:p>
        </p:txBody>
      </p:sp>
      <p:sp>
        <p:nvSpPr>
          <p:cNvPr id="243726"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mn-lt"/>
              </a:defRPr>
            </a:lvl1pPr>
          </a:lstStyle>
          <a:p>
            <a:pPr>
              <a:defRPr/>
            </a:pPr>
            <a:fld id="{3A260DAB-CBB7-43D2-9330-EB6F20EF00B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868"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 id="2147483866"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1.gif"/><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video" Target="file:///C:\Documents%20and%20Settings\Administrator\Desktop\thuc%20tap%20cum%202009%20toan\Clip%20chia%20se%20vui%20buon%20cung%20ban2.wmv" TargetMode="Externa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Bouque_of_pink_rosses"/>
          <p:cNvPicPr>
            <a:picLocks noChangeAspect="1" noChangeArrowheads="1" noCrop="1"/>
          </p:cNvPicPr>
          <p:nvPr/>
        </p:nvPicPr>
        <p:blipFill>
          <a:blip r:embed="rId2"/>
          <a:srcRect/>
          <a:stretch>
            <a:fillRect/>
          </a:stretch>
        </p:blipFill>
        <p:spPr bwMode="auto">
          <a:xfrm>
            <a:off x="7010400" y="533400"/>
            <a:ext cx="2255838" cy="3810000"/>
          </a:xfrm>
          <a:prstGeom prst="rect">
            <a:avLst/>
          </a:prstGeom>
          <a:noFill/>
          <a:ln w="9525">
            <a:noFill/>
            <a:miter lim="800000"/>
            <a:headEnd/>
            <a:tailEnd/>
          </a:ln>
        </p:spPr>
      </p:pic>
      <p:pic>
        <p:nvPicPr>
          <p:cNvPr id="5123" name="Picture 3" descr="Bouque_of_pink_rosses"/>
          <p:cNvPicPr>
            <a:picLocks noChangeAspect="1" noChangeArrowheads="1" noCrop="1"/>
          </p:cNvPicPr>
          <p:nvPr>
            <p:ph sz="half" idx="1"/>
          </p:nvPr>
        </p:nvPicPr>
        <p:blipFill>
          <a:blip r:embed="rId2"/>
          <a:srcRect/>
          <a:stretch>
            <a:fillRect/>
          </a:stretch>
        </p:blipFill>
        <p:spPr>
          <a:xfrm>
            <a:off x="0" y="533400"/>
            <a:ext cx="2209800" cy="3810000"/>
          </a:xfrm>
          <a:noFill/>
        </p:spPr>
      </p:pic>
      <p:pic>
        <p:nvPicPr>
          <p:cNvPr id="4100" name="Picture 4" descr="Books"/>
          <p:cNvPicPr>
            <a:picLocks noChangeAspect="1" noChangeArrowheads="1"/>
          </p:cNvPicPr>
          <p:nvPr/>
        </p:nvPicPr>
        <p:blipFill>
          <a:blip r:embed="rId3"/>
          <a:srcRect/>
          <a:stretch>
            <a:fillRect/>
          </a:stretch>
        </p:blipFill>
        <p:spPr bwMode="auto">
          <a:xfrm>
            <a:off x="3657600" y="838200"/>
            <a:ext cx="1752600" cy="1077913"/>
          </a:xfrm>
          <a:prstGeom prst="rect">
            <a:avLst/>
          </a:prstGeom>
          <a:noFill/>
          <a:ln w="9525">
            <a:noFill/>
            <a:miter lim="800000"/>
            <a:headEnd/>
            <a:tailEnd/>
          </a:ln>
        </p:spPr>
      </p:pic>
      <p:sp>
        <p:nvSpPr>
          <p:cNvPr id="4103" name="Text Box 7"/>
          <p:cNvSpPr txBox="1">
            <a:spLocks noChangeArrowheads="1"/>
          </p:cNvSpPr>
          <p:nvPr/>
        </p:nvSpPr>
        <p:spPr bwMode="auto">
          <a:xfrm>
            <a:off x="2690813" y="1752600"/>
            <a:ext cx="658812" cy="457200"/>
          </a:xfrm>
          <a:prstGeom prst="rect">
            <a:avLst/>
          </a:prstGeom>
          <a:noFill/>
          <a:ln w="9525">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04" name="Text Box 8"/>
          <p:cNvSpPr txBox="1">
            <a:spLocks noChangeArrowheads="1"/>
          </p:cNvSpPr>
          <p:nvPr/>
        </p:nvSpPr>
        <p:spPr bwMode="auto">
          <a:xfrm>
            <a:off x="3182938" y="1752600"/>
            <a:ext cx="658812"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05" name="Text Box 9"/>
          <p:cNvSpPr txBox="1">
            <a:spLocks noChangeArrowheads="1"/>
          </p:cNvSpPr>
          <p:nvPr/>
        </p:nvSpPr>
        <p:spPr bwMode="auto">
          <a:xfrm>
            <a:off x="3675063" y="1752600"/>
            <a:ext cx="658812"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06" name="Text Box 10"/>
          <p:cNvSpPr txBox="1">
            <a:spLocks noChangeArrowheads="1"/>
          </p:cNvSpPr>
          <p:nvPr/>
        </p:nvSpPr>
        <p:spPr bwMode="auto">
          <a:xfrm>
            <a:off x="4167188" y="1752600"/>
            <a:ext cx="660400"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07" name="Text Box 11"/>
          <p:cNvSpPr txBox="1">
            <a:spLocks noChangeArrowheads="1"/>
          </p:cNvSpPr>
          <p:nvPr/>
        </p:nvSpPr>
        <p:spPr bwMode="auto">
          <a:xfrm>
            <a:off x="4659313" y="1752600"/>
            <a:ext cx="660400"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08" name="Text Box 12"/>
          <p:cNvSpPr txBox="1">
            <a:spLocks noChangeArrowheads="1"/>
          </p:cNvSpPr>
          <p:nvPr/>
        </p:nvSpPr>
        <p:spPr bwMode="auto">
          <a:xfrm>
            <a:off x="5222875" y="1752600"/>
            <a:ext cx="658813"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09" name="Text Box 13"/>
          <p:cNvSpPr txBox="1">
            <a:spLocks noChangeArrowheads="1"/>
          </p:cNvSpPr>
          <p:nvPr/>
        </p:nvSpPr>
        <p:spPr bwMode="auto">
          <a:xfrm>
            <a:off x="5715000" y="1752600"/>
            <a:ext cx="658813"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latin typeface="Arial" charset="0"/>
                <a:sym typeface="Webdings" pitchFamily="18" charset="2"/>
              </a:rPr>
              <a:t></a:t>
            </a:r>
            <a:endParaRPr lang="en-US" sz="2400">
              <a:solidFill>
                <a:srgbClr val="FFFF00"/>
              </a:solidFill>
              <a:latin typeface="Arial" charset="0"/>
            </a:endParaRPr>
          </a:p>
        </p:txBody>
      </p:sp>
      <p:sp>
        <p:nvSpPr>
          <p:cNvPr id="4111" name="WordArt 15"/>
          <p:cNvSpPr>
            <a:spLocks noChangeArrowheads="1" noChangeShapeType="1" noTextEdit="1"/>
          </p:cNvSpPr>
          <p:nvPr/>
        </p:nvSpPr>
        <p:spPr bwMode="auto">
          <a:xfrm>
            <a:off x="1905000" y="2971800"/>
            <a:ext cx="5275263" cy="12954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sp3d>
          </a:bodyPr>
          <a:lstStyle/>
          <a:p>
            <a:pPr algn="ctr"/>
            <a:r>
              <a:rPr lang="en-US" sz="3600" b="1" kern="10">
                <a:ln w="9525">
                  <a:round/>
                  <a:headEnd/>
                  <a:tailEnd/>
                </a:ln>
                <a:gradFill rotWithShape="1">
                  <a:gsLst>
                    <a:gs pos="0">
                      <a:srgbClr val="FFFF00"/>
                    </a:gs>
                    <a:gs pos="100000">
                      <a:srgbClr val="FF9933"/>
                    </a:gs>
                  </a:gsLst>
                  <a:path path="rect">
                    <a:fillToRect l="50000" t="50000" r="50000" b="50000"/>
                  </a:path>
                </a:gradFill>
                <a:latin typeface="Arial"/>
                <a:cs typeface="Arial"/>
              </a:rPr>
              <a:t>Đạo Đức lớp 3</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fade">
                                      <p:cBhvr>
                                        <p:cTn id="7" dur="500"/>
                                        <p:tgtEl>
                                          <p:spTgt spid="4103"/>
                                        </p:tgtEl>
                                      </p:cBhvr>
                                    </p:animEffect>
                                    <p:anim calcmode="lin" valueType="num">
                                      <p:cBhvr>
                                        <p:cTn id="8" dur="500" fill="hold"/>
                                        <p:tgtEl>
                                          <p:spTgt spid="4103"/>
                                        </p:tgtEl>
                                        <p:attrNameLst>
                                          <p:attrName>style.rotation</p:attrName>
                                        </p:attrNameLst>
                                      </p:cBhvr>
                                      <p:tavLst>
                                        <p:tav tm="0">
                                          <p:val>
                                            <p:fltVal val="720"/>
                                          </p:val>
                                        </p:tav>
                                        <p:tav tm="100000">
                                          <p:val>
                                            <p:fltVal val="0"/>
                                          </p:val>
                                        </p:tav>
                                      </p:tavLst>
                                    </p:anim>
                                    <p:anim calcmode="lin" valueType="num">
                                      <p:cBhvr>
                                        <p:cTn id="9" dur="500" fill="hold"/>
                                        <p:tgtEl>
                                          <p:spTgt spid="4103"/>
                                        </p:tgtEl>
                                        <p:attrNameLst>
                                          <p:attrName>ppt_h</p:attrName>
                                        </p:attrNameLst>
                                      </p:cBhvr>
                                      <p:tavLst>
                                        <p:tav tm="0">
                                          <p:val>
                                            <p:fltVal val="0"/>
                                          </p:val>
                                        </p:tav>
                                        <p:tav tm="100000">
                                          <p:val>
                                            <p:strVal val="#ppt_h"/>
                                          </p:val>
                                        </p:tav>
                                      </p:tavLst>
                                    </p:anim>
                                    <p:anim calcmode="lin" valueType="num">
                                      <p:cBhvr>
                                        <p:cTn id="10" dur="500" fill="hold"/>
                                        <p:tgtEl>
                                          <p:spTgt spid="4103"/>
                                        </p:tgtEl>
                                        <p:attrNameLst>
                                          <p:attrName>ppt_w</p:attrName>
                                        </p:attrNameLst>
                                      </p:cBhvr>
                                      <p:tavLst>
                                        <p:tav tm="0">
                                          <p:val>
                                            <p:fltVal val="0"/>
                                          </p:val>
                                        </p:tav>
                                        <p:tav tm="100000">
                                          <p:val>
                                            <p:strVal val="#ppt_w"/>
                                          </p:val>
                                        </p:tav>
                                      </p:tavLst>
                                    </p:anim>
                                  </p:childTnLst>
                                </p:cTn>
                              </p:par>
                            </p:childTnLst>
                          </p:cTn>
                        </p:par>
                        <p:par>
                          <p:cTn id="11" fill="hold" nodeType="afterGroup">
                            <p:stCondLst>
                              <p:cond delay="500"/>
                            </p:stCondLst>
                            <p:childTnLst>
                              <p:par>
                                <p:cTn id="12" presetID="35" presetClass="entr" presetSubtype="0" fill="hold" grpId="0" nodeType="afterEffect">
                                  <p:stCondLst>
                                    <p:cond delay="0"/>
                                  </p:stCondLst>
                                  <p:childTnLst>
                                    <p:set>
                                      <p:cBhvr>
                                        <p:cTn id="13" dur="1" fill="hold">
                                          <p:stCondLst>
                                            <p:cond delay="0"/>
                                          </p:stCondLst>
                                        </p:cTn>
                                        <p:tgtEl>
                                          <p:spTgt spid="4104"/>
                                        </p:tgtEl>
                                        <p:attrNameLst>
                                          <p:attrName>style.visibility</p:attrName>
                                        </p:attrNameLst>
                                      </p:cBhvr>
                                      <p:to>
                                        <p:strVal val="visible"/>
                                      </p:to>
                                    </p:set>
                                    <p:animEffect transition="in" filter="fade">
                                      <p:cBhvr>
                                        <p:cTn id="14" dur="500"/>
                                        <p:tgtEl>
                                          <p:spTgt spid="4104"/>
                                        </p:tgtEl>
                                      </p:cBhvr>
                                    </p:animEffect>
                                    <p:anim calcmode="lin" valueType="num">
                                      <p:cBhvr>
                                        <p:cTn id="15" dur="500" fill="hold"/>
                                        <p:tgtEl>
                                          <p:spTgt spid="4104"/>
                                        </p:tgtEl>
                                        <p:attrNameLst>
                                          <p:attrName>style.rotation</p:attrName>
                                        </p:attrNameLst>
                                      </p:cBhvr>
                                      <p:tavLst>
                                        <p:tav tm="0">
                                          <p:val>
                                            <p:fltVal val="720"/>
                                          </p:val>
                                        </p:tav>
                                        <p:tav tm="100000">
                                          <p:val>
                                            <p:fltVal val="0"/>
                                          </p:val>
                                        </p:tav>
                                      </p:tavLst>
                                    </p:anim>
                                    <p:anim calcmode="lin" valueType="num">
                                      <p:cBhvr>
                                        <p:cTn id="16" dur="500" fill="hold"/>
                                        <p:tgtEl>
                                          <p:spTgt spid="4104"/>
                                        </p:tgtEl>
                                        <p:attrNameLst>
                                          <p:attrName>ppt_h</p:attrName>
                                        </p:attrNameLst>
                                      </p:cBhvr>
                                      <p:tavLst>
                                        <p:tav tm="0">
                                          <p:val>
                                            <p:fltVal val="0"/>
                                          </p:val>
                                        </p:tav>
                                        <p:tav tm="100000">
                                          <p:val>
                                            <p:strVal val="#ppt_h"/>
                                          </p:val>
                                        </p:tav>
                                      </p:tavLst>
                                    </p:anim>
                                    <p:anim calcmode="lin" valueType="num">
                                      <p:cBhvr>
                                        <p:cTn id="17" dur="500" fill="hold"/>
                                        <p:tgtEl>
                                          <p:spTgt spid="4104"/>
                                        </p:tgtEl>
                                        <p:attrNameLst>
                                          <p:attrName>ppt_w</p:attrName>
                                        </p:attrNameLst>
                                      </p:cBhvr>
                                      <p:tavLst>
                                        <p:tav tm="0">
                                          <p:val>
                                            <p:fltVal val="0"/>
                                          </p:val>
                                        </p:tav>
                                        <p:tav tm="100000">
                                          <p:val>
                                            <p:strVal val="#ppt_w"/>
                                          </p:val>
                                        </p:tav>
                                      </p:tavLst>
                                    </p:anim>
                                  </p:childTnLst>
                                </p:cTn>
                              </p:par>
                            </p:childTnLst>
                          </p:cTn>
                        </p:par>
                        <p:par>
                          <p:cTn id="18" fill="hold" nodeType="afterGroup">
                            <p:stCondLst>
                              <p:cond delay="1000"/>
                            </p:stCondLst>
                            <p:childTnLst>
                              <p:par>
                                <p:cTn id="19" presetID="35" presetClass="entr" presetSubtype="0" fill="hold" grpId="0" nodeType="afterEffect">
                                  <p:stCondLst>
                                    <p:cond delay="0"/>
                                  </p:stCondLst>
                                  <p:childTnLst>
                                    <p:set>
                                      <p:cBhvr>
                                        <p:cTn id="20" dur="1" fill="hold">
                                          <p:stCondLst>
                                            <p:cond delay="0"/>
                                          </p:stCondLst>
                                        </p:cTn>
                                        <p:tgtEl>
                                          <p:spTgt spid="4105"/>
                                        </p:tgtEl>
                                        <p:attrNameLst>
                                          <p:attrName>style.visibility</p:attrName>
                                        </p:attrNameLst>
                                      </p:cBhvr>
                                      <p:to>
                                        <p:strVal val="visible"/>
                                      </p:to>
                                    </p:set>
                                    <p:animEffect transition="in" filter="fade">
                                      <p:cBhvr>
                                        <p:cTn id="21" dur="500"/>
                                        <p:tgtEl>
                                          <p:spTgt spid="4105"/>
                                        </p:tgtEl>
                                      </p:cBhvr>
                                    </p:animEffect>
                                    <p:anim calcmode="lin" valueType="num">
                                      <p:cBhvr>
                                        <p:cTn id="22" dur="500" fill="hold"/>
                                        <p:tgtEl>
                                          <p:spTgt spid="4105"/>
                                        </p:tgtEl>
                                        <p:attrNameLst>
                                          <p:attrName>style.rotation</p:attrName>
                                        </p:attrNameLst>
                                      </p:cBhvr>
                                      <p:tavLst>
                                        <p:tav tm="0">
                                          <p:val>
                                            <p:fltVal val="720"/>
                                          </p:val>
                                        </p:tav>
                                        <p:tav tm="100000">
                                          <p:val>
                                            <p:fltVal val="0"/>
                                          </p:val>
                                        </p:tav>
                                      </p:tavLst>
                                    </p:anim>
                                    <p:anim calcmode="lin" valueType="num">
                                      <p:cBhvr>
                                        <p:cTn id="23" dur="500" fill="hold"/>
                                        <p:tgtEl>
                                          <p:spTgt spid="4105"/>
                                        </p:tgtEl>
                                        <p:attrNameLst>
                                          <p:attrName>ppt_h</p:attrName>
                                        </p:attrNameLst>
                                      </p:cBhvr>
                                      <p:tavLst>
                                        <p:tav tm="0">
                                          <p:val>
                                            <p:fltVal val="0"/>
                                          </p:val>
                                        </p:tav>
                                        <p:tav tm="100000">
                                          <p:val>
                                            <p:strVal val="#ppt_h"/>
                                          </p:val>
                                        </p:tav>
                                      </p:tavLst>
                                    </p:anim>
                                    <p:anim calcmode="lin" valueType="num">
                                      <p:cBhvr>
                                        <p:cTn id="24" dur="500" fill="hold"/>
                                        <p:tgtEl>
                                          <p:spTgt spid="4105"/>
                                        </p:tgtEl>
                                        <p:attrNameLst>
                                          <p:attrName>ppt_w</p:attrName>
                                        </p:attrNameLst>
                                      </p:cBhvr>
                                      <p:tavLst>
                                        <p:tav tm="0">
                                          <p:val>
                                            <p:fltVal val="0"/>
                                          </p:val>
                                        </p:tav>
                                        <p:tav tm="100000">
                                          <p:val>
                                            <p:strVal val="#ppt_w"/>
                                          </p:val>
                                        </p:tav>
                                      </p:tavLst>
                                    </p:anim>
                                  </p:childTnLst>
                                </p:cTn>
                              </p:par>
                            </p:childTnLst>
                          </p:cTn>
                        </p:par>
                        <p:par>
                          <p:cTn id="25" fill="hold" nodeType="afterGroup">
                            <p:stCondLst>
                              <p:cond delay="1500"/>
                            </p:stCondLst>
                            <p:childTnLst>
                              <p:par>
                                <p:cTn id="26" presetID="35" presetClass="entr" presetSubtype="0" fill="hold" grpId="0" nodeType="afterEffect">
                                  <p:stCondLst>
                                    <p:cond delay="0"/>
                                  </p:stCondLst>
                                  <p:childTnLst>
                                    <p:set>
                                      <p:cBhvr>
                                        <p:cTn id="27" dur="1" fill="hold">
                                          <p:stCondLst>
                                            <p:cond delay="0"/>
                                          </p:stCondLst>
                                        </p:cTn>
                                        <p:tgtEl>
                                          <p:spTgt spid="4106"/>
                                        </p:tgtEl>
                                        <p:attrNameLst>
                                          <p:attrName>style.visibility</p:attrName>
                                        </p:attrNameLst>
                                      </p:cBhvr>
                                      <p:to>
                                        <p:strVal val="visible"/>
                                      </p:to>
                                    </p:set>
                                    <p:animEffect transition="in" filter="fade">
                                      <p:cBhvr>
                                        <p:cTn id="28" dur="500"/>
                                        <p:tgtEl>
                                          <p:spTgt spid="4106"/>
                                        </p:tgtEl>
                                      </p:cBhvr>
                                    </p:animEffect>
                                    <p:anim calcmode="lin" valueType="num">
                                      <p:cBhvr>
                                        <p:cTn id="29" dur="500" fill="hold"/>
                                        <p:tgtEl>
                                          <p:spTgt spid="4106"/>
                                        </p:tgtEl>
                                        <p:attrNameLst>
                                          <p:attrName>style.rotation</p:attrName>
                                        </p:attrNameLst>
                                      </p:cBhvr>
                                      <p:tavLst>
                                        <p:tav tm="0">
                                          <p:val>
                                            <p:fltVal val="720"/>
                                          </p:val>
                                        </p:tav>
                                        <p:tav tm="100000">
                                          <p:val>
                                            <p:fltVal val="0"/>
                                          </p:val>
                                        </p:tav>
                                      </p:tavLst>
                                    </p:anim>
                                    <p:anim calcmode="lin" valueType="num">
                                      <p:cBhvr>
                                        <p:cTn id="30" dur="500" fill="hold"/>
                                        <p:tgtEl>
                                          <p:spTgt spid="4106"/>
                                        </p:tgtEl>
                                        <p:attrNameLst>
                                          <p:attrName>ppt_h</p:attrName>
                                        </p:attrNameLst>
                                      </p:cBhvr>
                                      <p:tavLst>
                                        <p:tav tm="0">
                                          <p:val>
                                            <p:fltVal val="0"/>
                                          </p:val>
                                        </p:tav>
                                        <p:tav tm="100000">
                                          <p:val>
                                            <p:strVal val="#ppt_h"/>
                                          </p:val>
                                        </p:tav>
                                      </p:tavLst>
                                    </p:anim>
                                    <p:anim calcmode="lin" valueType="num">
                                      <p:cBhvr>
                                        <p:cTn id="31" dur="500" fill="hold"/>
                                        <p:tgtEl>
                                          <p:spTgt spid="4106"/>
                                        </p:tgtEl>
                                        <p:attrNameLst>
                                          <p:attrName>ppt_w</p:attrName>
                                        </p:attrNameLst>
                                      </p:cBhvr>
                                      <p:tavLst>
                                        <p:tav tm="0">
                                          <p:val>
                                            <p:fltVal val="0"/>
                                          </p:val>
                                        </p:tav>
                                        <p:tav tm="100000">
                                          <p:val>
                                            <p:strVal val="#ppt_w"/>
                                          </p:val>
                                        </p:tav>
                                      </p:tavLst>
                                    </p:anim>
                                  </p:childTnLst>
                                </p:cTn>
                              </p:par>
                            </p:childTnLst>
                          </p:cTn>
                        </p:par>
                        <p:par>
                          <p:cTn id="32" fill="hold" nodeType="afterGroup">
                            <p:stCondLst>
                              <p:cond delay="2000"/>
                            </p:stCondLst>
                            <p:childTnLst>
                              <p:par>
                                <p:cTn id="33" presetID="35" presetClass="entr" presetSubtype="0" fill="hold" grpId="0" nodeType="afterEffect">
                                  <p:stCondLst>
                                    <p:cond delay="0"/>
                                  </p:stCondLst>
                                  <p:childTnLst>
                                    <p:set>
                                      <p:cBhvr>
                                        <p:cTn id="34" dur="1" fill="hold">
                                          <p:stCondLst>
                                            <p:cond delay="0"/>
                                          </p:stCondLst>
                                        </p:cTn>
                                        <p:tgtEl>
                                          <p:spTgt spid="4107"/>
                                        </p:tgtEl>
                                        <p:attrNameLst>
                                          <p:attrName>style.visibility</p:attrName>
                                        </p:attrNameLst>
                                      </p:cBhvr>
                                      <p:to>
                                        <p:strVal val="visible"/>
                                      </p:to>
                                    </p:set>
                                    <p:animEffect transition="in" filter="fade">
                                      <p:cBhvr>
                                        <p:cTn id="35" dur="500"/>
                                        <p:tgtEl>
                                          <p:spTgt spid="4107"/>
                                        </p:tgtEl>
                                      </p:cBhvr>
                                    </p:animEffect>
                                    <p:anim calcmode="lin" valueType="num">
                                      <p:cBhvr>
                                        <p:cTn id="36" dur="500" fill="hold"/>
                                        <p:tgtEl>
                                          <p:spTgt spid="4107"/>
                                        </p:tgtEl>
                                        <p:attrNameLst>
                                          <p:attrName>style.rotation</p:attrName>
                                        </p:attrNameLst>
                                      </p:cBhvr>
                                      <p:tavLst>
                                        <p:tav tm="0">
                                          <p:val>
                                            <p:fltVal val="720"/>
                                          </p:val>
                                        </p:tav>
                                        <p:tav tm="100000">
                                          <p:val>
                                            <p:fltVal val="0"/>
                                          </p:val>
                                        </p:tav>
                                      </p:tavLst>
                                    </p:anim>
                                    <p:anim calcmode="lin" valueType="num">
                                      <p:cBhvr>
                                        <p:cTn id="37" dur="500" fill="hold"/>
                                        <p:tgtEl>
                                          <p:spTgt spid="4107"/>
                                        </p:tgtEl>
                                        <p:attrNameLst>
                                          <p:attrName>ppt_h</p:attrName>
                                        </p:attrNameLst>
                                      </p:cBhvr>
                                      <p:tavLst>
                                        <p:tav tm="0">
                                          <p:val>
                                            <p:fltVal val="0"/>
                                          </p:val>
                                        </p:tav>
                                        <p:tav tm="100000">
                                          <p:val>
                                            <p:strVal val="#ppt_h"/>
                                          </p:val>
                                        </p:tav>
                                      </p:tavLst>
                                    </p:anim>
                                    <p:anim calcmode="lin" valueType="num">
                                      <p:cBhvr>
                                        <p:cTn id="38" dur="500" fill="hold"/>
                                        <p:tgtEl>
                                          <p:spTgt spid="4107"/>
                                        </p:tgtEl>
                                        <p:attrNameLst>
                                          <p:attrName>ppt_w</p:attrName>
                                        </p:attrNameLst>
                                      </p:cBhvr>
                                      <p:tavLst>
                                        <p:tav tm="0">
                                          <p:val>
                                            <p:fltVal val="0"/>
                                          </p:val>
                                        </p:tav>
                                        <p:tav tm="100000">
                                          <p:val>
                                            <p:strVal val="#ppt_w"/>
                                          </p:val>
                                        </p:tav>
                                      </p:tavLst>
                                    </p:anim>
                                  </p:childTnLst>
                                </p:cTn>
                              </p:par>
                            </p:childTnLst>
                          </p:cTn>
                        </p:par>
                        <p:par>
                          <p:cTn id="39" fill="hold" nodeType="afterGroup">
                            <p:stCondLst>
                              <p:cond delay="2500"/>
                            </p:stCondLst>
                            <p:childTnLst>
                              <p:par>
                                <p:cTn id="40" presetID="35" presetClass="entr" presetSubtype="0" fill="hold" grpId="0" nodeType="afterEffect">
                                  <p:stCondLst>
                                    <p:cond delay="0"/>
                                  </p:stCondLst>
                                  <p:childTnLst>
                                    <p:set>
                                      <p:cBhvr>
                                        <p:cTn id="41" dur="1" fill="hold">
                                          <p:stCondLst>
                                            <p:cond delay="0"/>
                                          </p:stCondLst>
                                        </p:cTn>
                                        <p:tgtEl>
                                          <p:spTgt spid="4108"/>
                                        </p:tgtEl>
                                        <p:attrNameLst>
                                          <p:attrName>style.visibility</p:attrName>
                                        </p:attrNameLst>
                                      </p:cBhvr>
                                      <p:to>
                                        <p:strVal val="visible"/>
                                      </p:to>
                                    </p:set>
                                    <p:animEffect transition="in" filter="fade">
                                      <p:cBhvr>
                                        <p:cTn id="42" dur="500"/>
                                        <p:tgtEl>
                                          <p:spTgt spid="4108"/>
                                        </p:tgtEl>
                                      </p:cBhvr>
                                    </p:animEffect>
                                    <p:anim calcmode="lin" valueType="num">
                                      <p:cBhvr>
                                        <p:cTn id="43" dur="500" fill="hold"/>
                                        <p:tgtEl>
                                          <p:spTgt spid="4108"/>
                                        </p:tgtEl>
                                        <p:attrNameLst>
                                          <p:attrName>style.rotation</p:attrName>
                                        </p:attrNameLst>
                                      </p:cBhvr>
                                      <p:tavLst>
                                        <p:tav tm="0">
                                          <p:val>
                                            <p:fltVal val="720"/>
                                          </p:val>
                                        </p:tav>
                                        <p:tav tm="100000">
                                          <p:val>
                                            <p:fltVal val="0"/>
                                          </p:val>
                                        </p:tav>
                                      </p:tavLst>
                                    </p:anim>
                                    <p:anim calcmode="lin" valueType="num">
                                      <p:cBhvr>
                                        <p:cTn id="44" dur="500" fill="hold"/>
                                        <p:tgtEl>
                                          <p:spTgt spid="4108"/>
                                        </p:tgtEl>
                                        <p:attrNameLst>
                                          <p:attrName>ppt_h</p:attrName>
                                        </p:attrNameLst>
                                      </p:cBhvr>
                                      <p:tavLst>
                                        <p:tav tm="0">
                                          <p:val>
                                            <p:fltVal val="0"/>
                                          </p:val>
                                        </p:tav>
                                        <p:tav tm="100000">
                                          <p:val>
                                            <p:strVal val="#ppt_h"/>
                                          </p:val>
                                        </p:tav>
                                      </p:tavLst>
                                    </p:anim>
                                    <p:anim calcmode="lin" valueType="num">
                                      <p:cBhvr>
                                        <p:cTn id="45" dur="500" fill="hold"/>
                                        <p:tgtEl>
                                          <p:spTgt spid="4108"/>
                                        </p:tgtEl>
                                        <p:attrNameLst>
                                          <p:attrName>ppt_w</p:attrName>
                                        </p:attrNameLst>
                                      </p:cBhvr>
                                      <p:tavLst>
                                        <p:tav tm="0">
                                          <p:val>
                                            <p:fltVal val="0"/>
                                          </p:val>
                                        </p:tav>
                                        <p:tav tm="100000">
                                          <p:val>
                                            <p:strVal val="#ppt_w"/>
                                          </p:val>
                                        </p:tav>
                                      </p:tavLst>
                                    </p:anim>
                                  </p:childTnLst>
                                </p:cTn>
                              </p:par>
                            </p:childTnLst>
                          </p:cTn>
                        </p:par>
                        <p:par>
                          <p:cTn id="46" fill="hold" nodeType="afterGroup">
                            <p:stCondLst>
                              <p:cond delay="3000"/>
                            </p:stCondLst>
                            <p:childTnLst>
                              <p:par>
                                <p:cTn id="47" presetID="35" presetClass="entr" presetSubtype="0" fill="hold" grpId="0" nodeType="afterEffect">
                                  <p:stCondLst>
                                    <p:cond delay="0"/>
                                  </p:stCondLst>
                                  <p:childTnLst>
                                    <p:set>
                                      <p:cBhvr>
                                        <p:cTn id="48" dur="1" fill="hold">
                                          <p:stCondLst>
                                            <p:cond delay="0"/>
                                          </p:stCondLst>
                                        </p:cTn>
                                        <p:tgtEl>
                                          <p:spTgt spid="4109"/>
                                        </p:tgtEl>
                                        <p:attrNameLst>
                                          <p:attrName>style.visibility</p:attrName>
                                        </p:attrNameLst>
                                      </p:cBhvr>
                                      <p:to>
                                        <p:strVal val="visible"/>
                                      </p:to>
                                    </p:set>
                                    <p:animEffect transition="in" filter="fade">
                                      <p:cBhvr>
                                        <p:cTn id="49" dur="500"/>
                                        <p:tgtEl>
                                          <p:spTgt spid="4109"/>
                                        </p:tgtEl>
                                      </p:cBhvr>
                                    </p:animEffect>
                                    <p:anim calcmode="lin" valueType="num">
                                      <p:cBhvr>
                                        <p:cTn id="50" dur="500" fill="hold"/>
                                        <p:tgtEl>
                                          <p:spTgt spid="4109"/>
                                        </p:tgtEl>
                                        <p:attrNameLst>
                                          <p:attrName>style.rotation</p:attrName>
                                        </p:attrNameLst>
                                      </p:cBhvr>
                                      <p:tavLst>
                                        <p:tav tm="0">
                                          <p:val>
                                            <p:fltVal val="720"/>
                                          </p:val>
                                        </p:tav>
                                        <p:tav tm="100000">
                                          <p:val>
                                            <p:fltVal val="0"/>
                                          </p:val>
                                        </p:tav>
                                      </p:tavLst>
                                    </p:anim>
                                    <p:anim calcmode="lin" valueType="num">
                                      <p:cBhvr>
                                        <p:cTn id="51" dur="500" fill="hold"/>
                                        <p:tgtEl>
                                          <p:spTgt spid="4109"/>
                                        </p:tgtEl>
                                        <p:attrNameLst>
                                          <p:attrName>ppt_h</p:attrName>
                                        </p:attrNameLst>
                                      </p:cBhvr>
                                      <p:tavLst>
                                        <p:tav tm="0">
                                          <p:val>
                                            <p:fltVal val="0"/>
                                          </p:val>
                                        </p:tav>
                                        <p:tav tm="100000">
                                          <p:val>
                                            <p:strVal val="#ppt_h"/>
                                          </p:val>
                                        </p:tav>
                                      </p:tavLst>
                                    </p:anim>
                                    <p:anim calcmode="lin" valueType="num">
                                      <p:cBhvr>
                                        <p:cTn id="52" dur="500" fill="hold"/>
                                        <p:tgtEl>
                                          <p:spTgt spid="4109"/>
                                        </p:tgtEl>
                                        <p:attrNameLst>
                                          <p:attrName>ppt_w</p:attrName>
                                        </p:attrNameLst>
                                      </p:cBhvr>
                                      <p:tavLst>
                                        <p:tav tm="0">
                                          <p:val>
                                            <p:fltVal val="0"/>
                                          </p:val>
                                        </p:tav>
                                        <p:tav tm="100000">
                                          <p:val>
                                            <p:strVal val="#ppt_w"/>
                                          </p:val>
                                        </p:tav>
                                      </p:tavLst>
                                    </p:anim>
                                  </p:childTnLst>
                                </p:cTn>
                              </p:par>
                            </p:childTnLst>
                          </p:cTn>
                        </p:par>
                        <p:par>
                          <p:cTn id="53" fill="hold" nodeType="afterGroup">
                            <p:stCondLst>
                              <p:cond delay="3500"/>
                            </p:stCondLst>
                            <p:childTnLst>
                              <p:par>
                                <p:cTn id="54" presetID="35" presetClass="entr" presetSubtype="0" fill="hold" nodeType="afterEffect">
                                  <p:stCondLst>
                                    <p:cond delay="0"/>
                                  </p:stCondLst>
                                  <p:childTnLst>
                                    <p:set>
                                      <p:cBhvr>
                                        <p:cTn id="55" dur="1" fill="hold">
                                          <p:stCondLst>
                                            <p:cond delay="0"/>
                                          </p:stCondLst>
                                        </p:cTn>
                                        <p:tgtEl>
                                          <p:spTgt spid="4100"/>
                                        </p:tgtEl>
                                        <p:attrNameLst>
                                          <p:attrName>style.visibility</p:attrName>
                                        </p:attrNameLst>
                                      </p:cBhvr>
                                      <p:to>
                                        <p:strVal val="visible"/>
                                      </p:to>
                                    </p:set>
                                    <p:animEffect transition="in" filter="fade">
                                      <p:cBhvr>
                                        <p:cTn id="56" dur="2000"/>
                                        <p:tgtEl>
                                          <p:spTgt spid="4100"/>
                                        </p:tgtEl>
                                      </p:cBhvr>
                                    </p:animEffect>
                                    <p:anim calcmode="lin" valueType="num">
                                      <p:cBhvr>
                                        <p:cTn id="57" dur="2000" fill="hold"/>
                                        <p:tgtEl>
                                          <p:spTgt spid="4100"/>
                                        </p:tgtEl>
                                        <p:attrNameLst>
                                          <p:attrName>style.rotation</p:attrName>
                                        </p:attrNameLst>
                                      </p:cBhvr>
                                      <p:tavLst>
                                        <p:tav tm="0">
                                          <p:val>
                                            <p:fltVal val="720"/>
                                          </p:val>
                                        </p:tav>
                                        <p:tav tm="100000">
                                          <p:val>
                                            <p:fltVal val="0"/>
                                          </p:val>
                                        </p:tav>
                                      </p:tavLst>
                                    </p:anim>
                                    <p:anim calcmode="lin" valueType="num">
                                      <p:cBhvr>
                                        <p:cTn id="58" dur="2000" fill="hold"/>
                                        <p:tgtEl>
                                          <p:spTgt spid="4100"/>
                                        </p:tgtEl>
                                        <p:attrNameLst>
                                          <p:attrName>ppt_h</p:attrName>
                                        </p:attrNameLst>
                                      </p:cBhvr>
                                      <p:tavLst>
                                        <p:tav tm="0">
                                          <p:val>
                                            <p:fltVal val="0"/>
                                          </p:val>
                                        </p:tav>
                                        <p:tav tm="100000">
                                          <p:val>
                                            <p:strVal val="#ppt_h"/>
                                          </p:val>
                                        </p:tav>
                                      </p:tavLst>
                                    </p:anim>
                                    <p:anim calcmode="lin" valueType="num">
                                      <p:cBhvr>
                                        <p:cTn id="59" dur="2000" fill="hold"/>
                                        <p:tgtEl>
                                          <p:spTgt spid="4100"/>
                                        </p:tgtEl>
                                        <p:attrNameLst>
                                          <p:attrName>ppt_w</p:attrName>
                                        </p:attrNameLst>
                                      </p:cBhvr>
                                      <p:tavLst>
                                        <p:tav tm="0">
                                          <p:val>
                                            <p:fltVal val="0"/>
                                          </p:val>
                                        </p:tav>
                                        <p:tav tm="100000">
                                          <p:val>
                                            <p:strVal val="#ppt_w"/>
                                          </p:val>
                                        </p:tav>
                                      </p:tavLst>
                                    </p:anim>
                                  </p:childTnLst>
                                </p:cTn>
                              </p:par>
                            </p:childTnLst>
                          </p:cTn>
                        </p:par>
                        <p:par>
                          <p:cTn id="60" fill="hold" nodeType="afterGroup">
                            <p:stCondLst>
                              <p:cond delay="5500"/>
                            </p:stCondLst>
                            <p:childTnLst>
                              <p:par>
                                <p:cTn id="61" presetID="8" presetClass="exit" presetSubtype="16" fill="hold" nodeType="afterEffect">
                                  <p:stCondLst>
                                    <p:cond delay="0"/>
                                  </p:stCondLst>
                                  <p:childTnLst>
                                    <p:animEffect transition="out" filter="diamond(in)">
                                      <p:cBhvr>
                                        <p:cTn id="62" dur="2000"/>
                                        <p:tgtEl>
                                          <p:spTgt spid="4100"/>
                                        </p:tgtEl>
                                      </p:cBhvr>
                                    </p:animEffect>
                                    <p:set>
                                      <p:cBhvr>
                                        <p:cTn id="63" dur="1" fill="hold">
                                          <p:stCondLst>
                                            <p:cond delay="1999"/>
                                          </p:stCondLst>
                                        </p:cTn>
                                        <p:tgtEl>
                                          <p:spTgt spid="4100"/>
                                        </p:tgtEl>
                                        <p:attrNameLst>
                                          <p:attrName>style.visibility</p:attrName>
                                        </p:attrNameLst>
                                      </p:cBhvr>
                                      <p:to>
                                        <p:strVal val="hidden"/>
                                      </p:to>
                                    </p:set>
                                  </p:childTnLst>
                                </p:cTn>
                              </p:par>
                            </p:childTnLst>
                          </p:cTn>
                        </p:par>
                        <p:par>
                          <p:cTn id="64" fill="hold" nodeType="afterGroup">
                            <p:stCondLst>
                              <p:cond delay="7500"/>
                            </p:stCondLst>
                            <p:childTnLst>
                              <p:par>
                                <p:cTn id="65" presetID="19" presetClass="entr" presetSubtype="10" repeatCount="indefinite" fill="hold" nodeType="afterEffect">
                                  <p:stCondLst>
                                    <p:cond delay="0"/>
                                  </p:stCondLst>
                                  <p:childTnLst>
                                    <p:set>
                                      <p:cBhvr>
                                        <p:cTn id="66" dur="1" fill="hold">
                                          <p:stCondLst>
                                            <p:cond delay="0"/>
                                          </p:stCondLst>
                                        </p:cTn>
                                        <p:tgtEl>
                                          <p:spTgt spid="4100"/>
                                        </p:tgtEl>
                                        <p:attrNameLst>
                                          <p:attrName>style.visibility</p:attrName>
                                        </p:attrNameLst>
                                      </p:cBhvr>
                                      <p:to>
                                        <p:strVal val="visible"/>
                                      </p:to>
                                    </p:set>
                                    <p:anim calcmode="lin" valueType="num">
                                      <p:cBhvr>
                                        <p:cTn id="67" dur="5000" fill="hold"/>
                                        <p:tgtEl>
                                          <p:spTgt spid="4100"/>
                                        </p:tgtEl>
                                        <p:attrNameLst>
                                          <p:attrName>ppt_w</p:attrName>
                                        </p:attrNameLst>
                                      </p:cBhvr>
                                      <p:tavLst>
                                        <p:tav tm="0" fmla="#ppt_w*sin(2.5*pi*$)">
                                          <p:val>
                                            <p:fltVal val="0"/>
                                          </p:val>
                                        </p:tav>
                                        <p:tav tm="100000">
                                          <p:val>
                                            <p:fltVal val="1"/>
                                          </p:val>
                                        </p:tav>
                                      </p:tavLst>
                                    </p:anim>
                                    <p:anim calcmode="lin" valueType="num">
                                      <p:cBhvr>
                                        <p:cTn id="68" dur="5000" fill="hold"/>
                                        <p:tgtEl>
                                          <p:spTgt spid="4100"/>
                                        </p:tgtEl>
                                        <p:attrNameLst>
                                          <p:attrName>ppt_h</p:attrName>
                                        </p:attrNameLst>
                                      </p:cBhvr>
                                      <p:tavLst>
                                        <p:tav tm="0">
                                          <p:val>
                                            <p:strVal val="#ppt_h"/>
                                          </p:val>
                                        </p:tav>
                                        <p:tav tm="100000">
                                          <p:val>
                                            <p:strVal val="#ppt_h"/>
                                          </p:val>
                                        </p:tav>
                                      </p:tavLst>
                                    </p:anim>
                                  </p:childTnLst>
                                </p:cTn>
                              </p:par>
                              <p:par>
                                <p:cTn id="69" presetID="19" presetClass="entr" presetSubtype="10" fill="hold" grpId="1" nodeType="withEffect">
                                  <p:stCondLst>
                                    <p:cond delay="0"/>
                                  </p:stCondLst>
                                  <p:childTnLst>
                                    <p:set>
                                      <p:cBhvr>
                                        <p:cTn id="70" dur="1" fill="hold">
                                          <p:stCondLst>
                                            <p:cond delay="0"/>
                                          </p:stCondLst>
                                        </p:cTn>
                                        <p:tgtEl>
                                          <p:spTgt spid="4103"/>
                                        </p:tgtEl>
                                        <p:attrNameLst>
                                          <p:attrName>style.visibility</p:attrName>
                                        </p:attrNameLst>
                                      </p:cBhvr>
                                      <p:to>
                                        <p:strVal val="visible"/>
                                      </p:to>
                                    </p:set>
                                    <p:anim calcmode="lin" valueType="num">
                                      <p:cBhvr>
                                        <p:cTn id="71" dur="5000" fill="hold"/>
                                        <p:tgtEl>
                                          <p:spTgt spid="4103"/>
                                        </p:tgtEl>
                                        <p:attrNameLst>
                                          <p:attrName>ppt_w</p:attrName>
                                        </p:attrNameLst>
                                      </p:cBhvr>
                                      <p:tavLst>
                                        <p:tav tm="0" fmla="#ppt_w*sin(2.5*pi*$)">
                                          <p:val>
                                            <p:fltVal val="0"/>
                                          </p:val>
                                        </p:tav>
                                        <p:tav tm="100000">
                                          <p:val>
                                            <p:fltVal val="1"/>
                                          </p:val>
                                        </p:tav>
                                      </p:tavLst>
                                    </p:anim>
                                    <p:anim calcmode="lin" valueType="num">
                                      <p:cBhvr>
                                        <p:cTn id="72" dur="5000" fill="hold"/>
                                        <p:tgtEl>
                                          <p:spTgt spid="4103"/>
                                        </p:tgtEl>
                                        <p:attrNameLst>
                                          <p:attrName>ppt_h</p:attrName>
                                        </p:attrNameLst>
                                      </p:cBhvr>
                                      <p:tavLst>
                                        <p:tav tm="0">
                                          <p:val>
                                            <p:strVal val="#ppt_h"/>
                                          </p:val>
                                        </p:tav>
                                        <p:tav tm="100000">
                                          <p:val>
                                            <p:strVal val="#ppt_h"/>
                                          </p:val>
                                        </p:tav>
                                      </p:tavLst>
                                    </p:anim>
                                  </p:childTnLst>
                                </p:cTn>
                              </p:par>
                              <p:par>
                                <p:cTn id="73" presetID="19" presetClass="entr" presetSubtype="10" fill="hold" grpId="1" nodeType="withEffect">
                                  <p:stCondLst>
                                    <p:cond delay="0"/>
                                  </p:stCondLst>
                                  <p:childTnLst>
                                    <p:set>
                                      <p:cBhvr>
                                        <p:cTn id="74" dur="1" fill="hold">
                                          <p:stCondLst>
                                            <p:cond delay="0"/>
                                          </p:stCondLst>
                                        </p:cTn>
                                        <p:tgtEl>
                                          <p:spTgt spid="4104"/>
                                        </p:tgtEl>
                                        <p:attrNameLst>
                                          <p:attrName>style.visibility</p:attrName>
                                        </p:attrNameLst>
                                      </p:cBhvr>
                                      <p:to>
                                        <p:strVal val="visible"/>
                                      </p:to>
                                    </p:set>
                                    <p:anim calcmode="lin" valueType="num">
                                      <p:cBhvr>
                                        <p:cTn id="75" dur="5000" fill="hold"/>
                                        <p:tgtEl>
                                          <p:spTgt spid="4104"/>
                                        </p:tgtEl>
                                        <p:attrNameLst>
                                          <p:attrName>ppt_w</p:attrName>
                                        </p:attrNameLst>
                                      </p:cBhvr>
                                      <p:tavLst>
                                        <p:tav tm="0" fmla="#ppt_w*sin(2.5*pi*$)">
                                          <p:val>
                                            <p:fltVal val="0"/>
                                          </p:val>
                                        </p:tav>
                                        <p:tav tm="100000">
                                          <p:val>
                                            <p:fltVal val="1"/>
                                          </p:val>
                                        </p:tav>
                                      </p:tavLst>
                                    </p:anim>
                                    <p:anim calcmode="lin" valueType="num">
                                      <p:cBhvr>
                                        <p:cTn id="76" dur="5000" fill="hold"/>
                                        <p:tgtEl>
                                          <p:spTgt spid="4104"/>
                                        </p:tgtEl>
                                        <p:attrNameLst>
                                          <p:attrName>ppt_h</p:attrName>
                                        </p:attrNameLst>
                                      </p:cBhvr>
                                      <p:tavLst>
                                        <p:tav tm="0">
                                          <p:val>
                                            <p:strVal val="#ppt_h"/>
                                          </p:val>
                                        </p:tav>
                                        <p:tav tm="100000">
                                          <p:val>
                                            <p:strVal val="#ppt_h"/>
                                          </p:val>
                                        </p:tav>
                                      </p:tavLst>
                                    </p:anim>
                                  </p:childTnLst>
                                </p:cTn>
                              </p:par>
                              <p:par>
                                <p:cTn id="77" presetID="19" presetClass="entr" presetSubtype="10" fill="hold" grpId="1" nodeType="withEffect">
                                  <p:stCondLst>
                                    <p:cond delay="0"/>
                                  </p:stCondLst>
                                  <p:childTnLst>
                                    <p:set>
                                      <p:cBhvr>
                                        <p:cTn id="78" dur="1" fill="hold">
                                          <p:stCondLst>
                                            <p:cond delay="0"/>
                                          </p:stCondLst>
                                        </p:cTn>
                                        <p:tgtEl>
                                          <p:spTgt spid="4105"/>
                                        </p:tgtEl>
                                        <p:attrNameLst>
                                          <p:attrName>style.visibility</p:attrName>
                                        </p:attrNameLst>
                                      </p:cBhvr>
                                      <p:to>
                                        <p:strVal val="visible"/>
                                      </p:to>
                                    </p:set>
                                    <p:anim calcmode="lin" valueType="num">
                                      <p:cBhvr>
                                        <p:cTn id="79" dur="5000" fill="hold"/>
                                        <p:tgtEl>
                                          <p:spTgt spid="4105"/>
                                        </p:tgtEl>
                                        <p:attrNameLst>
                                          <p:attrName>ppt_w</p:attrName>
                                        </p:attrNameLst>
                                      </p:cBhvr>
                                      <p:tavLst>
                                        <p:tav tm="0" fmla="#ppt_w*sin(2.5*pi*$)">
                                          <p:val>
                                            <p:fltVal val="0"/>
                                          </p:val>
                                        </p:tav>
                                        <p:tav tm="100000">
                                          <p:val>
                                            <p:fltVal val="1"/>
                                          </p:val>
                                        </p:tav>
                                      </p:tavLst>
                                    </p:anim>
                                    <p:anim calcmode="lin" valueType="num">
                                      <p:cBhvr>
                                        <p:cTn id="80" dur="5000" fill="hold"/>
                                        <p:tgtEl>
                                          <p:spTgt spid="4105"/>
                                        </p:tgtEl>
                                        <p:attrNameLst>
                                          <p:attrName>ppt_h</p:attrName>
                                        </p:attrNameLst>
                                      </p:cBhvr>
                                      <p:tavLst>
                                        <p:tav tm="0">
                                          <p:val>
                                            <p:strVal val="#ppt_h"/>
                                          </p:val>
                                        </p:tav>
                                        <p:tav tm="100000">
                                          <p:val>
                                            <p:strVal val="#ppt_h"/>
                                          </p:val>
                                        </p:tav>
                                      </p:tavLst>
                                    </p:anim>
                                  </p:childTnLst>
                                </p:cTn>
                              </p:par>
                              <p:par>
                                <p:cTn id="81" presetID="19" presetClass="entr" presetSubtype="10" fill="hold" grpId="1" nodeType="withEffect">
                                  <p:stCondLst>
                                    <p:cond delay="0"/>
                                  </p:stCondLst>
                                  <p:childTnLst>
                                    <p:set>
                                      <p:cBhvr>
                                        <p:cTn id="82" dur="1" fill="hold">
                                          <p:stCondLst>
                                            <p:cond delay="0"/>
                                          </p:stCondLst>
                                        </p:cTn>
                                        <p:tgtEl>
                                          <p:spTgt spid="4106"/>
                                        </p:tgtEl>
                                        <p:attrNameLst>
                                          <p:attrName>style.visibility</p:attrName>
                                        </p:attrNameLst>
                                      </p:cBhvr>
                                      <p:to>
                                        <p:strVal val="visible"/>
                                      </p:to>
                                    </p:set>
                                    <p:anim calcmode="lin" valueType="num">
                                      <p:cBhvr>
                                        <p:cTn id="83" dur="5000" fill="hold"/>
                                        <p:tgtEl>
                                          <p:spTgt spid="4106"/>
                                        </p:tgtEl>
                                        <p:attrNameLst>
                                          <p:attrName>ppt_w</p:attrName>
                                        </p:attrNameLst>
                                      </p:cBhvr>
                                      <p:tavLst>
                                        <p:tav tm="0" fmla="#ppt_w*sin(2.5*pi*$)">
                                          <p:val>
                                            <p:fltVal val="0"/>
                                          </p:val>
                                        </p:tav>
                                        <p:tav tm="100000">
                                          <p:val>
                                            <p:fltVal val="1"/>
                                          </p:val>
                                        </p:tav>
                                      </p:tavLst>
                                    </p:anim>
                                    <p:anim calcmode="lin" valueType="num">
                                      <p:cBhvr>
                                        <p:cTn id="84" dur="5000" fill="hold"/>
                                        <p:tgtEl>
                                          <p:spTgt spid="4106"/>
                                        </p:tgtEl>
                                        <p:attrNameLst>
                                          <p:attrName>ppt_h</p:attrName>
                                        </p:attrNameLst>
                                      </p:cBhvr>
                                      <p:tavLst>
                                        <p:tav tm="0">
                                          <p:val>
                                            <p:strVal val="#ppt_h"/>
                                          </p:val>
                                        </p:tav>
                                        <p:tav tm="100000">
                                          <p:val>
                                            <p:strVal val="#ppt_h"/>
                                          </p:val>
                                        </p:tav>
                                      </p:tavLst>
                                    </p:anim>
                                  </p:childTnLst>
                                </p:cTn>
                              </p:par>
                              <p:par>
                                <p:cTn id="85" presetID="19" presetClass="entr" presetSubtype="10" fill="hold" grpId="1" nodeType="withEffect">
                                  <p:stCondLst>
                                    <p:cond delay="0"/>
                                  </p:stCondLst>
                                  <p:childTnLst>
                                    <p:set>
                                      <p:cBhvr>
                                        <p:cTn id="86" dur="1" fill="hold">
                                          <p:stCondLst>
                                            <p:cond delay="0"/>
                                          </p:stCondLst>
                                        </p:cTn>
                                        <p:tgtEl>
                                          <p:spTgt spid="4107"/>
                                        </p:tgtEl>
                                        <p:attrNameLst>
                                          <p:attrName>style.visibility</p:attrName>
                                        </p:attrNameLst>
                                      </p:cBhvr>
                                      <p:to>
                                        <p:strVal val="visible"/>
                                      </p:to>
                                    </p:set>
                                    <p:anim calcmode="lin" valueType="num">
                                      <p:cBhvr>
                                        <p:cTn id="87" dur="5000" fill="hold"/>
                                        <p:tgtEl>
                                          <p:spTgt spid="4107"/>
                                        </p:tgtEl>
                                        <p:attrNameLst>
                                          <p:attrName>ppt_w</p:attrName>
                                        </p:attrNameLst>
                                      </p:cBhvr>
                                      <p:tavLst>
                                        <p:tav tm="0" fmla="#ppt_w*sin(2.5*pi*$)">
                                          <p:val>
                                            <p:fltVal val="0"/>
                                          </p:val>
                                        </p:tav>
                                        <p:tav tm="100000">
                                          <p:val>
                                            <p:fltVal val="1"/>
                                          </p:val>
                                        </p:tav>
                                      </p:tavLst>
                                    </p:anim>
                                    <p:anim calcmode="lin" valueType="num">
                                      <p:cBhvr>
                                        <p:cTn id="88" dur="5000" fill="hold"/>
                                        <p:tgtEl>
                                          <p:spTgt spid="4107"/>
                                        </p:tgtEl>
                                        <p:attrNameLst>
                                          <p:attrName>ppt_h</p:attrName>
                                        </p:attrNameLst>
                                      </p:cBhvr>
                                      <p:tavLst>
                                        <p:tav tm="0">
                                          <p:val>
                                            <p:strVal val="#ppt_h"/>
                                          </p:val>
                                        </p:tav>
                                        <p:tav tm="100000">
                                          <p:val>
                                            <p:strVal val="#ppt_h"/>
                                          </p:val>
                                        </p:tav>
                                      </p:tavLst>
                                    </p:anim>
                                  </p:childTnLst>
                                </p:cTn>
                              </p:par>
                              <p:par>
                                <p:cTn id="89" presetID="19" presetClass="entr" presetSubtype="10" fill="hold" grpId="1" nodeType="withEffect">
                                  <p:stCondLst>
                                    <p:cond delay="0"/>
                                  </p:stCondLst>
                                  <p:childTnLst>
                                    <p:set>
                                      <p:cBhvr>
                                        <p:cTn id="90" dur="1" fill="hold">
                                          <p:stCondLst>
                                            <p:cond delay="0"/>
                                          </p:stCondLst>
                                        </p:cTn>
                                        <p:tgtEl>
                                          <p:spTgt spid="4108"/>
                                        </p:tgtEl>
                                        <p:attrNameLst>
                                          <p:attrName>style.visibility</p:attrName>
                                        </p:attrNameLst>
                                      </p:cBhvr>
                                      <p:to>
                                        <p:strVal val="visible"/>
                                      </p:to>
                                    </p:set>
                                    <p:anim calcmode="lin" valueType="num">
                                      <p:cBhvr>
                                        <p:cTn id="91" dur="5000" fill="hold"/>
                                        <p:tgtEl>
                                          <p:spTgt spid="4108"/>
                                        </p:tgtEl>
                                        <p:attrNameLst>
                                          <p:attrName>ppt_w</p:attrName>
                                        </p:attrNameLst>
                                      </p:cBhvr>
                                      <p:tavLst>
                                        <p:tav tm="0" fmla="#ppt_w*sin(2.5*pi*$)">
                                          <p:val>
                                            <p:fltVal val="0"/>
                                          </p:val>
                                        </p:tav>
                                        <p:tav tm="100000">
                                          <p:val>
                                            <p:fltVal val="1"/>
                                          </p:val>
                                        </p:tav>
                                      </p:tavLst>
                                    </p:anim>
                                    <p:anim calcmode="lin" valueType="num">
                                      <p:cBhvr>
                                        <p:cTn id="92" dur="5000" fill="hold"/>
                                        <p:tgtEl>
                                          <p:spTgt spid="4108"/>
                                        </p:tgtEl>
                                        <p:attrNameLst>
                                          <p:attrName>ppt_h</p:attrName>
                                        </p:attrNameLst>
                                      </p:cBhvr>
                                      <p:tavLst>
                                        <p:tav tm="0">
                                          <p:val>
                                            <p:strVal val="#ppt_h"/>
                                          </p:val>
                                        </p:tav>
                                        <p:tav tm="100000">
                                          <p:val>
                                            <p:strVal val="#ppt_h"/>
                                          </p:val>
                                        </p:tav>
                                      </p:tavLst>
                                    </p:anim>
                                  </p:childTnLst>
                                </p:cTn>
                              </p:par>
                              <p:par>
                                <p:cTn id="93" presetID="19" presetClass="entr" presetSubtype="10" fill="hold" grpId="1" nodeType="withEffect">
                                  <p:stCondLst>
                                    <p:cond delay="0"/>
                                  </p:stCondLst>
                                  <p:childTnLst>
                                    <p:set>
                                      <p:cBhvr>
                                        <p:cTn id="94" dur="1" fill="hold">
                                          <p:stCondLst>
                                            <p:cond delay="0"/>
                                          </p:stCondLst>
                                        </p:cTn>
                                        <p:tgtEl>
                                          <p:spTgt spid="4109"/>
                                        </p:tgtEl>
                                        <p:attrNameLst>
                                          <p:attrName>style.visibility</p:attrName>
                                        </p:attrNameLst>
                                      </p:cBhvr>
                                      <p:to>
                                        <p:strVal val="visible"/>
                                      </p:to>
                                    </p:set>
                                    <p:anim calcmode="lin" valueType="num">
                                      <p:cBhvr>
                                        <p:cTn id="95" dur="5000" fill="hold"/>
                                        <p:tgtEl>
                                          <p:spTgt spid="4109"/>
                                        </p:tgtEl>
                                        <p:attrNameLst>
                                          <p:attrName>ppt_w</p:attrName>
                                        </p:attrNameLst>
                                      </p:cBhvr>
                                      <p:tavLst>
                                        <p:tav tm="0" fmla="#ppt_w*sin(2.5*pi*$)">
                                          <p:val>
                                            <p:fltVal val="0"/>
                                          </p:val>
                                        </p:tav>
                                        <p:tav tm="100000">
                                          <p:val>
                                            <p:fltVal val="1"/>
                                          </p:val>
                                        </p:tav>
                                      </p:tavLst>
                                    </p:anim>
                                    <p:anim calcmode="lin" valueType="num">
                                      <p:cBhvr>
                                        <p:cTn id="96" dur="5000" fill="hold"/>
                                        <p:tgtEl>
                                          <p:spTgt spid="4109"/>
                                        </p:tgtEl>
                                        <p:attrNameLst>
                                          <p:attrName>ppt_h</p:attrName>
                                        </p:attrNameLst>
                                      </p:cBhvr>
                                      <p:tavLst>
                                        <p:tav tm="0">
                                          <p:val>
                                            <p:strVal val="#ppt_h"/>
                                          </p:val>
                                        </p:tav>
                                        <p:tav tm="100000">
                                          <p:val>
                                            <p:strVal val="#ppt_h"/>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3" presetClass="emph" presetSubtype="0" repeatCount="indefinite" fill="hold" grpId="0" nodeType="clickEffect">
                                  <p:stCondLst>
                                    <p:cond delay="0"/>
                                  </p:stCondLst>
                                  <p:childTnLst>
                                    <p:animClr clrSpc="hsl" dir="cw">
                                      <p:cBhvr override="childStyle">
                                        <p:cTn id="100" dur="5000" fill="hold"/>
                                        <p:tgtEl>
                                          <p:spTgt spid="4111"/>
                                        </p:tgtEl>
                                        <p:attrNameLst>
                                          <p:attrName>style.color</p:attrName>
                                        </p:attrNameLst>
                                      </p:cBhvr>
                                      <p:by>
                                        <p:hsl h="10842353" s="0" l="0"/>
                                      </p:by>
                                    </p:animClr>
                                    <p:animClr clrSpc="hsl" dir="cw">
                                      <p:cBhvr>
                                        <p:cTn id="101" dur="5000" fill="hold"/>
                                        <p:tgtEl>
                                          <p:spTgt spid="4111"/>
                                        </p:tgtEl>
                                        <p:attrNameLst>
                                          <p:attrName>fillcolor</p:attrName>
                                        </p:attrNameLst>
                                      </p:cBhvr>
                                      <p:by>
                                        <p:hsl h="10842353" s="0" l="0"/>
                                      </p:by>
                                    </p:animClr>
                                    <p:animClr clrSpc="hsl" dir="cw">
                                      <p:cBhvr>
                                        <p:cTn id="102" dur="5000" fill="hold"/>
                                        <p:tgtEl>
                                          <p:spTgt spid="4111"/>
                                        </p:tgtEl>
                                        <p:attrNameLst>
                                          <p:attrName>stroke.color</p:attrName>
                                        </p:attrNameLst>
                                      </p:cBhvr>
                                      <p:by>
                                        <p:hsl h="10842353" s="0" l="0"/>
                                      </p:by>
                                    </p:animClr>
                                    <p:set>
                                      <p:cBhvr>
                                        <p:cTn id="103" dur="5000" fill="hold"/>
                                        <p:tgtEl>
                                          <p:spTgt spid="41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p:bldP spid="4103" grpId="1"/>
      <p:bldP spid="4104" grpId="0"/>
      <p:bldP spid="4104" grpId="1"/>
      <p:bldP spid="4105" grpId="0"/>
      <p:bldP spid="4105" grpId="1"/>
      <p:bldP spid="4106" grpId="0"/>
      <p:bldP spid="4106" grpId="1"/>
      <p:bldP spid="4107" grpId="0"/>
      <p:bldP spid="4107" grpId="1"/>
      <p:bldP spid="4108" grpId="0"/>
      <p:bldP spid="4108" grpId="1"/>
      <p:bldP spid="4109" grpId="0"/>
      <p:bldP spid="4109" grpId="1"/>
      <p:bldP spid="411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066800" y="0"/>
            <a:ext cx="7467600" cy="366713"/>
          </a:xfrm>
          <a:prstGeom prst="rect">
            <a:avLst/>
          </a:prstGeom>
          <a:noFill/>
          <a:ln w="9525">
            <a:noFill/>
            <a:miter lim="800000"/>
            <a:headEnd/>
            <a:tailEnd/>
          </a:ln>
        </p:spPr>
        <p:txBody>
          <a:bodyPr>
            <a:spAutoFit/>
          </a:bodyPr>
          <a:lstStyle/>
          <a:p>
            <a:pPr algn="ctr"/>
            <a:endParaRPr lang="en-US">
              <a:solidFill>
                <a:srgbClr val="FFFF66"/>
              </a:solidFill>
              <a:latin typeface="Arial" charset="0"/>
            </a:endParaRPr>
          </a:p>
        </p:txBody>
      </p:sp>
      <p:grpSp>
        <p:nvGrpSpPr>
          <p:cNvPr id="2" name="Group 6"/>
          <p:cNvGrpSpPr>
            <a:grpSpLocks/>
          </p:cNvGrpSpPr>
          <p:nvPr/>
        </p:nvGrpSpPr>
        <p:grpSpPr bwMode="auto">
          <a:xfrm>
            <a:off x="1524000" y="2971800"/>
            <a:ext cx="6192838" cy="1800225"/>
            <a:chOff x="1066" y="1480"/>
            <a:chExt cx="3901" cy="1134"/>
          </a:xfrm>
        </p:grpSpPr>
        <p:sp>
          <p:nvSpPr>
            <p:cNvPr id="14344" name="AutoShape 7"/>
            <p:cNvSpPr>
              <a:spLocks noChangeArrowheads="1"/>
            </p:cNvSpPr>
            <p:nvPr/>
          </p:nvSpPr>
          <p:spPr bwMode="auto">
            <a:xfrm>
              <a:off x="1066" y="1480"/>
              <a:ext cx="3901" cy="1134"/>
            </a:xfrm>
            <a:prstGeom prst="flowChartTerminator">
              <a:avLst/>
            </a:prstGeom>
            <a:solidFill>
              <a:srgbClr val="CCFF99"/>
            </a:solidFill>
            <a:ln w="9525">
              <a:solidFill>
                <a:srgbClr val="FFFF66"/>
              </a:solidFill>
              <a:miter lim="800000"/>
              <a:headEnd/>
              <a:tailEnd/>
            </a:ln>
          </p:spPr>
          <p:txBody>
            <a:bodyPr wrap="none" anchor="ctr"/>
            <a:lstStyle/>
            <a:p>
              <a:endParaRPr lang="en-US">
                <a:latin typeface="Arial" charset="0"/>
              </a:endParaRPr>
            </a:p>
          </p:txBody>
        </p:sp>
        <p:sp>
          <p:nvSpPr>
            <p:cNvPr id="14345" name="Text Box 8"/>
            <p:cNvSpPr txBox="1">
              <a:spLocks noChangeArrowheads="1"/>
            </p:cNvSpPr>
            <p:nvPr/>
          </p:nvSpPr>
          <p:spPr bwMode="auto">
            <a:xfrm>
              <a:off x="1429" y="1797"/>
              <a:ext cx="3220" cy="442"/>
            </a:xfrm>
            <a:prstGeom prst="rect">
              <a:avLst/>
            </a:prstGeom>
            <a:noFill/>
            <a:ln w="9525">
              <a:noFill/>
              <a:miter lim="800000"/>
              <a:headEnd/>
              <a:tailEnd/>
            </a:ln>
          </p:spPr>
          <p:txBody>
            <a:bodyPr>
              <a:spAutoFit/>
            </a:bodyPr>
            <a:lstStyle/>
            <a:p>
              <a:pPr>
                <a:spcBef>
                  <a:spcPct val="50000"/>
                </a:spcBef>
              </a:pPr>
              <a:r>
                <a:rPr lang="en-US" sz="2000" b="1" i="1">
                  <a:solidFill>
                    <a:srgbClr val="FF00FF"/>
                  </a:solidFill>
                  <a:latin typeface="Arial" charset="0"/>
                </a:rPr>
                <a:t>Niềm vui sẽ được nhân lên, nỗi buồn sẽ vơi đi nếu được cảm thông , chia sẻ.</a:t>
              </a:r>
            </a:p>
          </p:txBody>
        </p:sp>
      </p:grpSp>
      <p:pic>
        <p:nvPicPr>
          <p:cNvPr id="14340" name="Picture 9" descr="20070910141832536[1]"/>
          <p:cNvPicPr>
            <a:picLocks noChangeAspect="1" noChangeArrowheads="1" noCrop="1"/>
          </p:cNvPicPr>
          <p:nvPr/>
        </p:nvPicPr>
        <p:blipFill>
          <a:blip r:embed="rId2"/>
          <a:srcRect/>
          <a:stretch>
            <a:fillRect/>
          </a:stretch>
        </p:blipFill>
        <p:spPr bwMode="auto">
          <a:xfrm rot="5400000">
            <a:off x="6486525" y="4200525"/>
            <a:ext cx="819150" cy="4495800"/>
          </a:xfrm>
          <a:prstGeom prst="rect">
            <a:avLst/>
          </a:prstGeom>
          <a:noFill/>
          <a:ln w="9525">
            <a:noFill/>
            <a:miter lim="800000"/>
            <a:headEnd/>
            <a:tailEnd/>
          </a:ln>
        </p:spPr>
      </p:pic>
      <p:pic>
        <p:nvPicPr>
          <p:cNvPr id="14341" name="Picture 10" descr="20070910141832536[1]"/>
          <p:cNvPicPr>
            <a:picLocks noChangeAspect="1" noChangeArrowheads="1" noCrop="1"/>
          </p:cNvPicPr>
          <p:nvPr/>
        </p:nvPicPr>
        <p:blipFill>
          <a:blip r:embed="rId2"/>
          <a:srcRect/>
          <a:stretch>
            <a:fillRect/>
          </a:stretch>
        </p:blipFill>
        <p:spPr bwMode="auto">
          <a:xfrm rot="5400000">
            <a:off x="1838325" y="4200525"/>
            <a:ext cx="819150" cy="4495800"/>
          </a:xfrm>
          <a:prstGeom prst="rect">
            <a:avLst/>
          </a:prstGeom>
          <a:noFill/>
          <a:ln w="9525">
            <a:noFill/>
            <a:miter lim="800000"/>
            <a:headEnd/>
            <a:tailEnd/>
          </a:ln>
        </p:spPr>
      </p:pic>
      <p:sp>
        <p:nvSpPr>
          <p:cNvPr id="14342" name="AutoShape 11"/>
          <p:cNvSpPr>
            <a:spLocks noChangeArrowheads="1"/>
          </p:cNvSpPr>
          <p:nvPr/>
        </p:nvSpPr>
        <p:spPr bwMode="auto">
          <a:xfrm>
            <a:off x="1981200" y="1600200"/>
            <a:ext cx="5562600" cy="1143000"/>
          </a:xfrm>
          <a:prstGeom prst="ellipseRibbon">
            <a:avLst>
              <a:gd name="adj1" fmla="val 11931"/>
              <a:gd name="adj2" fmla="val 48028"/>
              <a:gd name="adj3" fmla="val 3125"/>
            </a:avLst>
          </a:prstGeom>
          <a:solidFill>
            <a:schemeClr val="accent1"/>
          </a:solidFill>
          <a:ln w="9525">
            <a:solidFill>
              <a:schemeClr val="tx1"/>
            </a:solidFill>
            <a:round/>
            <a:headEnd/>
            <a:tailEnd/>
          </a:ln>
        </p:spPr>
        <p:txBody>
          <a:bodyPr wrap="none" anchor="ctr"/>
          <a:lstStyle/>
          <a:p>
            <a:pPr algn="ctr"/>
            <a:r>
              <a:rPr lang="en-US" sz="3200" b="1">
                <a:solidFill>
                  <a:srgbClr val="FFFF00"/>
                </a:solidFill>
                <a:latin typeface="Arial" charset="0"/>
              </a:rPr>
              <a:t>Ghi nhớ</a:t>
            </a:r>
          </a:p>
        </p:txBody>
      </p:sp>
      <p:sp>
        <p:nvSpPr>
          <p:cNvPr id="14343" name="Rectangle 18"/>
          <p:cNvSpPr>
            <a:spLocks noRot="1" noChangeArrowheads="1"/>
          </p:cNvSpPr>
          <p:nvPr/>
        </p:nvSpPr>
        <p:spPr bwMode="auto">
          <a:xfrm>
            <a:off x="457200" y="0"/>
            <a:ext cx="8229600" cy="1139825"/>
          </a:xfrm>
          <a:prstGeom prst="rect">
            <a:avLst/>
          </a:prstGeom>
          <a:noFill/>
          <a:ln w="9525">
            <a:noFill/>
            <a:miter lim="800000"/>
            <a:headEnd/>
            <a:tailEnd/>
          </a:ln>
        </p:spPr>
        <p:txBody>
          <a:bodyPr anchor="ctr" anchorCtr="1"/>
          <a:lstStyle/>
          <a:p>
            <a:pPr algn="ctr" eaLnBrk="1" hangingPunct="1"/>
            <a:r>
              <a:rPr lang="en-US" sz="2400">
                <a:solidFill>
                  <a:srgbClr val="FFFF00"/>
                </a:solidFill>
                <a:latin typeface="Arial" charset="0"/>
              </a:rPr>
              <a:t/>
            </a:r>
            <a:br>
              <a:rPr lang="en-US" sz="2400">
                <a:solidFill>
                  <a:srgbClr val="FFFF00"/>
                </a:solidFill>
                <a:latin typeface="Arial" charset="0"/>
              </a:rPr>
            </a:br>
            <a:r>
              <a:rPr lang="en-US" sz="2400" u="sng">
                <a:solidFill>
                  <a:srgbClr val="FFFF00"/>
                </a:solidFill>
                <a:latin typeface="Arial" charset="0"/>
              </a:rPr>
              <a:t>Đạo đức</a:t>
            </a:r>
            <a:br>
              <a:rPr lang="en-US" sz="2400" u="sng">
                <a:solidFill>
                  <a:srgbClr val="FFFF00"/>
                </a:solidFill>
                <a:latin typeface="Arial" charset="0"/>
              </a:rPr>
            </a:br>
            <a:r>
              <a:rPr lang="en-US" sz="2400" b="1">
                <a:solidFill>
                  <a:srgbClr val="FFFF00"/>
                </a:solidFill>
                <a:latin typeface="Arial" charset="0"/>
              </a:rPr>
              <a:t>Chia sẻ vui buồn cùng bạn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Bouque_of_pink_rosses"/>
          <p:cNvPicPr>
            <a:picLocks noChangeAspect="1" noChangeArrowheads="1" noCrop="1"/>
          </p:cNvPicPr>
          <p:nvPr/>
        </p:nvPicPr>
        <p:blipFill>
          <a:blip r:embed="rId2"/>
          <a:srcRect/>
          <a:stretch>
            <a:fillRect/>
          </a:stretch>
        </p:blipFill>
        <p:spPr bwMode="auto">
          <a:xfrm>
            <a:off x="2438400" y="457200"/>
            <a:ext cx="4419600" cy="5029200"/>
          </a:xfrm>
          <a:prstGeom prst="rect">
            <a:avLst/>
          </a:prstGeom>
          <a:noFill/>
          <a:ln w="9525">
            <a:noFill/>
            <a:miter lim="800000"/>
            <a:headEnd/>
            <a:tailEnd/>
          </a:ln>
        </p:spPr>
      </p:pic>
      <p:pic>
        <p:nvPicPr>
          <p:cNvPr id="15363" name="Picture 7" descr="floral"/>
          <p:cNvPicPr>
            <a:picLocks noChangeAspect="1" noChangeArrowheads="1" noCrop="1"/>
          </p:cNvPicPr>
          <p:nvPr/>
        </p:nvPicPr>
        <p:blipFill>
          <a:blip r:embed="rId3"/>
          <a:srcRect/>
          <a:stretch>
            <a:fillRect/>
          </a:stretch>
        </p:blipFill>
        <p:spPr bwMode="auto">
          <a:xfrm rot="10800000">
            <a:off x="7620000" y="152400"/>
            <a:ext cx="1524000" cy="1524000"/>
          </a:xfrm>
          <a:prstGeom prst="rect">
            <a:avLst/>
          </a:prstGeom>
          <a:noFill/>
          <a:ln w="9525">
            <a:noFill/>
            <a:miter lim="800000"/>
            <a:headEnd/>
            <a:tailEnd/>
          </a:ln>
        </p:spPr>
      </p:pic>
      <p:pic>
        <p:nvPicPr>
          <p:cNvPr id="15364" name="Picture 8" descr="floral"/>
          <p:cNvPicPr>
            <a:picLocks noChangeAspect="1" noChangeArrowheads="1" noCrop="1"/>
          </p:cNvPicPr>
          <p:nvPr/>
        </p:nvPicPr>
        <p:blipFill>
          <a:blip r:embed="rId3"/>
          <a:srcRect/>
          <a:stretch>
            <a:fillRect/>
          </a:stretch>
        </p:blipFill>
        <p:spPr bwMode="auto">
          <a:xfrm rot="10800000">
            <a:off x="0" y="152400"/>
            <a:ext cx="1524000" cy="1524000"/>
          </a:xfrm>
          <a:prstGeom prst="rect">
            <a:avLst/>
          </a:prstGeom>
          <a:noFill/>
          <a:ln w="9525">
            <a:noFill/>
            <a:miter lim="800000"/>
            <a:headEnd/>
            <a:tailEnd/>
          </a:ln>
        </p:spPr>
      </p:pic>
    </p:spTree>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3" name="Rectangle 3"/>
          <p:cNvSpPr>
            <a:spLocks noGrp="1" noChangeArrowheads="1"/>
          </p:cNvSpPr>
          <p:nvPr>
            <p:ph type="body" idx="1"/>
          </p:nvPr>
        </p:nvSpPr>
        <p:spPr/>
        <p:txBody>
          <a:bodyPr/>
          <a:lstStyle/>
          <a:p>
            <a:pPr eaLnBrk="1" hangingPunct="1">
              <a:defRPr/>
            </a:pPr>
            <a:r>
              <a:rPr lang="en-US" smtClean="0"/>
              <a:t> </a:t>
            </a:r>
          </a:p>
        </p:txBody>
      </p:sp>
      <p:sp>
        <p:nvSpPr>
          <p:cNvPr id="6147" name="Rectangle 4"/>
          <p:cNvSpPr>
            <a:spLocks noRot="1" noChangeArrowheads="1"/>
          </p:cNvSpPr>
          <p:nvPr>
            <p:ph type="title"/>
          </p:nvPr>
        </p:nvSpPr>
        <p:spPr>
          <a:noFill/>
        </p:spPr>
        <p:txBody>
          <a:bodyPr/>
          <a:lstStyle/>
          <a:p>
            <a:pPr eaLnBrk="1" hangingPunct="1"/>
            <a:r>
              <a:rPr lang="en-US" sz="2400" smtClean="0">
                <a:solidFill>
                  <a:srgbClr val="FFFF00"/>
                </a:solidFill>
                <a:effectLst/>
              </a:rPr>
              <a:t/>
            </a:r>
            <a:br>
              <a:rPr lang="en-US" sz="2400" smtClean="0">
                <a:solidFill>
                  <a:srgbClr val="FFFF00"/>
                </a:solidFill>
                <a:effectLst/>
              </a:rPr>
            </a:br>
            <a:r>
              <a:rPr lang="en-US" sz="2400" u="sng" smtClean="0">
                <a:solidFill>
                  <a:srgbClr val="FFFF00"/>
                </a:solidFill>
                <a:effectLst/>
              </a:rPr>
              <a:t>Đạo đức</a:t>
            </a:r>
          </a:p>
        </p:txBody>
      </p:sp>
      <p:sp>
        <p:nvSpPr>
          <p:cNvPr id="6148" name="AutoShape 5"/>
          <p:cNvSpPr>
            <a:spLocks noChangeArrowheads="1"/>
          </p:cNvSpPr>
          <p:nvPr/>
        </p:nvSpPr>
        <p:spPr bwMode="auto">
          <a:xfrm>
            <a:off x="1447800" y="1066800"/>
            <a:ext cx="6553200" cy="1447800"/>
          </a:xfrm>
          <a:prstGeom prst="ellipseRibbon">
            <a:avLst>
              <a:gd name="adj1" fmla="val 25000"/>
              <a:gd name="adj2" fmla="val 50000"/>
              <a:gd name="adj3" fmla="val 12500"/>
            </a:avLst>
          </a:prstGeom>
          <a:solidFill>
            <a:srgbClr val="FFFF00"/>
          </a:solidFill>
          <a:ln w="9525">
            <a:solidFill>
              <a:schemeClr val="tx1"/>
            </a:solidFill>
            <a:round/>
            <a:headEnd/>
            <a:tailEnd/>
          </a:ln>
        </p:spPr>
        <p:txBody>
          <a:bodyPr wrap="none" anchor="ctr"/>
          <a:lstStyle/>
          <a:p>
            <a:endParaRPr lang="en-US">
              <a:latin typeface="Arial" charset="0"/>
            </a:endParaRPr>
          </a:p>
        </p:txBody>
      </p:sp>
      <p:sp>
        <p:nvSpPr>
          <p:cNvPr id="6149" name="Text Box 6"/>
          <p:cNvSpPr txBox="1">
            <a:spLocks noChangeArrowheads="1"/>
          </p:cNvSpPr>
          <p:nvPr/>
        </p:nvSpPr>
        <p:spPr bwMode="auto">
          <a:xfrm>
            <a:off x="3619500" y="1724025"/>
            <a:ext cx="30480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latin typeface="Arial" charset="0"/>
              </a:rPr>
              <a:t>Kiểm tra bài cũ</a:t>
            </a:r>
          </a:p>
        </p:txBody>
      </p:sp>
      <p:sp>
        <p:nvSpPr>
          <p:cNvPr id="245767" name="AutoShape 7"/>
          <p:cNvSpPr>
            <a:spLocks noChangeArrowheads="1"/>
          </p:cNvSpPr>
          <p:nvPr/>
        </p:nvSpPr>
        <p:spPr bwMode="auto">
          <a:xfrm>
            <a:off x="457200" y="2590800"/>
            <a:ext cx="7818438" cy="2025650"/>
          </a:xfrm>
          <a:prstGeom prst="cloudCallout">
            <a:avLst>
              <a:gd name="adj1" fmla="val -41389"/>
              <a:gd name="adj2" fmla="val 136833"/>
            </a:avLst>
          </a:prstGeom>
          <a:solidFill>
            <a:srgbClr val="FFFFCC"/>
          </a:solidFill>
          <a:ln w="9525">
            <a:solidFill>
              <a:srgbClr val="0000FF"/>
            </a:solidFill>
            <a:round/>
            <a:headEnd/>
            <a:tailEnd/>
          </a:ln>
        </p:spPr>
        <p:txBody>
          <a:bodyPr/>
          <a:lstStyle/>
          <a:p>
            <a:pPr algn="ctr" eaLnBrk="1" hangingPunct="1"/>
            <a:r>
              <a:rPr lang="en-US" sz="2400" b="1">
                <a:solidFill>
                  <a:srgbClr val="FF0000"/>
                </a:solidFill>
                <a:latin typeface="Arial" charset="0"/>
              </a:rPr>
              <a:t>Nêu việc làm của em thể hiện sự quan tâm chăm sóc ông bà, cha mẹ, </a:t>
            </a:r>
          </a:p>
          <a:p>
            <a:pPr algn="ctr" eaLnBrk="1" hangingPunct="1"/>
            <a:r>
              <a:rPr lang="en-US" sz="2400" b="1">
                <a:solidFill>
                  <a:srgbClr val="FF0000"/>
                </a:solidFill>
                <a:latin typeface="Arial" charset="0"/>
              </a:rPr>
              <a:t>anh chị,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67"/>
                                        </p:tgtEl>
                                        <p:attrNameLst>
                                          <p:attrName>style.visibility</p:attrName>
                                        </p:attrNameLst>
                                      </p:cBhvr>
                                      <p:to>
                                        <p:strVal val="visible"/>
                                      </p:to>
                                    </p:set>
                                    <p:anim calcmode="lin" valueType="num">
                                      <p:cBhvr additive="base">
                                        <p:cTn id="7" dur="500" fill="hold"/>
                                        <p:tgtEl>
                                          <p:spTgt spid="245767"/>
                                        </p:tgtEl>
                                        <p:attrNameLst>
                                          <p:attrName>ppt_x</p:attrName>
                                        </p:attrNameLst>
                                      </p:cBhvr>
                                      <p:tavLst>
                                        <p:tav tm="0">
                                          <p:val>
                                            <p:strVal val="#ppt_x"/>
                                          </p:val>
                                        </p:tav>
                                        <p:tav tm="100000">
                                          <p:val>
                                            <p:strVal val="#ppt_x"/>
                                          </p:val>
                                        </p:tav>
                                      </p:tavLst>
                                    </p:anim>
                                    <p:anim calcmode="lin" valueType="num">
                                      <p:cBhvr additive="base">
                                        <p:cTn id="8" dur="500" fill="hold"/>
                                        <p:tgtEl>
                                          <p:spTgt spid="2457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4261" name="Picture 5" descr="15807BB1"/>
          <p:cNvPicPr>
            <a:picLocks noChangeAspect="1" noChangeArrowheads="1"/>
          </p:cNvPicPr>
          <p:nvPr/>
        </p:nvPicPr>
        <p:blipFill>
          <a:blip r:embed="rId2"/>
          <a:srcRect l="15263" t="16057" r="27948" b="59857"/>
          <a:stretch>
            <a:fillRect/>
          </a:stretch>
        </p:blipFill>
        <p:spPr bwMode="auto">
          <a:xfrm>
            <a:off x="0" y="1676400"/>
            <a:ext cx="5334000" cy="5181600"/>
          </a:xfrm>
          <a:prstGeom prst="rect">
            <a:avLst/>
          </a:prstGeom>
          <a:noFill/>
          <a:ln w="9525">
            <a:solidFill>
              <a:srgbClr val="FF66FF"/>
            </a:solidFill>
            <a:miter lim="800000"/>
            <a:headEnd/>
            <a:tailEnd/>
          </a:ln>
        </p:spPr>
      </p:pic>
      <p:sp>
        <p:nvSpPr>
          <p:cNvPr id="224262" name="Rectangle 6"/>
          <p:cNvSpPr>
            <a:spLocks noChangeArrowheads="1"/>
          </p:cNvSpPr>
          <p:nvPr/>
        </p:nvSpPr>
        <p:spPr bwMode="auto">
          <a:xfrm>
            <a:off x="228600" y="5943600"/>
            <a:ext cx="8610600" cy="304800"/>
          </a:xfrm>
          <a:prstGeom prst="rect">
            <a:avLst/>
          </a:prstGeom>
          <a:noFill/>
          <a:ln w="9525">
            <a:noFill/>
            <a:miter lim="800000"/>
            <a:headEnd/>
            <a:tailEnd/>
          </a:ln>
          <a:effectLst/>
        </p:spPr>
        <p:txBody>
          <a:bodyPr anchor="ctr"/>
          <a:lstStyle/>
          <a:p>
            <a:pPr algn="ctr" eaLnBrk="1" hangingPunct="1">
              <a:defRPr/>
            </a:pPr>
            <a:r>
              <a:rPr lang="en-US" sz="2400">
                <a:solidFill>
                  <a:srgbClr val="000099"/>
                </a:solidFill>
                <a:effectLst>
                  <a:outerShdw blurRad="38100" dist="38100" dir="2700000" algn="tl">
                    <a:srgbClr val="000000"/>
                  </a:outerShdw>
                </a:effectLst>
                <a:latin typeface="Arial"/>
              </a:rPr>
              <a:t>     </a:t>
            </a:r>
          </a:p>
        </p:txBody>
      </p:sp>
      <p:sp>
        <p:nvSpPr>
          <p:cNvPr id="224266" name="Rectangle 10"/>
          <p:cNvSpPr>
            <a:spLocks noChangeArrowheads="1"/>
          </p:cNvSpPr>
          <p:nvPr/>
        </p:nvSpPr>
        <p:spPr bwMode="auto">
          <a:xfrm>
            <a:off x="5486400" y="1676400"/>
            <a:ext cx="3657600" cy="4800600"/>
          </a:xfrm>
          <a:prstGeom prst="rect">
            <a:avLst/>
          </a:prstGeom>
          <a:noFill/>
          <a:ln w="9525">
            <a:noFill/>
            <a:miter lim="800000"/>
            <a:headEnd/>
            <a:tailEnd/>
          </a:ln>
          <a:effectLst/>
        </p:spPr>
        <p:txBody>
          <a:bodyPr/>
          <a:lstStyle/>
          <a:p>
            <a:pPr algn="just" eaLnBrk="1" hangingPunct="1">
              <a:spcBef>
                <a:spcPct val="20000"/>
              </a:spcBef>
              <a:buClr>
                <a:schemeClr val="hlink"/>
              </a:buClr>
              <a:buSzPct val="75000"/>
              <a:buFont typeface="Wingdings" pitchFamily="2" charset="2"/>
              <a:buNone/>
              <a:defRPr/>
            </a:pPr>
            <a:r>
              <a:rPr lang="en-US" sz="28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Đã</a:t>
            </a:r>
            <a:r>
              <a:rPr lang="en-US" sz="2000" dirty="0">
                <a:effectLst>
                  <a:outerShdw blurRad="38100" dist="38100" dir="2700000" algn="tl">
                    <a:srgbClr val="000000"/>
                  </a:outerShdw>
                </a:effectLst>
                <a:latin typeface="Arial"/>
              </a:rPr>
              <a:t> 2 </a:t>
            </a:r>
            <a:r>
              <a:rPr lang="en-US" sz="2000" dirty="0" err="1">
                <a:effectLst>
                  <a:outerShdw blurRad="38100" dist="38100" dir="2700000" algn="tl">
                    <a:srgbClr val="000000"/>
                  </a:outerShdw>
                </a:effectLst>
                <a:latin typeface="Arial"/>
              </a:rPr>
              <a:t>ngày</a:t>
            </a:r>
            <a:r>
              <a:rPr lang="en-US" sz="2000" dirty="0">
                <a:effectLst>
                  <a:outerShdw blurRad="38100" dist="38100" dir="2700000" algn="tl">
                    <a:srgbClr val="000000"/>
                  </a:outerShdw>
                </a:effectLst>
                <a:latin typeface="Arial"/>
              </a:rPr>
              <a:t> nay </a:t>
            </a:r>
            <a:r>
              <a:rPr lang="en-US" sz="2000" dirty="0" err="1">
                <a:effectLst>
                  <a:outerShdw blurRad="38100" dist="38100" dir="2700000" algn="tl">
                    <a:srgbClr val="000000"/>
                  </a:outerShdw>
                </a:effectLst>
                <a:latin typeface="Arial"/>
              </a:rPr>
              <a:t>các</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học</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sinh</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lớp</a:t>
            </a:r>
            <a:r>
              <a:rPr lang="en-US" sz="2000" dirty="0">
                <a:effectLst>
                  <a:outerShdw blurRad="38100" dist="38100" dir="2700000" algn="tl">
                    <a:srgbClr val="000000"/>
                  </a:outerShdw>
                </a:effectLst>
                <a:latin typeface="Arial"/>
              </a:rPr>
              <a:t> 3B </a:t>
            </a:r>
            <a:r>
              <a:rPr lang="en-US" sz="2000" dirty="0" err="1">
                <a:effectLst>
                  <a:outerShdw blurRad="38100" dist="38100" dir="2700000" algn="tl">
                    <a:srgbClr val="000000"/>
                  </a:outerShdw>
                </a:effectLst>
                <a:latin typeface="Arial"/>
              </a:rPr>
              <a:t>không</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thấy</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Ân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đến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lớp</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Đến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giờ</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sinh</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hoạt</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của</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lớp</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cô</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giáo</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buồn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rầu</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báo</a:t>
            </a:r>
            <a:r>
              <a:rPr lang="en-US" sz="2000" dirty="0">
                <a:effectLst>
                  <a:outerShdw blurRad="38100" dist="38100" dir="2700000" algn="tl">
                    <a:srgbClr val="000000"/>
                  </a:outerShdw>
                </a:effectLst>
                <a:latin typeface="Arial"/>
              </a:rPr>
              <a:t> tin:</a:t>
            </a:r>
          </a:p>
          <a:p>
            <a:pPr algn="just" eaLnBrk="1" hangingPunct="1">
              <a:spcBef>
                <a:spcPct val="20000"/>
              </a:spcBef>
              <a:buClr>
                <a:schemeClr val="hlink"/>
              </a:buClr>
              <a:buSzPct val="75000"/>
              <a:buFont typeface="Wingdings" pitchFamily="2" charset="2"/>
              <a:buNone/>
              <a:defRPr/>
            </a:pPr>
            <a:r>
              <a:rPr lang="en-US" sz="2000" dirty="0">
                <a:effectLst>
                  <a:outerShdw blurRad="38100" dist="38100" dir="2700000" algn="tl">
                    <a:srgbClr val="000000"/>
                  </a:outerShdw>
                </a:effectLst>
                <a:latin typeface="Arial"/>
              </a:rPr>
              <a:t>    - </a:t>
            </a:r>
            <a:r>
              <a:rPr lang="en-US" sz="2000" dirty="0" err="1">
                <a:effectLst>
                  <a:outerShdw blurRad="38100" dist="38100" dir="2700000" algn="tl">
                    <a:srgbClr val="000000"/>
                  </a:outerShdw>
                </a:effectLst>
                <a:latin typeface="Arial"/>
              </a:rPr>
              <a:t>Như</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các</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em</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đã</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biết</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mẹ</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Ân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lớp</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ta</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ốm</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đã</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lâu</a:t>
            </a:r>
            <a:r>
              <a:rPr lang="en-US" sz="2000" dirty="0">
                <a:effectLst>
                  <a:outerShdw blurRad="38100" dist="38100" dir="2700000" algn="tl">
                    <a:srgbClr val="000000"/>
                  </a:outerShdw>
                </a:effectLst>
                <a:latin typeface="Arial"/>
              </a:rPr>
              <a:t>, nay </a:t>
            </a:r>
            <a:r>
              <a:rPr lang="en-US" sz="2000" dirty="0" err="1">
                <a:effectLst>
                  <a:outerShdw blurRad="38100" dist="38100" dir="2700000" algn="tl">
                    <a:srgbClr val="000000"/>
                  </a:outerShdw>
                </a:effectLst>
                <a:latin typeface="Arial"/>
              </a:rPr>
              <a:t>bố</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lại</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mới</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bị</a:t>
            </a:r>
            <a:r>
              <a:rPr lang="en-US" sz="2000" dirty="0">
                <a:effectLst>
                  <a:outerShdw blurRad="38100" dist="38100" dir="2700000" algn="tl">
                    <a:srgbClr val="000000"/>
                  </a:outerShdw>
                </a:effectLst>
                <a:latin typeface="Arial"/>
              </a:rPr>
              <a:t> tai </a:t>
            </a:r>
            <a:r>
              <a:rPr lang="en-US" sz="2000" dirty="0" err="1">
                <a:effectLst>
                  <a:outerShdw blurRad="38100" dist="38100" dir="2700000" algn="tl">
                    <a:srgbClr val="000000"/>
                  </a:outerShdw>
                </a:effectLst>
                <a:latin typeface="Arial"/>
              </a:rPr>
              <a:t>nạn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giao</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thông</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Hoàn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cảnh</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gia</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đình</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đang</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rất</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khó</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khăn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Chúng</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ta</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cần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phải</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làm</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gì</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để</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giúp</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bạn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Ân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vượt</a:t>
            </a:r>
            <a:r>
              <a:rPr lang="en-US" sz="2000" dirty="0">
                <a:effectLst>
                  <a:outerShdw blurRad="38100" dist="38100" dir="2700000" algn="tl">
                    <a:srgbClr val="000000"/>
                  </a:outerShdw>
                </a:effectLst>
                <a:latin typeface="Arial"/>
              </a:rPr>
              <a:t> qua </a:t>
            </a:r>
            <a:r>
              <a:rPr lang="en-US" sz="2000" dirty="0" err="1">
                <a:effectLst>
                  <a:outerShdw blurRad="38100" dist="38100" dir="2700000" algn="tl">
                    <a:srgbClr val="000000"/>
                  </a:outerShdw>
                </a:effectLst>
                <a:latin typeface="Arial"/>
              </a:rPr>
              <a:t>khó</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khăn</a:t>
            </a:r>
            <a:r>
              <a:rPr lang="en-US" sz="2000" dirty="0">
                <a:effectLst>
                  <a:outerShdw blurRad="38100" dist="38100" dir="2700000" algn="tl">
                    <a:srgbClr val="000000"/>
                  </a:outerShdw>
                </a:effectLst>
                <a:latin typeface="Arial"/>
              </a:rPr>
              <a:t> </a:t>
            </a:r>
            <a:r>
              <a:rPr lang="en-US" sz="2000" dirty="0" err="1">
                <a:effectLst>
                  <a:outerShdw blurRad="38100" dist="38100" dir="2700000" algn="tl">
                    <a:srgbClr val="000000"/>
                  </a:outerShdw>
                </a:effectLst>
                <a:latin typeface="Arial"/>
              </a:rPr>
              <a:t>này</a:t>
            </a:r>
            <a:r>
              <a:rPr lang="en-US" sz="2000" dirty="0">
                <a:effectLst>
                  <a:outerShdw blurRad="38100" dist="38100" dir="2700000" algn="tl">
                    <a:srgbClr val="000000"/>
                  </a:outerShdw>
                </a:effectLst>
                <a:latin typeface="Arial"/>
              </a:rPr>
              <a:t>?</a:t>
            </a:r>
          </a:p>
          <a:p>
            <a:pPr algn="just" eaLnBrk="1" hangingPunct="1">
              <a:spcBef>
                <a:spcPct val="20000"/>
              </a:spcBef>
              <a:buClr>
                <a:schemeClr val="hlink"/>
              </a:buClr>
              <a:buSzPct val="75000"/>
              <a:buFont typeface="Wingdings" pitchFamily="2" charset="2"/>
              <a:buNone/>
              <a:defRPr/>
            </a:pP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Nếu</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em</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là</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bạn</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cùng</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lớp</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với</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Ân</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em</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sẽ</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làm</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gì</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để</a:t>
            </a:r>
            <a:r>
              <a:rPr lang="en-US" sz="2000" dirty="0">
                <a:solidFill>
                  <a:srgbClr val="FFFF00"/>
                </a:solidFill>
                <a:effectLst>
                  <a:outerShdw blurRad="38100" dist="38100" dir="2700000" algn="tl">
                    <a:srgbClr val="000000"/>
                  </a:outerShdw>
                </a:effectLst>
                <a:latin typeface="Arial"/>
              </a:rPr>
              <a:t> an </a:t>
            </a:r>
            <a:r>
              <a:rPr lang="en-US" sz="2000" dirty="0" err="1">
                <a:solidFill>
                  <a:srgbClr val="FFFF00"/>
                </a:solidFill>
                <a:effectLst>
                  <a:outerShdw blurRad="38100" dist="38100" dir="2700000" algn="tl">
                    <a:srgbClr val="000000"/>
                  </a:outerShdw>
                </a:effectLst>
                <a:latin typeface="Arial"/>
              </a:rPr>
              <a:t>ủi</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giúp</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đỡ</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bạn</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Vì</a:t>
            </a:r>
            <a:r>
              <a:rPr lang="en-US" sz="2000" dirty="0">
                <a:solidFill>
                  <a:srgbClr val="FFFF00"/>
                </a:solidFill>
                <a:effectLst>
                  <a:outerShdw blurRad="38100" dist="38100" dir="2700000" algn="tl">
                    <a:srgbClr val="000000"/>
                  </a:outerShdw>
                </a:effectLst>
                <a:latin typeface="Arial"/>
              </a:rPr>
              <a:t> </a:t>
            </a:r>
            <a:r>
              <a:rPr lang="en-US" sz="2000" dirty="0" err="1">
                <a:solidFill>
                  <a:srgbClr val="FFFF00"/>
                </a:solidFill>
                <a:effectLst>
                  <a:outerShdw blurRad="38100" dist="38100" dir="2700000" algn="tl">
                    <a:srgbClr val="000000"/>
                  </a:outerShdw>
                </a:effectLst>
                <a:latin typeface="Arial"/>
              </a:rPr>
              <a:t>sao</a:t>
            </a:r>
            <a:r>
              <a:rPr lang="en-US" sz="2000" dirty="0">
                <a:solidFill>
                  <a:srgbClr val="FFFF00"/>
                </a:solidFill>
                <a:effectLst>
                  <a:outerShdw blurRad="38100" dist="38100" dir="2700000" algn="tl">
                    <a:srgbClr val="000000"/>
                  </a:outerShdw>
                </a:effectLst>
                <a:latin typeface="Arial"/>
              </a:rPr>
              <a:t>?</a:t>
            </a:r>
          </a:p>
        </p:txBody>
      </p:sp>
      <p:sp>
        <p:nvSpPr>
          <p:cNvPr id="7173" name="Rectangle 12"/>
          <p:cNvSpPr>
            <a:spLocks noRot="1" noChangeArrowheads="1"/>
          </p:cNvSpPr>
          <p:nvPr/>
        </p:nvSpPr>
        <p:spPr bwMode="auto">
          <a:xfrm>
            <a:off x="457200" y="0"/>
            <a:ext cx="8229600" cy="1139825"/>
          </a:xfrm>
          <a:prstGeom prst="rect">
            <a:avLst/>
          </a:prstGeom>
          <a:noFill/>
          <a:ln w="9525">
            <a:noFill/>
            <a:miter lim="800000"/>
            <a:headEnd/>
            <a:tailEnd/>
          </a:ln>
        </p:spPr>
        <p:txBody>
          <a:bodyPr anchor="ctr" anchorCtr="1"/>
          <a:lstStyle/>
          <a:p>
            <a:pPr algn="ctr" eaLnBrk="1" hangingPunct="1"/>
            <a:r>
              <a:rPr lang="en-US" sz="2400">
                <a:solidFill>
                  <a:srgbClr val="FFFF00"/>
                </a:solidFill>
                <a:latin typeface="Arial" charset="0"/>
              </a:rPr>
              <a:t/>
            </a:r>
            <a:br>
              <a:rPr lang="en-US" sz="2400">
                <a:solidFill>
                  <a:srgbClr val="FFFF00"/>
                </a:solidFill>
                <a:latin typeface="Arial" charset="0"/>
              </a:rPr>
            </a:br>
            <a:r>
              <a:rPr lang="en-US" sz="2400" u="sng">
                <a:solidFill>
                  <a:srgbClr val="FFFF00"/>
                </a:solidFill>
                <a:latin typeface="Arial" charset="0"/>
              </a:rPr>
              <a:t>Đạo đức</a:t>
            </a:r>
            <a:br>
              <a:rPr lang="en-US" sz="2400" u="sng">
                <a:solidFill>
                  <a:srgbClr val="FFFF00"/>
                </a:solidFill>
                <a:latin typeface="Arial" charset="0"/>
              </a:rPr>
            </a:br>
            <a:r>
              <a:rPr lang="en-US" sz="2400" b="1">
                <a:solidFill>
                  <a:srgbClr val="FFFF00"/>
                </a:solidFill>
                <a:latin typeface="Arial" charset="0"/>
              </a:rPr>
              <a:t>Chia sẻ vui buồn cùng bạn</a:t>
            </a:r>
          </a:p>
        </p:txBody>
      </p:sp>
      <p:sp>
        <p:nvSpPr>
          <p:cNvPr id="224269" name="Text Box 13"/>
          <p:cNvSpPr txBox="1">
            <a:spLocks noChangeArrowheads="1"/>
          </p:cNvSpPr>
          <p:nvPr/>
        </p:nvSpPr>
        <p:spPr bwMode="auto">
          <a:xfrm>
            <a:off x="228600" y="1295400"/>
            <a:ext cx="1752600" cy="457200"/>
          </a:xfrm>
          <a:prstGeom prst="rect">
            <a:avLst/>
          </a:prstGeom>
          <a:noFill/>
          <a:ln w="9525">
            <a:noFill/>
            <a:miter lim="800000"/>
            <a:headEnd/>
            <a:tailEnd/>
          </a:ln>
        </p:spPr>
        <p:txBody>
          <a:bodyPr>
            <a:spAutoFit/>
          </a:bodyPr>
          <a:lstStyle/>
          <a:p>
            <a:pPr>
              <a:spcBef>
                <a:spcPct val="50000"/>
              </a:spcBef>
            </a:pPr>
            <a:r>
              <a:rPr lang="en-US" sz="2400">
                <a:latin typeface="Arial" charset="0"/>
              </a:rPr>
              <a:t>Bài tập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24261"/>
                                        </p:tgtEl>
                                        <p:attrNameLst>
                                          <p:attrName>style.visibility</p:attrName>
                                        </p:attrNameLst>
                                      </p:cBhvr>
                                      <p:to>
                                        <p:strVal val="visible"/>
                                      </p:to>
                                    </p:set>
                                    <p:animEffect transition="in" filter="checkerboard(across)">
                                      <p:cBhvr>
                                        <p:cTn id="7" dur="500"/>
                                        <p:tgtEl>
                                          <p:spTgt spid="224261"/>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24269"/>
                                        </p:tgtEl>
                                        <p:attrNameLst>
                                          <p:attrName>style.visibility</p:attrName>
                                        </p:attrNameLst>
                                      </p:cBhvr>
                                      <p:to>
                                        <p:strVal val="visible"/>
                                      </p:to>
                                    </p:set>
                                    <p:animEffect transition="in" filter="blinds(horizontal)">
                                      <p:cBhvr>
                                        <p:cTn id="11" dur="500"/>
                                        <p:tgtEl>
                                          <p:spTgt spid="224269"/>
                                        </p:tgtEl>
                                      </p:cBhvr>
                                    </p:animEffect>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224266"/>
                                        </p:tgtEl>
                                        <p:attrNameLst>
                                          <p:attrName>style.visibility</p:attrName>
                                        </p:attrNameLst>
                                      </p:cBhvr>
                                      <p:to>
                                        <p:strVal val="visible"/>
                                      </p:to>
                                    </p:set>
                                    <p:animEffect transition="in" filter="blinds(horizontal)">
                                      <p:cBhvr>
                                        <p:cTn id="15" dur="500"/>
                                        <p:tgtEl>
                                          <p:spTgt spid="224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6" grpId="0"/>
      <p:bldP spid="2242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609600" y="1600200"/>
            <a:ext cx="8229600" cy="2895600"/>
          </a:xfrm>
          <a:ln>
            <a:solidFill>
              <a:srgbClr val="FF0000"/>
            </a:solidFill>
          </a:ln>
        </p:spPr>
        <p:txBody>
          <a:bodyPr/>
          <a:lstStyle/>
          <a:p>
            <a:pPr algn="ctr" eaLnBrk="1" hangingPunct="1">
              <a:lnSpc>
                <a:spcPct val="130000"/>
              </a:lnSpc>
              <a:buFont typeface="Wingdings" pitchFamily="2" charset="2"/>
              <a:buNone/>
              <a:defRPr/>
            </a:pPr>
            <a:r>
              <a:rPr lang="en-US" sz="2400" b="1" u="sng" smtClean="0"/>
              <a:t>Kết luận:</a:t>
            </a:r>
            <a:endParaRPr lang="en-US" sz="2400" smtClean="0"/>
          </a:p>
          <a:p>
            <a:pPr algn="just" eaLnBrk="1" hangingPunct="1">
              <a:lnSpc>
                <a:spcPct val="130000"/>
              </a:lnSpc>
              <a:buFont typeface="Wingdings" pitchFamily="2" charset="2"/>
              <a:buNone/>
              <a:defRPr/>
            </a:pPr>
            <a:r>
              <a:rPr lang="en-US" sz="2400" smtClean="0"/>
              <a:t>    Khi bạn có chuyện buồn, chúng ta cần an ủi động viên bạn hoặc giúp đỡ bạn, bằng những việc làm phù hợp với khả năng để bạn có thêm sức mạnh vượt qua khó khăn đó.</a:t>
            </a:r>
          </a:p>
        </p:txBody>
      </p:sp>
      <p:sp>
        <p:nvSpPr>
          <p:cNvPr id="8195" name="Rectangle 5"/>
          <p:cNvSpPr>
            <a:spLocks noRot="1" noChangeArrowheads="1"/>
          </p:cNvSpPr>
          <p:nvPr/>
        </p:nvSpPr>
        <p:spPr bwMode="auto">
          <a:xfrm>
            <a:off x="457200" y="0"/>
            <a:ext cx="8229600" cy="1139825"/>
          </a:xfrm>
          <a:prstGeom prst="rect">
            <a:avLst/>
          </a:prstGeom>
          <a:noFill/>
          <a:ln w="9525">
            <a:noFill/>
            <a:miter lim="800000"/>
            <a:headEnd/>
            <a:tailEnd/>
          </a:ln>
        </p:spPr>
        <p:txBody>
          <a:bodyPr anchor="ctr" anchorCtr="1"/>
          <a:lstStyle/>
          <a:p>
            <a:pPr algn="ctr" eaLnBrk="1" hangingPunct="1"/>
            <a:r>
              <a:rPr lang="en-US" sz="2400">
                <a:solidFill>
                  <a:srgbClr val="FFFF00"/>
                </a:solidFill>
                <a:latin typeface="Arial" charset="0"/>
              </a:rPr>
              <a:t/>
            </a:r>
            <a:br>
              <a:rPr lang="en-US" sz="2400">
                <a:solidFill>
                  <a:srgbClr val="FFFF00"/>
                </a:solidFill>
                <a:latin typeface="Arial" charset="0"/>
              </a:rPr>
            </a:br>
            <a:r>
              <a:rPr lang="en-US" sz="2400" u="sng">
                <a:solidFill>
                  <a:srgbClr val="FFFF00"/>
                </a:solidFill>
                <a:latin typeface="Arial" charset="0"/>
              </a:rPr>
              <a:t>Đạo đức</a:t>
            </a:r>
            <a:br>
              <a:rPr lang="en-US" sz="2400" u="sng">
                <a:solidFill>
                  <a:srgbClr val="FFFF00"/>
                </a:solidFill>
                <a:latin typeface="Arial" charset="0"/>
              </a:rPr>
            </a:br>
            <a:r>
              <a:rPr lang="en-US" sz="2400" b="1">
                <a:solidFill>
                  <a:srgbClr val="FFFF00"/>
                </a:solidFill>
                <a:latin typeface="Arial" charset="0"/>
              </a:rPr>
              <a:t>Chia sẻ vui buồn cùng bạn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Rot="1" noChangeArrowheads="1"/>
          </p:cNvSpPr>
          <p:nvPr/>
        </p:nvSpPr>
        <p:spPr bwMode="auto">
          <a:xfrm>
            <a:off x="457200" y="0"/>
            <a:ext cx="8229600" cy="1139825"/>
          </a:xfrm>
          <a:prstGeom prst="rect">
            <a:avLst/>
          </a:prstGeom>
          <a:noFill/>
          <a:ln w="9525">
            <a:noFill/>
            <a:miter lim="800000"/>
            <a:headEnd/>
            <a:tailEnd/>
          </a:ln>
        </p:spPr>
        <p:txBody>
          <a:bodyPr anchor="ctr" anchorCtr="1"/>
          <a:lstStyle/>
          <a:p>
            <a:pPr algn="ctr" eaLnBrk="1" hangingPunct="1"/>
            <a:r>
              <a:rPr lang="en-US">
                <a:solidFill>
                  <a:srgbClr val="FFFF00"/>
                </a:solidFill>
                <a:latin typeface="Arial" charset="0"/>
              </a:rPr>
              <a:t/>
            </a:r>
            <a:br>
              <a:rPr lang="en-US">
                <a:solidFill>
                  <a:srgbClr val="FFFF00"/>
                </a:solidFill>
                <a:latin typeface="Arial" charset="0"/>
              </a:rPr>
            </a:br>
            <a:r>
              <a:rPr lang="en-US" u="sng">
                <a:solidFill>
                  <a:srgbClr val="FFFF00"/>
                </a:solidFill>
                <a:latin typeface="Arial" charset="0"/>
              </a:rPr>
              <a:t>Đạo đức</a:t>
            </a:r>
            <a:br>
              <a:rPr lang="en-US" u="sng">
                <a:solidFill>
                  <a:srgbClr val="FFFF00"/>
                </a:solidFill>
                <a:latin typeface="Arial" charset="0"/>
              </a:rPr>
            </a:br>
            <a:r>
              <a:rPr lang="en-US" b="1">
                <a:solidFill>
                  <a:srgbClr val="FFFF00"/>
                </a:solidFill>
                <a:latin typeface="Arial" charset="0"/>
              </a:rPr>
              <a:t>Chia sẻ vui buồn cùng bạn</a:t>
            </a:r>
          </a:p>
        </p:txBody>
      </p:sp>
      <p:sp>
        <p:nvSpPr>
          <p:cNvPr id="9219" name="Text Box 7"/>
          <p:cNvSpPr txBox="1">
            <a:spLocks noChangeArrowheads="1"/>
          </p:cNvSpPr>
          <p:nvPr/>
        </p:nvSpPr>
        <p:spPr bwMode="auto">
          <a:xfrm>
            <a:off x="838200" y="1143000"/>
            <a:ext cx="8077200" cy="1616075"/>
          </a:xfrm>
          <a:prstGeom prst="rect">
            <a:avLst/>
          </a:prstGeom>
          <a:noFill/>
          <a:ln w="9525">
            <a:noFill/>
            <a:miter lim="800000"/>
            <a:headEnd/>
            <a:tailEnd/>
          </a:ln>
        </p:spPr>
        <p:txBody>
          <a:bodyPr>
            <a:spAutoFit/>
          </a:bodyPr>
          <a:lstStyle/>
          <a:p>
            <a:pPr>
              <a:spcBef>
                <a:spcPct val="50000"/>
              </a:spcBef>
            </a:pPr>
            <a:r>
              <a:rPr lang="en-US">
                <a:latin typeface="Arial" charset="0"/>
              </a:rPr>
              <a:t>Bài tập 2: Hãy thảo luận và đóng vai theo các tình huống sau:</a:t>
            </a:r>
          </a:p>
          <a:p>
            <a:pPr>
              <a:spcBef>
                <a:spcPct val="50000"/>
              </a:spcBef>
            </a:pPr>
            <a:r>
              <a:rPr lang="en-US">
                <a:latin typeface="Arial" charset="0"/>
              </a:rPr>
              <a:t>a, Khi bạn em có chuyện vui.</a:t>
            </a:r>
          </a:p>
          <a:p>
            <a:pPr>
              <a:spcBef>
                <a:spcPct val="50000"/>
              </a:spcBef>
            </a:pPr>
            <a:r>
              <a:rPr lang="en-US">
                <a:latin typeface="Arial" charset="0"/>
              </a:rPr>
              <a:t>b, Thăm hỏi, giúp đỡ bạn em khi có chuyện buồn.</a:t>
            </a:r>
          </a:p>
          <a:p>
            <a:pPr>
              <a:spcBef>
                <a:spcPct val="50000"/>
              </a:spcBef>
            </a:pPr>
            <a:endParaRPr lang="en-US">
              <a:latin typeface="Arial" charset="0"/>
            </a:endParaRPr>
          </a:p>
        </p:txBody>
      </p:sp>
      <p:pic>
        <p:nvPicPr>
          <p:cNvPr id="251912" name="Picture 8" descr="563102587_4f7e4f3dcd"/>
          <p:cNvPicPr>
            <a:picLocks noChangeAspect="1" noChangeArrowheads="1"/>
          </p:cNvPicPr>
          <p:nvPr/>
        </p:nvPicPr>
        <p:blipFill>
          <a:blip r:embed="rId3"/>
          <a:srcRect/>
          <a:stretch>
            <a:fillRect/>
          </a:stretch>
        </p:blipFill>
        <p:spPr bwMode="auto">
          <a:xfrm>
            <a:off x="152400" y="2895600"/>
            <a:ext cx="4876800" cy="3962400"/>
          </a:xfrm>
          <a:prstGeom prst="rect">
            <a:avLst/>
          </a:prstGeom>
          <a:noFill/>
          <a:ln w="9525">
            <a:noFill/>
            <a:miter lim="800000"/>
            <a:headEnd/>
            <a:tailEnd/>
          </a:ln>
        </p:spPr>
      </p:pic>
      <p:pic>
        <p:nvPicPr>
          <p:cNvPr id="251913" name="Clip chia se vui buon cung ban2.wmv">
            <a:hlinkClick r:id="" action="ppaction://media"/>
          </p:cNvPr>
          <p:cNvPicPr>
            <a:picLocks noRot="1" noChangeAspect="1" noChangeArrowheads="1"/>
          </p:cNvPicPr>
          <p:nvPr>
            <p:ph/>
            <a:videoFile r:link="rId1"/>
          </p:nvPr>
        </p:nvPicPr>
        <p:blipFill>
          <a:blip r:embed="rId4"/>
          <a:srcRect/>
          <a:stretch>
            <a:fillRect/>
          </a:stretch>
        </p:blipFill>
        <p:spPr>
          <a:xfrm>
            <a:off x="5029200" y="2895600"/>
            <a:ext cx="4114800" cy="39624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51912"/>
                                        </p:tgtEl>
                                        <p:attrNameLst>
                                          <p:attrName>style.visibility</p:attrName>
                                        </p:attrNameLst>
                                      </p:cBhvr>
                                      <p:to>
                                        <p:strVal val="visible"/>
                                      </p:to>
                                    </p:set>
                                    <p:animEffect transition="in" filter="blinds(horizontal)">
                                      <p:cBhvr>
                                        <p:cTn id="7" dur="500"/>
                                        <p:tgtEl>
                                          <p:spTgt spid="2519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51913"/>
                                        </p:tgtEl>
                                        <p:attrNameLst>
                                          <p:attrName>style.visibility</p:attrName>
                                        </p:attrNameLst>
                                      </p:cBhvr>
                                      <p:to>
                                        <p:strVal val="visible"/>
                                      </p:to>
                                    </p:set>
                                    <p:animEffect transition="in" filter="blinds(horizontal)">
                                      <p:cBhvr>
                                        <p:cTn id="12" dur="500"/>
                                        <p:tgtEl>
                                          <p:spTgt spid="251913"/>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13" fill="hold" display="0">
                  <p:stCondLst>
                    <p:cond delay="indefinite"/>
                  </p:stCondLst>
                  <p:endCondLst>
                    <p:cond evt="onNext" delay="0">
                      <p:tgtEl>
                        <p:sldTgt/>
                      </p:tgtEl>
                    </p:cond>
                    <p:cond evt="onPrev" delay="0">
                      <p:tgtEl>
                        <p:sldTgt/>
                      </p:tgtEl>
                    </p:cond>
                  </p:endCondLst>
                </p:cTn>
                <p:tgtEl>
                  <p:spTgt spid="251913"/>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Rot="1" noChangeArrowheads="1"/>
          </p:cNvSpPr>
          <p:nvPr/>
        </p:nvSpPr>
        <p:spPr bwMode="auto">
          <a:xfrm>
            <a:off x="457200" y="0"/>
            <a:ext cx="8229600" cy="1139825"/>
          </a:xfrm>
          <a:prstGeom prst="rect">
            <a:avLst/>
          </a:prstGeom>
          <a:noFill/>
          <a:ln w="9525">
            <a:noFill/>
            <a:miter lim="800000"/>
            <a:headEnd/>
            <a:tailEnd/>
          </a:ln>
        </p:spPr>
        <p:txBody>
          <a:bodyPr anchor="ctr" anchorCtr="1"/>
          <a:lstStyle/>
          <a:p>
            <a:pPr algn="ctr" eaLnBrk="1" hangingPunct="1"/>
            <a:r>
              <a:rPr lang="en-US" sz="2400">
                <a:solidFill>
                  <a:srgbClr val="FFFF00"/>
                </a:solidFill>
                <a:latin typeface="Arial" charset="0"/>
              </a:rPr>
              <a:t/>
            </a:r>
            <a:br>
              <a:rPr lang="en-US" sz="2400">
                <a:solidFill>
                  <a:srgbClr val="FFFF00"/>
                </a:solidFill>
                <a:latin typeface="Arial" charset="0"/>
              </a:rPr>
            </a:br>
            <a:r>
              <a:rPr lang="en-US" sz="2400" u="sng">
                <a:solidFill>
                  <a:srgbClr val="FFFF00"/>
                </a:solidFill>
                <a:latin typeface="Arial" charset="0"/>
              </a:rPr>
              <a:t>Đạo đức</a:t>
            </a:r>
            <a:br>
              <a:rPr lang="en-US" sz="2400" u="sng">
                <a:solidFill>
                  <a:srgbClr val="FFFF00"/>
                </a:solidFill>
                <a:latin typeface="Arial" charset="0"/>
              </a:rPr>
            </a:br>
            <a:r>
              <a:rPr lang="en-US" sz="2400" b="1">
                <a:solidFill>
                  <a:srgbClr val="FFFF00"/>
                </a:solidFill>
                <a:latin typeface="Arial" charset="0"/>
              </a:rPr>
              <a:t>Chia sẻ vui buồn cùng bạn</a:t>
            </a:r>
          </a:p>
        </p:txBody>
      </p:sp>
      <p:sp>
        <p:nvSpPr>
          <p:cNvPr id="10243" name="Text Box 5"/>
          <p:cNvSpPr txBox="1">
            <a:spLocks noChangeArrowheads="1"/>
          </p:cNvSpPr>
          <p:nvPr/>
        </p:nvSpPr>
        <p:spPr bwMode="auto">
          <a:xfrm>
            <a:off x="914400" y="1371600"/>
            <a:ext cx="7620000"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247814" name="Text Box 6"/>
          <p:cNvSpPr txBox="1">
            <a:spLocks noChangeArrowheads="1"/>
          </p:cNvSpPr>
          <p:nvPr/>
        </p:nvSpPr>
        <p:spPr bwMode="auto">
          <a:xfrm>
            <a:off x="228600" y="1219200"/>
            <a:ext cx="8763000" cy="2354263"/>
          </a:xfrm>
          <a:prstGeom prst="rect">
            <a:avLst/>
          </a:prstGeom>
          <a:noFill/>
          <a:ln w="9525">
            <a:noFill/>
            <a:miter lim="800000"/>
            <a:headEnd/>
            <a:tailEnd/>
          </a:ln>
          <a:effectLst/>
        </p:spPr>
        <p:txBody>
          <a:bodyPr>
            <a:spAutoFit/>
          </a:bodyPr>
          <a:lstStyle/>
          <a:p>
            <a:pPr>
              <a:spcBef>
                <a:spcPct val="50000"/>
              </a:spcBef>
              <a:defRPr/>
            </a:pPr>
            <a:r>
              <a:rPr lang="en-US" sz="2400">
                <a:solidFill>
                  <a:srgbClr val="FFFF00"/>
                </a:solidFill>
                <a:effectLst>
                  <a:outerShdw blurRad="38100" dist="38100" dir="2700000" algn="tl">
                    <a:srgbClr val="000000"/>
                  </a:outerShdw>
                </a:effectLst>
                <a:latin typeface="Arial"/>
              </a:rPr>
              <a:t>Bài tập 3: Bày tỏ ý kiến:Em có tán thành các ý kiến dưới đây không? Vì sao ?</a:t>
            </a:r>
          </a:p>
          <a:p>
            <a:pPr>
              <a:spcBef>
                <a:spcPct val="50000"/>
              </a:spcBef>
              <a:defRPr/>
            </a:pPr>
            <a:endParaRPr lang="en-US" sz="2400">
              <a:solidFill>
                <a:srgbClr val="FFFF00"/>
              </a:solidFill>
              <a:effectLst>
                <a:outerShdw blurRad="38100" dist="38100" dir="2700000" algn="tl">
                  <a:srgbClr val="000000"/>
                </a:outerShdw>
              </a:effectLst>
              <a:latin typeface="Arial"/>
            </a:endParaRPr>
          </a:p>
          <a:p>
            <a:pPr>
              <a:spcBef>
                <a:spcPct val="50000"/>
              </a:spcBef>
              <a:defRPr/>
            </a:pPr>
            <a:endParaRPr lang="en-US" sz="2400">
              <a:solidFill>
                <a:srgbClr val="FFFF00"/>
              </a:solidFill>
              <a:effectLst>
                <a:outerShdw blurRad="38100" dist="38100" dir="2700000" algn="tl">
                  <a:srgbClr val="000000"/>
                </a:outerShdw>
              </a:effectLst>
              <a:latin typeface="Arial"/>
            </a:endParaRPr>
          </a:p>
          <a:p>
            <a:pPr>
              <a:spcBef>
                <a:spcPct val="50000"/>
              </a:spcBef>
              <a:defRPr/>
            </a:pPr>
            <a:endParaRPr lang="en-US">
              <a:solidFill>
                <a:srgbClr val="FF0000"/>
              </a:solidFill>
              <a:effectLst>
                <a:outerShdw blurRad="38100" dist="38100" dir="2700000" algn="tl">
                  <a:srgbClr val="000000"/>
                </a:outerShdw>
              </a:effectLst>
              <a:latin typeface="Arial"/>
            </a:endParaRPr>
          </a:p>
        </p:txBody>
      </p:sp>
      <p:sp>
        <p:nvSpPr>
          <p:cNvPr id="247819" name="Rectangle 11"/>
          <p:cNvSpPr>
            <a:spLocks noGrp="1" noChangeArrowheads="1"/>
          </p:cNvSpPr>
          <p:nvPr>
            <p:ph type="body" idx="1"/>
          </p:nvPr>
        </p:nvSpPr>
        <p:spPr>
          <a:xfrm>
            <a:off x="0" y="2057400"/>
            <a:ext cx="8991600" cy="5715000"/>
          </a:xfrm>
        </p:spPr>
        <p:txBody>
          <a:bodyPr/>
          <a:lstStyle/>
          <a:p>
            <a:pPr marL="609600" indent="-609600" eaLnBrk="1" hangingPunct="1">
              <a:buFont typeface="Wingdings" pitchFamily="2" charset="2"/>
              <a:buNone/>
              <a:defRPr/>
            </a:pPr>
            <a:r>
              <a:rPr lang="en-US" sz="2400" smtClean="0"/>
              <a:t>a, Chia sẻ vui buồn cùng bạn làm cho tình bạn thêm thân thiết, gắn bó.</a:t>
            </a:r>
          </a:p>
          <a:p>
            <a:pPr marL="609600" indent="-609600" eaLnBrk="1" hangingPunct="1">
              <a:buFont typeface="Wingdings" pitchFamily="2" charset="2"/>
              <a:buNone/>
              <a:defRPr/>
            </a:pPr>
            <a:r>
              <a:rPr lang="en-US" sz="2400" smtClean="0"/>
              <a:t>b, Niềm vui, nỗi buồn là của riêng mỗi người, không nên chia sẻ với ai</a:t>
            </a:r>
          </a:p>
          <a:p>
            <a:pPr marL="609600" indent="-609600" eaLnBrk="1" hangingPunct="1">
              <a:buFont typeface="Wingdings" pitchFamily="2" charset="2"/>
              <a:buNone/>
              <a:defRPr/>
            </a:pPr>
            <a:r>
              <a:rPr lang="en-US" sz="2400" smtClean="0"/>
              <a:t>c, Niềm vui sẽ được nhân lên, nỗi buồn sẽ vơi đi nếu được cảm thông chia sẻ.</a:t>
            </a:r>
          </a:p>
          <a:p>
            <a:pPr marL="609600" indent="-609600" eaLnBrk="1" hangingPunct="1">
              <a:buFont typeface="Wingdings" pitchFamily="2" charset="2"/>
              <a:buNone/>
              <a:defRPr/>
            </a:pPr>
            <a:r>
              <a:rPr lang="en-US" sz="2400" smtClean="0"/>
              <a:t>d, Người không quan tâm đến niềm vui, nỗi buồn của bạn bè thì không phải là người bạn tốt.</a:t>
            </a:r>
          </a:p>
          <a:p>
            <a:pPr marL="609600" indent="-609600" eaLnBrk="1" hangingPunct="1">
              <a:buFont typeface="Wingdings" pitchFamily="2" charset="2"/>
              <a:buNone/>
              <a:defRPr/>
            </a:pPr>
            <a:r>
              <a:rPr lang="en-US" sz="2400" smtClean="0"/>
              <a:t>e,Trẻ em có quyền được hỗ trợ, giúp đỡ khi gặp khó khăn.</a:t>
            </a:r>
          </a:p>
          <a:p>
            <a:pPr marL="609600" indent="-609600" eaLnBrk="1" hangingPunct="1">
              <a:buFont typeface="Wingdings" pitchFamily="2" charset="2"/>
              <a:buNone/>
              <a:defRPr/>
            </a:pPr>
            <a:r>
              <a:rPr lang="en-US" sz="2400" smtClean="0"/>
              <a:t>g, Phân biệt đối xử với các bạn nghèo, bạn có hoàn cảnh khó khăn là vi phạm quyền trẻ em</a:t>
            </a:r>
          </a:p>
          <a:p>
            <a:pPr marL="609600" indent="-609600" eaLnBrk="1" hangingPunct="1">
              <a:defRPr/>
            </a:pPr>
            <a:endParaRPr lang="en-US" sz="2400" smtClean="0"/>
          </a:p>
          <a:p>
            <a:pPr marL="609600" indent="-609600" eaLnBrk="1" hangingPunct="1">
              <a:defRPr/>
            </a:pPr>
            <a:endParaRPr lang="en-US" sz="2400" smtClean="0"/>
          </a:p>
          <a:p>
            <a:pPr marL="609600" indent="-609600" eaLnBrk="1" hangingPunct="1">
              <a:defRPr/>
            </a:pPr>
            <a:endParaRPr lang="en-US" smtClean="0"/>
          </a:p>
          <a:p>
            <a:pPr marL="609600" indent="-609600" eaLnBrk="1" hangingPunct="1">
              <a:defRPr/>
            </a:pPr>
            <a:endParaRPr lang="en-US" smtClean="0"/>
          </a:p>
          <a:p>
            <a:pPr marL="609600" indent="-609600" eaLnBrk="1" hangingPunct="1">
              <a:lnSpc>
                <a:spcPct val="90000"/>
              </a:lnSpc>
              <a:defRPr/>
            </a:pPr>
            <a:endParaRPr lang="en-US"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type="body" idx="1"/>
          </p:nvPr>
        </p:nvSpPr>
        <p:spPr>
          <a:xfrm>
            <a:off x="0" y="762000"/>
            <a:ext cx="8534400" cy="5715000"/>
          </a:xfrm>
        </p:spPr>
        <p:txBody>
          <a:bodyPr/>
          <a:lstStyle/>
          <a:p>
            <a:pPr marL="609600" indent="-609600" eaLnBrk="1" hangingPunct="1">
              <a:lnSpc>
                <a:spcPct val="90000"/>
              </a:lnSpc>
              <a:buClr>
                <a:schemeClr val="tx1"/>
              </a:buClr>
              <a:buFontTx/>
              <a:buNone/>
            </a:pPr>
            <a:r>
              <a:rPr lang="en-US" sz="2800" smtClean="0"/>
              <a:t>a,Chia sẻ vui buồn cùng bạn làm cho tình bạn thêm thân thiết, gắn bó.</a:t>
            </a:r>
          </a:p>
          <a:p>
            <a:pPr marL="609600" indent="-609600" eaLnBrk="1" hangingPunct="1">
              <a:lnSpc>
                <a:spcPct val="90000"/>
              </a:lnSpc>
              <a:buClr>
                <a:schemeClr val="tx1"/>
              </a:buClr>
              <a:buFontTx/>
              <a:buNone/>
            </a:pPr>
            <a:r>
              <a:rPr lang="en-US" sz="2800" smtClean="0"/>
              <a:t>b,Niềm vui, nỗi buồn là của riêng mỗi người, không nên chia sẻ với ai</a:t>
            </a:r>
          </a:p>
          <a:p>
            <a:pPr marL="609600" indent="-609600" eaLnBrk="1" hangingPunct="1">
              <a:lnSpc>
                <a:spcPct val="90000"/>
              </a:lnSpc>
              <a:buClr>
                <a:schemeClr val="tx1"/>
              </a:buClr>
              <a:buFontTx/>
              <a:buNone/>
            </a:pPr>
            <a:r>
              <a:rPr lang="en-US" sz="2800" smtClean="0"/>
              <a:t>c,Niềm vui sẽ được nhân lên, nỗi buồn sẽ vơi đi nếu được cảm thông chia sẻ.</a:t>
            </a:r>
          </a:p>
          <a:p>
            <a:pPr marL="609600" indent="-609600" eaLnBrk="1" hangingPunct="1">
              <a:lnSpc>
                <a:spcPct val="90000"/>
              </a:lnSpc>
              <a:buClr>
                <a:schemeClr val="tx1"/>
              </a:buClr>
              <a:buFontTx/>
              <a:buNone/>
            </a:pPr>
            <a:r>
              <a:rPr lang="en-US" sz="2800" smtClean="0"/>
              <a:t>d,Người không quan tâm đến niềm vui, nỗi buồn của bạn bè thì không phải là người bạn tốt.</a:t>
            </a:r>
          </a:p>
          <a:p>
            <a:pPr marL="609600" indent="-609600" eaLnBrk="1" hangingPunct="1">
              <a:lnSpc>
                <a:spcPct val="90000"/>
              </a:lnSpc>
              <a:buClr>
                <a:schemeClr val="tx1"/>
              </a:buClr>
              <a:buFont typeface="Wingdings" pitchFamily="2" charset="2"/>
              <a:buNone/>
            </a:pPr>
            <a:r>
              <a:rPr lang="en-US" sz="2800" smtClean="0"/>
              <a:t>e,Trẻ em có quyền được hỗ trợ, giúp đỡ khi gặp khó khăn.</a:t>
            </a:r>
          </a:p>
          <a:p>
            <a:pPr marL="609600" indent="-609600" eaLnBrk="1" hangingPunct="1">
              <a:lnSpc>
                <a:spcPct val="90000"/>
              </a:lnSpc>
              <a:buClr>
                <a:schemeClr val="tx1"/>
              </a:buClr>
              <a:buFont typeface="Wingdings" pitchFamily="2" charset="2"/>
              <a:buNone/>
            </a:pPr>
            <a:r>
              <a:rPr lang="en-US" sz="2800" smtClean="0"/>
              <a:t>g,Phân biệt đối xử với các bạn nghèo, bạn có hoàn cảnh khó khăn là vi phạm quyền trẻ em</a:t>
            </a:r>
          </a:p>
          <a:p>
            <a:pPr marL="609600" indent="-609600" eaLnBrk="1" hangingPunct="1">
              <a:lnSpc>
                <a:spcPct val="90000"/>
              </a:lnSpc>
              <a:buClr>
                <a:schemeClr val="tx1"/>
              </a:buClr>
              <a:buFont typeface="Wingdings" pitchFamily="2" charset="2"/>
              <a:buNone/>
            </a:pPr>
            <a:endParaRPr lang="en-US" sz="2800" smtClean="0"/>
          </a:p>
          <a:p>
            <a:pPr marL="609600" indent="-609600" eaLnBrk="1" hangingPunct="1">
              <a:lnSpc>
                <a:spcPct val="90000"/>
              </a:lnSpc>
              <a:buClr>
                <a:schemeClr val="tx1"/>
              </a:buClr>
              <a:buFontTx/>
              <a:buAutoNum type="alphaLcParenR"/>
            </a:pPr>
            <a:endParaRPr lang="en-US" sz="2800" smtClean="0"/>
          </a:p>
          <a:p>
            <a:pPr marL="609600" indent="-609600" eaLnBrk="1" hangingPunct="1">
              <a:lnSpc>
                <a:spcPct val="90000"/>
              </a:lnSpc>
              <a:buClr>
                <a:schemeClr val="tx1"/>
              </a:buClr>
              <a:buFontTx/>
              <a:buNone/>
            </a:pPr>
            <a:endParaRPr lang="en-US" sz="2800" smtClean="0"/>
          </a:p>
          <a:p>
            <a:pPr marL="609600" indent="-609600" eaLnBrk="1" hangingPunct="1">
              <a:lnSpc>
                <a:spcPct val="90000"/>
              </a:lnSpc>
              <a:buClr>
                <a:schemeClr val="tx1"/>
              </a:buClr>
              <a:buFontTx/>
              <a:buAutoNum type="alphaLcParenR"/>
            </a:pPr>
            <a:endParaRPr lang="en-US" sz="2800" smtClean="0"/>
          </a:p>
          <a:p>
            <a:pPr marL="609600" indent="-609600" eaLnBrk="1" hangingPunct="1">
              <a:lnSpc>
                <a:spcPct val="90000"/>
              </a:lnSpc>
            </a:pPr>
            <a:endParaRPr lang="en-US" sz="2800" smtClean="0"/>
          </a:p>
        </p:txBody>
      </p:sp>
      <p:pic>
        <p:nvPicPr>
          <p:cNvPr id="145412" name="Picture 4" descr="do"/>
          <p:cNvPicPr>
            <a:picLocks noChangeAspect="1" noChangeArrowheads="1"/>
          </p:cNvPicPr>
          <p:nvPr/>
        </p:nvPicPr>
        <p:blipFill>
          <a:blip r:embed="rId2"/>
          <a:srcRect/>
          <a:stretch>
            <a:fillRect/>
          </a:stretch>
        </p:blipFill>
        <p:spPr bwMode="auto">
          <a:xfrm>
            <a:off x="8478838" y="838200"/>
            <a:ext cx="665162" cy="685800"/>
          </a:xfrm>
          <a:prstGeom prst="rect">
            <a:avLst/>
          </a:prstGeom>
          <a:noFill/>
          <a:ln w="9525">
            <a:noFill/>
            <a:miter lim="800000"/>
            <a:headEnd/>
            <a:tailEnd/>
          </a:ln>
        </p:spPr>
      </p:pic>
      <p:pic>
        <p:nvPicPr>
          <p:cNvPr id="145413" name="Picture 5" descr="do"/>
          <p:cNvPicPr>
            <a:picLocks noChangeAspect="1" noChangeArrowheads="1"/>
          </p:cNvPicPr>
          <p:nvPr/>
        </p:nvPicPr>
        <p:blipFill>
          <a:blip r:embed="rId2"/>
          <a:srcRect/>
          <a:stretch>
            <a:fillRect/>
          </a:stretch>
        </p:blipFill>
        <p:spPr bwMode="auto">
          <a:xfrm>
            <a:off x="8478838" y="2590800"/>
            <a:ext cx="665162" cy="685800"/>
          </a:xfrm>
          <a:prstGeom prst="rect">
            <a:avLst/>
          </a:prstGeom>
          <a:noFill/>
          <a:ln w="9525">
            <a:noFill/>
            <a:miter lim="800000"/>
            <a:headEnd/>
            <a:tailEnd/>
          </a:ln>
        </p:spPr>
      </p:pic>
      <p:pic>
        <p:nvPicPr>
          <p:cNvPr id="145414" name="Picture 6" descr="do"/>
          <p:cNvPicPr>
            <a:picLocks noChangeAspect="1" noChangeArrowheads="1"/>
          </p:cNvPicPr>
          <p:nvPr/>
        </p:nvPicPr>
        <p:blipFill>
          <a:blip r:embed="rId2"/>
          <a:srcRect/>
          <a:stretch>
            <a:fillRect/>
          </a:stretch>
        </p:blipFill>
        <p:spPr bwMode="auto">
          <a:xfrm>
            <a:off x="8478838" y="3429000"/>
            <a:ext cx="665162" cy="685800"/>
          </a:xfrm>
          <a:prstGeom prst="rect">
            <a:avLst/>
          </a:prstGeom>
          <a:noFill/>
          <a:ln w="9525">
            <a:noFill/>
            <a:miter lim="800000"/>
            <a:headEnd/>
            <a:tailEnd/>
          </a:ln>
        </p:spPr>
      </p:pic>
      <p:pic>
        <p:nvPicPr>
          <p:cNvPr id="145415" name="Picture 7" descr="do"/>
          <p:cNvPicPr>
            <a:picLocks noChangeAspect="1" noChangeArrowheads="1"/>
          </p:cNvPicPr>
          <p:nvPr/>
        </p:nvPicPr>
        <p:blipFill>
          <a:blip r:embed="rId2"/>
          <a:srcRect/>
          <a:stretch>
            <a:fillRect/>
          </a:stretch>
        </p:blipFill>
        <p:spPr bwMode="auto">
          <a:xfrm>
            <a:off x="8478838" y="4191000"/>
            <a:ext cx="665162" cy="685800"/>
          </a:xfrm>
          <a:prstGeom prst="rect">
            <a:avLst/>
          </a:prstGeom>
          <a:noFill/>
          <a:ln w="9525">
            <a:noFill/>
            <a:miter lim="800000"/>
            <a:headEnd/>
            <a:tailEnd/>
          </a:ln>
        </p:spPr>
      </p:pic>
      <p:pic>
        <p:nvPicPr>
          <p:cNvPr id="145416" name="Picture 8" descr="do"/>
          <p:cNvPicPr>
            <a:picLocks noChangeAspect="1" noChangeArrowheads="1"/>
          </p:cNvPicPr>
          <p:nvPr/>
        </p:nvPicPr>
        <p:blipFill>
          <a:blip r:embed="rId2"/>
          <a:srcRect/>
          <a:stretch>
            <a:fillRect/>
          </a:stretch>
        </p:blipFill>
        <p:spPr bwMode="auto">
          <a:xfrm>
            <a:off x="8478838" y="5181600"/>
            <a:ext cx="665162" cy="685800"/>
          </a:xfrm>
          <a:prstGeom prst="rect">
            <a:avLst/>
          </a:prstGeom>
          <a:noFill/>
          <a:ln w="9525">
            <a:noFill/>
            <a:miter lim="800000"/>
            <a:headEnd/>
            <a:tailEnd/>
          </a:ln>
        </p:spPr>
      </p:pic>
      <p:pic>
        <p:nvPicPr>
          <p:cNvPr id="145417" name="Picture 9" descr="do"/>
          <p:cNvPicPr>
            <a:picLocks noChangeAspect="1" noChangeArrowheads="1"/>
          </p:cNvPicPr>
          <p:nvPr/>
        </p:nvPicPr>
        <p:blipFill>
          <a:blip r:embed="rId3"/>
          <a:srcRect/>
          <a:stretch>
            <a:fillRect/>
          </a:stretch>
        </p:blipFill>
        <p:spPr bwMode="auto">
          <a:xfrm>
            <a:off x="8440738" y="1676400"/>
            <a:ext cx="703262" cy="762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Effect transition="in" filter="blinds(horizontal)">
                                      <p:cBhvr>
                                        <p:cTn id="7" dur="500"/>
                                        <p:tgtEl>
                                          <p:spTgt spid="145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5412"/>
                                        </p:tgtEl>
                                        <p:attrNameLst>
                                          <p:attrName>style.visibility</p:attrName>
                                        </p:attrNameLst>
                                      </p:cBhvr>
                                      <p:to>
                                        <p:strVal val="visible"/>
                                      </p:to>
                                    </p:set>
                                    <p:animEffect transition="in" filter="blinds(horizontal)">
                                      <p:cBhvr>
                                        <p:cTn id="12" dur="500"/>
                                        <p:tgtEl>
                                          <p:spTgt spid="145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5411">
                                            <p:txEl>
                                              <p:pRg st="1" end="1"/>
                                            </p:txEl>
                                          </p:spTgt>
                                        </p:tgtEl>
                                        <p:attrNameLst>
                                          <p:attrName>style.visibility</p:attrName>
                                        </p:attrNameLst>
                                      </p:cBhvr>
                                      <p:to>
                                        <p:strVal val="visible"/>
                                      </p:to>
                                    </p:set>
                                    <p:animEffect transition="in" filter="blinds(horizontal)">
                                      <p:cBhvr>
                                        <p:cTn id="17" dur="500"/>
                                        <p:tgtEl>
                                          <p:spTgt spid="14541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5417"/>
                                        </p:tgtEl>
                                        <p:attrNameLst>
                                          <p:attrName>style.visibility</p:attrName>
                                        </p:attrNameLst>
                                      </p:cBhvr>
                                      <p:to>
                                        <p:strVal val="visible"/>
                                      </p:to>
                                    </p:set>
                                    <p:animEffect transition="in" filter="blinds(horizontal)">
                                      <p:cBhvr>
                                        <p:cTn id="22" dur="500"/>
                                        <p:tgtEl>
                                          <p:spTgt spid="1454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5411">
                                            <p:txEl>
                                              <p:pRg st="2" end="2"/>
                                            </p:txEl>
                                          </p:spTgt>
                                        </p:tgtEl>
                                        <p:attrNameLst>
                                          <p:attrName>style.visibility</p:attrName>
                                        </p:attrNameLst>
                                      </p:cBhvr>
                                      <p:to>
                                        <p:strVal val="visible"/>
                                      </p:to>
                                    </p:set>
                                    <p:animEffect transition="in" filter="blinds(horizontal)">
                                      <p:cBhvr>
                                        <p:cTn id="27" dur="500"/>
                                        <p:tgtEl>
                                          <p:spTgt spid="145411">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5413"/>
                                        </p:tgtEl>
                                        <p:attrNameLst>
                                          <p:attrName>style.visibility</p:attrName>
                                        </p:attrNameLst>
                                      </p:cBhvr>
                                      <p:to>
                                        <p:strVal val="visible"/>
                                      </p:to>
                                    </p:set>
                                    <p:animEffect transition="in" filter="blinds(horizontal)">
                                      <p:cBhvr>
                                        <p:cTn id="32" dur="500"/>
                                        <p:tgtEl>
                                          <p:spTgt spid="14541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5411">
                                            <p:txEl>
                                              <p:pRg st="3" end="3"/>
                                            </p:txEl>
                                          </p:spTgt>
                                        </p:tgtEl>
                                        <p:attrNameLst>
                                          <p:attrName>style.visibility</p:attrName>
                                        </p:attrNameLst>
                                      </p:cBhvr>
                                      <p:to>
                                        <p:strVal val="visible"/>
                                      </p:to>
                                    </p:set>
                                    <p:animEffect transition="in" filter="blinds(horizontal)">
                                      <p:cBhvr>
                                        <p:cTn id="37" dur="500"/>
                                        <p:tgtEl>
                                          <p:spTgt spid="145411">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5414"/>
                                        </p:tgtEl>
                                        <p:attrNameLst>
                                          <p:attrName>style.visibility</p:attrName>
                                        </p:attrNameLst>
                                      </p:cBhvr>
                                      <p:to>
                                        <p:strVal val="visible"/>
                                      </p:to>
                                    </p:set>
                                    <p:animEffect transition="in" filter="blinds(horizontal)">
                                      <p:cBhvr>
                                        <p:cTn id="42" dur="500"/>
                                        <p:tgtEl>
                                          <p:spTgt spid="14541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5411">
                                            <p:txEl>
                                              <p:pRg st="4" end="4"/>
                                            </p:txEl>
                                          </p:spTgt>
                                        </p:tgtEl>
                                        <p:attrNameLst>
                                          <p:attrName>style.visibility</p:attrName>
                                        </p:attrNameLst>
                                      </p:cBhvr>
                                      <p:to>
                                        <p:strVal val="visible"/>
                                      </p:to>
                                    </p:set>
                                    <p:animEffect transition="in" filter="blinds(horizontal)">
                                      <p:cBhvr>
                                        <p:cTn id="47" dur="500"/>
                                        <p:tgtEl>
                                          <p:spTgt spid="145411">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45415"/>
                                        </p:tgtEl>
                                        <p:attrNameLst>
                                          <p:attrName>style.visibility</p:attrName>
                                        </p:attrNameLst>
                                      </p:cBhvr>
                                      <p:to>
                                        <p:strVal val="visible"/>
                                      </p:to>
                                    </p:set>
                                    <p:animEffect transition="in" filter="blinds(horizontal)">
                                      <p:cBhvr>
                                        <p:cTn id="52" dur="500"/>
                                        <p:tgtEl>
                                          <p:spTgt spid="14541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45411">
                                            <p:txEl>
                                              <p:pRg st="5" end="5"/>
                                            </p:txEl>
                                          </p:spTgt>
                                        </p:tgtEl>
                                        <p:attrNameLst>
                                          <p:attrName>style.visibility</p:attrName>
                                        </p:attrNameLst>
                                      </p:cBhvr>
                                      <p:to>
                                        <p:strVal val="visible"/>
                                      </p:to>
                                    </p:set>
                                    <p:animEffect transition="in" filter="blinds(horizontal)">
                                      <p:cBhvr>
                                        <p:cTn id="57" dur="500"/>
                                        <p:tgtEl>
                                          <p:spTgt spid="145411">
                                            <p:txEl>
                                              <p:pRg st="5" end="5"/>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45416"/>
                                        </p:tgtEl>
                                        <p:attrNameLst>
                                          <p:attrName>style.visibility</p:attrName>
                                        </p:attrNameLst>
                                      </p:cBhvr>
                                      <p:to>
                                        <p:strVal val="visible"/>
                                      </p:to>
                                    </p:set>
                                    <p:animEffect transition="in" filter="blinds(horizontal)">
                                      <p:cBhvr>
                                        <p:cTn id="62" dur="500"/>
                                        <p:tgtEl>
                                          <p:spTgt spid="1454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209_bao-lut"/>
          <p:cNvPicPr>
            <a:picLocks noChangeAspect="1" noChangeArrowheads="1"/>
          </p:cNvPicPr>
          <p:nvPr>
            <p:ph/>
          </p:nvPr>
        </p:nvPicPr>
        <p:blipFill>
          <a:blip r:embed="rId2"/>
          <a:srcRect/>
          <a:stretch>
            <a:fillRect/>
          </a:stretch>
        </p:blipFill>
        <p:spPr>
          <a:xfrm>
            <a:off x="0" y="0"/>
            <a:ext cx="9144000" cy="6858000"/>
          </a:xfr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body" idx="1"/>
          </p:nvPr>
        </p:nvSpPr>
        <p:spPr>
          <a:xfrm>
            <a:off x="609600" y="1600200"/>
            <a:ext cx="8229600" cy="2895600"/>
          </a:xfrm>
          <a:ln>
            <a:solidFill>
              <a:srgbClr val="FF0000"/>
            </a:solidFill>
          </a:ln>
        </p:spPr>
        <p:txBody>
          <a:bodyPr/>
          <a:lstStyle/>
          <a:p>
            <a:pPr algn="ctr" eaLnBrk="1" hangingPunct="1">
              <a:lnSpc>
                <a:spcPct val="130000"/>
              </a:lnSpc>
              <a:buFontTx/>
              <a:buNone/>
              <a:defRPr/>
            </a:pPr>
            <a:r>
              <a:rPr lang="en-US" sz="2400" b="1" u="sng" smtClean="0"/>
              <a:t>Kết luận:</a:t>
            </a:r>
          </a:p>
          <a:p>
            <a:pPr lvl="1" eaLnBrk="1" hangingPunct="1">
              <a:lnSpc>
                <a:spcPct val="80000"/>
              </a:lnSpc>
              <a:defRPr/>
            </a:pPr>
            <a:r>
              <a:rPr lang="en-US" sz="2400" smtClean="0">
                <a:effectLst>
                  <a:outerShdw blurRad="38100" dist="38100" dir="2700000" algn="tl">
                    <a:srgbClr val="000000"/>
                  </a:outerShdw>
                </a:effectLst>
              </a:rPr>
              <a:t>Khi bạn được vơi bè có chuyện vui buồn, em cần chia sẻ cùng bạn để niềm vui được nhân lên, nỗi buồn đi.</a:t>
            </a:r>
          </a:p>
          <a:p>
            <a:pPr lvl="1" eaLnBrk="1" hangingPunct="1">
              <a:lnSpc>
                <a:spcPct val="80000"/>
              </a:lnSpc>
              <a:defRPr/>
            </a:pPr>
            <a:r>
              <a:rPr lang="en-US" sz="2400" smtClean="0">
                <a:effectLst>
                  <a:outerShdw blurRad="38100" dist="38100" dir="2700000" algn="tl">
                    <a:srgbClr val="000000"/>
                  </a:outerShdw>
                </a:effectLst>
              </a:rPr>
              <a:t>Mọi trẻ em đều có quyền được đối xử bình đẳng.</a:t>
            </a:r>
          </a:p>
          <a:p>
            <a:pPr algn="ctr" eaLnBrk="1" hangingPunct="1">
              <a:lnSpc>
                <a:spcPct val="130000"/>
              </a:lnSpc>
              <a:buFontTx/>
              <a:buNone/>
              <a:defRPr/>
            </a:pPr>
            <a:endParaRPr lang="en-US" sz="2400" smtClean="0"/>
          </a:p>
          <a:p>
            <a:pPr algn="just" eaLnBrk="1" hangingPunct="1">
              <a:lnSpc>
                <a:spcPct val="130000"/>
              </a:lnSpc>
              <a:buFontTx/>
              <a:buNone/>
              <a:defRPr/>
            </a:pPr>
            <a:r>
              <a:rPr lang="en-US" sz="1600" smtClean="0"/>
              <a:t>    </a:t>
            </a:r>
          </a:p>
        </p:txBody>
      </p:sp>
      <p:sp>
        <p:nvSpPr>
          <p:cNvPr id="13315" name="Rectangle 3"/>
          <p:cNvSpPr>
            <a:spLocks noRot="1" noChangeArrowheads="1"/>
          </p:cNvSpPr>
          <p:nvPr/>
        </p:nvSpPr>
        <p:spPr bwMode="auto">
          <a:xfrm>
            <a:off x="457200" y="0"/>
            <a:ext cx="8229600" cy="1139825"/>
          </a:xfrm>
          <a:prstGeom prst="rect">
            <a:avLst/>
          </a:prstGeom>
          <a:noFill/>
          <a:ln w="9525">
            <a:noFill/>
            <a:miter lim="800000"/>
            <a:headEnd/>
            <a:tailEnd/>
          </a:ln>
        </p:spPr>
        <p:txBody>
          <a:bodyPr anchor="ctr" anchorCtr="1"/>
          <a:lstStyle/>
          <a:p>
            <a:pPr algn="ctr" eaLnBrk="1" hangingPunct="1"/>
            <a:r>
              <a:rPr lang="en-US" sz="2400">
                <a:solidFill>
                  <a:srgbClr val="FFFF00"/>
                </a:solidFill>
                <a:latin typeface="Arial" charset="0"/>
              </a:rPr>
              <a:t/>
            </a:r>
            <a:br>
              <a:rPr lang="en-US" sz="2400">
                <a:solidFill>
                  <a:srgbClr val="FFFF00"/>
                </a:solidFill>
                <a:latin typeface="Arial" charset="0"/>
              </a:rPr>
            </a:br>
            <a:r>
              <a:rPr lang="en-US" sz="2400" u="sng">
                <a:solidFill>
                  <a:srgbClr val="FFFF00"/>
                </a:solidFill>
                <a:latin typeface="Arial" charset="0"/>
              </a:rPr>
              <a:t>Đạo đức</a:t>
            </a:r>
            <a:br>
              <a:rPr lang="en-US" sz="2400" u="sng">
                <a:solidFill>
                  <a:srgbClr val="FFFF00"/>
                </a:solidFill>
                <a:latin typeface="Arial" charset="0"/>
              </a:rPr>
            </a:br>
            <a:r>
              <a:rPr lang="en-US" sz="2400" b="1">
                <a:solidFill>
                  <a:srgbClr val="FFFF00"/>
                </a:solidFill>
                <a:latin typeface="Arial" charset="0"/>
              </a:rPr>
              <a:t>Chia sẻ vui buồn cùng bạn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I-Times" pitchFamily="2"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rbit">
  <a:themeElements>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I-Times" pitchFamily="2"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Cliff</Template>
  <TotalTime>595</TotalTime>
  <Words>553</Words>
  <Application>Microsoft Office PowerPoint</Application>
  <PresentationFormat>On-screen Show (4:3)</PresentationFormat>
  <Paragraphs>56</Paragraphs>
  <Slides>11</Slides>
  <Notes>0</Notes>
  <HiddenSlides>0</HiddenSlides>
  <MMClips>1</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VNI-Times</vt:lpstr>
      <vt:lpstr>Arial</vt:lpstr>
      <vt:lpstr>Calibri</vt:lpstr>
      <vt:lpstr>Wingdings</vt:lpstr>
      <vt:lpstr>Webdings</vt:lpstr>
      <vt:lpstr>Mountain Top</vt:lpstr>
      <vt:lpstr>Orbit</vt:lpstr>
      <vt:lpstr>Slide 1</vt:lpstr>
      <vt:lpstr> Đạo đức</vt:lpstr>
      <vt:lpstr>Slide 3</vt:lpstr>
      <vt:lpstr>Slide 4</vt:lpstr>
      <vt:lpstr>Slide 5</vt:lpstr>
      <vt:lpstr>Slide 6</vt:lpstr>
      <vt:lpstr>Slide 7</vt:lpstr>
      <vt:lpstr>Slide 8</vt:lpstr>
      <vt:lpstr>Slide 9</vt:lpstr>
      <vt:lpstr>Slide 10</vt:lpstr>
      <vt:lpstr>Slide 11</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83</cp:revision>
  <dcterms:created xsi:type="dcterms:W3CDTF">2000-05-30T05:35:51Z</dcterms:created>
  <dcterms:modified xsi:type="dcterms:W3CDTF">2016-06-29T09:52:52Z</dcterms:modified>
</cp:coreProperties>
</file>