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5"/>
  </p:notesMasterIdLst>
  <p:handoutMasterIdLst>
    <p:handoutMasterId r:id="rId26"/>
  </p:handoutMasterIdLst>
  <p:sldIdLst>
    <p:sldId id="315" r:id="rId2"/>
    <p:sldId id="309" r:id="rId3"/>
    <p:sldId id="290" r:id="rId4"/>
    <p:sldId id="296" r:id="rId5"/>
    <p:sldId id="310" r:id="rId6"/>
    <p:sldId id="288" r:id="rId7"/>
    <p:sldId id="292" r:id="rId8"/>
    <p:sldId id="293" r:id="rId9"/>
    <p:sldId id="283" r:id="rId10"/>
    <p:sldId id="294" r:id="rId11"/>
    <p:sldId id="311" r:id="rId12"/>
    <p:sldId id="284" r:id="rId13"/>
    <p:sldId id="295" r:id="rId14"/>
    <p:sldId id="289" r:id="rId15"/>
    <p:sldId id="307" r:id="rId16"/>
    <p:sldId id="306" r:id="rId17"/>
    <p:sldId id="304" r:id="rId18"/>
    <p:sldId id="312" r:id="rId19"/>
    <p:sldId id="277" r:id="rId20"/>
    <p:sldId id="313" r:id="rId21"/>
    <p:sldId id="272" r:id="rId22"/>
    <p:sldId id="274" r:id="rId23"/>
    <p:sldId id="29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66FF"/>
    <a:srgbClr val="0000CC"/>
    <a:srgbClr val="FFFF66"/>
    <a:srgbClr val="00FF00"/>
    <a:srgbClr val="FF3300"/>
    <a:srgbClr val="FF0000"/>
    <a:srgbClr val="660033"/>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73" autoAdjust="0"/>
    <p:restoredTop sz="93740" autoAdjust="0"/>
  </p:normalViewPr>
  <p:slideViewPr>
    <p:cSldViewPr>
      <p:cViewPr>
        <p:scale>
          <a:sx n="66" d="100"/>
          <a:sy n="66" d="100"/>
        </p:scale>
        <p:origin x="-5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vi-VN"/>
              <a:t>TRƯỜNG TH CHIẾN THẮNG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A04AE09-16DA-4D91-AFF6-67D47D761E5C}" type="datetimeFigureOut">
              <a:rPr lang="vi-VN"/>
              <a:pPr>
                <a:defRPr/>
              </a:pPr>
              <a:t>29/06/2016</a:t>
            </a:fld>
            <a:endParaRPr lang="vi-V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vi-VN"/>
              <a:t>Thiết Kế Bài Giảng: PHAN THỊ HƯƠNG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AD3A70-8FD7-4B78-993F-E61E03E78B16}"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vi-VN"/>
              <a:t>TRƯỜNG TH CHIẾN THẮNG</a:t>
            </a: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vi-VN"/>
              <a:t>Thiết Kế Bài Giảng: PHAN THỊ HƯƠNG</a:t>
            </a: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6DD8FFC-5557-4CAC-994C-476F5809E581}"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spcBef>
                <a:spcPct val="0"/>
              </a:spcBef>
            </a:pPr>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vi-V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2FE4B24-4191-4230-BC8D-C96DF513699F}" type="slidenum">
              <a:rPr lang="en-US" altLang="en-US" sz="1200">
                <a:latin typeface="Arial" charset="0"/>
              </a:rPr>
              <a:pPr algn="r" eaLnBrk="1" hangingPunct="1"/>
              <a:t>15</a:t>
            </a:fld>
            <a:endParaRPr lang="en-US" altLang="en-US" sz="1200">
              <a:latin typeface="Arial" charset="0"/>
            </a:endParaRPr>
          </a:p>
        </p:txBody>
      </p:sp>
      <p:sp>
        <p:nvSpPr>
          <p:cNvPr id="30723" name="Rectangle 2"/>
          <p:cNvSpPr>
            <a:spLocks noChangeArrowheads="1" noTextEdit="1"/>
          </p:cNvSpPr>
          <p:nvPr>
            <p:ph type="sldImg"/>
          </p:nvPr>
        </p:nvSpPr>
        <p:spPr>
          <a:ln/>
        </p:spPr>
      </p:sp>
      <p:sp>
        <p:nvSpPr>
          <p:cNvPr id="30724" name="Rectangle 3"/>
          <p:cNvSpPr>
            <a:spLocks noChangeArrowheads="1"/>
          </p:cNvSpPr>
          <p:nvPr>
            <p:ph type="body" idx="1"/>
          </p:nvPr>
        </p:nvSpPr>
        <p:spPr>
          <a:xfrm>
            <a:off x="685800" y="4343400"/>
            <a:ext cx="5486400" cy="4208463"/>
          </a:xfrm>
          <a:noFill/>
          <a:ln/>
        </p:spPr>
        <p:txBody>
          <a:bodyPr wrap="none" anchor="ctr"/>
          <a:lstStyle/>
          <a:p>
            <a:pPr eaLnBrk="1" hangingPunct="1"/>
            <a:endParaRPr lang="vi-V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1762456-E24A-4246-A957-41C79FA6A1F9}" type="slidenum">
              <a:rPr lang="en-US" altLang="en-US" sz="1200">
                <a:latin typeface="Arial" charset="0"/>
              </a:rPr>
              <a:pPr algn="r" eaLnBrk="1" hangingPunct="1"/>
              <a:t>16</a:t>
            </a:fld>
            <a:endParaRPr lang="en-US" altLang="en-US" sz="1200">
              <a:latin typeface="Arial" charset="0"/>
            </a:endParaRPr>
          </a:p>
        </p:txBody>
      </p:sp>
      <p:sp>
        <p:nvSpPr>
          <p:cNvPr id="31747" name="Rectangle 2"/>
          <p:cNvSpPr>
            <a:spLocks noChangeArrowheads="1" noTextEdit="1"/>
          </p:cNvSpPr>
          <p:nvPr>
            <p:ph type="sldImg"/>
          </p:nvPr>
        </p:nvSpPr>
        <p:spPr>
          <a:ln/>
        </p:spPr>
      </p:sp>
      <p:sp>
        <p:nvSpPr>
          <p:cNvPr id="31748" name="Rectangle 3"/>
          <p:cNvSpPr>
            <a:spLocks noChangeArrowheads="1"/>
          </p:cNvSpPr>
          <p:nvPr>
            <p:ph type="body" idx="1"/>
          </p:nvPr>
        </p:nvSpPr>
        <p:spPr>
          <a:xfrm>
            <a:off x="685800" y="4343400"/>
            <a:ext cx="5486400" cy="4208463"/>
          </a:xfrm>
          <a:noFill/>
          <a:ln/>
        </p:spPr>
        <p:txBody>
          <a:bodyPr wrap="none" anchor="ctr"/>
          <a:lstStyle/>
          <a:p>
            <a:pPr eaLnBrk="1" hangingPunct="1"/>
            <a:endParaRPr lang="vi-V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DEB6AE2-0CAE-4FB4-AD62-C65F1F03A617}" type="slidenum">
              <a:rPr lang="en-US" altLang="en-US" sz="1200">
                <a:latin typeface="Arial" charset="0"/>
              </a:rPr>
              <a:pPr algn="r" eaLnBrk="1" hangingPunct="1"/>
              <a:t>17</a:t>
            </a:fld>
            <a:endParaRPr lang="en-US" altLang="en-US" sz="1200">
              <a:latin typeface="Arial" charset="0"/>
            </a:endParaRPr>
          </a:p>
        </p:txBody>
      </p:sp>
      <p:sp>
        <p:nvSpPr>
          <p:cNvPr id="32771" name="Rectangle 2"/>
          <p:cNvSpPr>
            <a:spLocks noChangeArrowheads="1" noTextEdit="1"/>
          </p:cNvSpPr>
          <p:nvPr>
            <p:ph type="sldImg"/>
          </p:nvPr>
        </p:nvSpPr>
        <p:spPr>
          <a:ln/>
        </p:spPr>
      </p:sp>
      <p:sp>
        <p:nvSpPr>
          <p:cNvPr id="32772" name="Rectangle 3"/>
          <p:cNvSpPr>
            <a:spLocks noChangeArrowheads="1"/>
          </p:cNvSpPr>
          <p:nvPr>
            <p:ph type="body" idx="1"/>
          </p:nvPr>
        </p:nvSpPr>
        <p:spPr>
          <a:xfrm>
            <a:off x="685800" y="4343400"/>
            <a:ext cx="5486400" cy="4208463"/>
          </a:xfrm>
          <a:noFill/>
          <a:ln/>
        </p:spPr>
        <p:txBody>
          <a:bodyPr wrap="none" anchor="ct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vi-VN"/>
            </a:p>
          </p:txBody>
        </p:sp>
        <p:sp>
          <p:nvSpPr>
            <p:cNvPr id="6"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vi-VN" altLang="en-US" smtClean="0"/>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vi-VN" altLang="en-US" smtClean="0"/>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vi-VN"/>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vi-VN"/>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vi-VN"/>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vi-VN"/>
            </a:p>
          </p:txBody>
        </p:sp>
        <p:sp>
          <p:nvSpPr>
            <p:cNvPr id="22"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9013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9013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4E22FA06-A490-43D6-B90E-0DF603D988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170E9DE-7311-45E5-A956-3533190F32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71505B7-37E9-4DD9-B198-1D7B33DCE6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9BAFED7-A7BB-4529-823F-45D038BAAF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61BD05E-DEF2-4977-AF31-C7F137EC27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C4B51D2-DE10-4C16-8025-648AABE11E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7FE54CCD-AF45-41AF-B140-7A32C5B4FB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E030CC5B-DAF8-4AFF-8226-8707055382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4E9D72CA-6C6C-441B-9074-E6DAD1D660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73ACFFBD-E7B6-42BB-B444-3E16890292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3DCB3CAB-F86F-43D8-BE0C-0A7ACDF9E2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8909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vi-VN"/>
            </a:p>
          </p:txBody>
        </p:sp>
        <p:sp>
          <p:nvSpPr>
            <p:cNvPr id="1033"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5"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9"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40"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vi-VN" altLang="en-US" smtClean="0"/>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vi-VN" altLang="en-US" smtClean="0"/>
            </a:p>
          </p:txBody>
        </p:sp>
        <p:sp>
          <p:nvSpPr>
            <p:cNvPr id="8910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vi-VN"/>
            </a:p>
          </p:txBody>
        </p:sp>
        <p:sp>
          <p:nvSpPr>
            <p:cNvPr id="8910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vi-VN"/>
            </a:p>
          </p:txBody>
        </p:sp>
        <p:sp>
          <p:nvSpPr>
            <p:cNvPr id="8910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vi-VN"/>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8910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vi-VN"/>
            </a:p>
          </p:txBody>
        </p:sp>
        <p:sp>
          <p:nvSpPr>
            <p:cNvPr id="1049"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8910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11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11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pPr>
              <a:defRPr/>
            </a:pPr>
            <a:endParaRPr lang="en-US"/>
          </a:p>
        </p:txBody>
      </p:sp>
      <p:sp>
        <p:nvSpPr>
          <p:cNvPr id="8911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pPr>
              <a:defRPr/>
            </a:pPr>
            <a:endParaRPr lang="en-US"/>
          </a:p>
        </p:txBody>
      </p:sp>
      <p:sp>
        <p:nvSpPr>
          <p:cNvPr id="8911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a:defRPr/>
            </a:pPr>
            <a:fld id="{83CD713A-DE65-4A24-A20D-E5B4775B04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1.bp.blogspot.com/-6-d_itGAoIU/T8XLbcl16UI/AAAAAAAAJIU/VRj4fmahQVg/s1600/cd013.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3.jpeg"/><Relationship Id="rId2" Type="http://schemas.openxmlformats.org/officeDocument/2006/relationships/hyperlink" Target="http://4.bp.blogspot.com/-272tH6FQH4g/T8XReV23IBI/AAAAAAAAJQU/oEE6-1JiYq0/s1600/cd077.jpg" TargetMode="External"/><Relationship Id="rId1" Type="http://schemas.openxmlformats.org/officeDocument/2006/relationships/slideLayout" Target="../slideLayouts/slideLayout2.xml"/><Relationship Id="rId6" Type="http://schemas.openxmlformats.org/officeDocument/2006/relationships/hyperlink" Target="http://1.bp.blogspot.com/-8sSuSPcA3fQ/T8XJhQkWmKI/AAAAAAAAJFs/LpvbCjQ7b2I/s1600/cd002.jpg" TargetMode="External"/><Relationship Id="rId5" Type="http://schemas.openxmlformats.org/officeDocument/2006/relationships/image" Target="../media/image19.jpeg"/><Relationship Id="rId4" Type="http://schemas.openxmlformats.org/officeDocument/2006/relationships/hyperlink" Target="http://4.bp.blogspot.com/-E6ePJZY6mhU/T8XSIeNwrII/AAAAAAAAJR8/2ZMy0Yy-Vbk/s1600/cd090.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4.bp.blogspot.com/-272tH6FQH4g/T8XReV23IBI/AAAAAAAAJQU/oEE6-1JiYq0/s1600/cd077.jpg" TargetMode="External"/><Relationship Id="rId5" Type="http://schemas.openxmlformats.org/officeDocument/2006/relationships/image" Target="../media/image17.jpeg"/><Relationship Id="rId4" Type="http://schemas.openxmlformats.org/officeDocument/2006/relationships/hyperlink" Target="http://2.bp.blogspot.com/-vP_CQufV_1A/T8XNhWLAwVI/AAAAAAAAJMU/1a7DZ78yyIE/s1600/cd045.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4.bp.blogspot.com/-E6ePJZY6mhU/T8XSIeNwrII/AAAAAAAAJR8/2ZMy0Yy-Vbk/s1600/cd090.jp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4.bp.blogspot.com/-X2bKX5ZgNDk/T8XRRIoirZI/AAAAAAAAJP8/Do71Vxlibug/s1600/cd074.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3.bp.blogspot.com/-xf5dJg5HFFE/T8XOIDHViCI/AAAAAAAAJN0/hWWBSKXAWqg/s1600/cd05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rame13 (18).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1362051" y="2967335"/>
            <a:ext cx="561564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blipFill>
                  <a:blip r:embed="rId3"/>
                  <a:tile tx="0" ty="0" sx="100000" sy="100000" flip="none" algn="tl"/>
                </a:blipFill>
                <a:effectLst>
                  <a:outerShdw blurRad="76200" dist="50800" dir="5400000" algn="tl" rotWithShape="0">
                    <a:srgbClr val="000000">
                      <a:alpha val="65000"/>
                    </a:srgbClr>
                  </a:outerShdw>
                </a:effectLst>
                <a:latin typeface="Arial"/>
                <a:cs typeface="Times New Roman" pitchFamily="18" charset="0"/>
              </a:rPr>
              <a:t>MÔN</a:t>
            </a:r>
            <a:r>
              <a:rPr lang="en-US" sz="5400" b="1" spc="50" dirty="0">
                <a:ln w="11430"/>
                <a:blipFill>
                  <a:blip r:embed="rId3"/>
                  <a:tile tx="0" ty="0" sx="100000" sy="100000" flip="none" algn="tl"/>
                </a:blipFill>
                <a:effectLst>
                  <a:outerShdw blurRad="76200" dist="50800" dir="5400000" algn="tl" rotWithShape="0">
                    <a:srgbClr val="000000">
                      <a:alpha val="65000"/>
                    </a:srgbClr>
                  </a:outerShdw>
                </a:effectLst>
                <a:latin typeface="Arial"/>
                <a:cs typeface="Times New Roman" pitchFamily="18" charset="0"/>
              </a:rPr>
              <a:t>: </a:t>
            </a:r>
            <a:r>
              <a:rPr lang="en-US" sz="5400" b="1" spc="50" dirty="0" err="1">
                <a:ln w="11430"/>
                <a:blipFill>
                  <a:blip r:embed="rId3"/>
                  <a:tile tx="0" ty="0" sx="100000" sy="100000" flip="none" algn="tl"/>
                </a:blipFill>
                <a:effectLst>
                  <a:outerShdw blurRad="76200" dist="50800" dir="5400000" algn="tl" rotWithShape="0">
                    <a:srgbClr val="000000">
                      <a:alpha val="65000"/>
                    </a:srgbClr>
                  </a:outerShdw>
                </a:effectLst>
                <a:latin typeface="Arial"/>
                <a:cs typeface="Times New Roman" pitchFamily="18" charset="0"/>
              </a:rPr>
              <a:t>MĨ</a:t>
            </a:r>
            <a:r>
              <a:rPr lang="en-US" sz="5400" b="1" spc="50" dirty="0">
                <a:ln w="11430"/>
                <a:blipFill>
                  <a:blip r:embed="rId3"/>
                  <a:tile tx="0" ty="0" sx="100000" sy="100000" flip="none" algn="tl"/>
                </a:blipFill>
                <a:effectLst>
                  <a:outerShdw blurRad="76200" dist="50800" dir="5400000" algn="tl" rotWithShape="0">
                    <a:srgbClr val="000000">
                      <a:alpha val="65000"/>
                    </a:srgbClr>
                  </a:outerShdw>
                </a:effectLst>
                <a:latin typeface="Arial"/>
                <a:cs typeface="Times New Roman" pitchFamily="18" charset="0"/>
              </a:rPr>
              <a:t> </a:t>
            </a:r>
            <a:r>
              <a:rPr lang="en-US" sz="5400" b="1" spc="50" dirty="0" err="1">
                <a:ln w="11430"/>
                <a:blipFill>
                  <a:blip r:embed="rId3"/>
                  <a:tile tx="0" ty="0" sx="100000" sy="100000" flip="none" algn="tl"/>
                </a:blipFill>
                <a:effectLst>
                  <a:outerShdw blurRad="76200" dist="50800" dir="5400000" algn="tl" rotWithShape="0">
                    <a:srgbClr val="000000">
                      <a:alpha val="65000"/>
                    </a:srgbClr>
                  </a:outerShdw>
                </a:effectLst>
                <a:latin typeface="Arial"/>
                <a:cs typeface="Times New Roman" pitchFamily="18" charset="0"/>
              </a:rPr>
              <a:t>THUẬT</a:t>
            </a:r>
            <a:endParaRPr lang="en-US" sz="5400" b="1" spc="50" dirty="0">
              <a:ln w="11430"/>
              <a:blipFill>
                <a:blip r:embed="rId3"/>
                <a:tile tx="0" ty="0" sx="100000" sy="100000" flip="none" algn="tl"/>
              </a:blipFill>
              <a:effectLst>
                <a:outerShdw blurRad="76200" dist="50800" dir="5400000" algn="tl" rotWithShape="0">
                  <a:srgbClr val="000000">
                    <a:alpha val="65000"/>
                  </a:srgbClr>
                </a:outerShdw>
              </a:effectLst>
              <a:latin typeface="Aria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0" y="304800"/>
            <a:ext cx="9144000" cy="925513"/>
          </a:xfrm>
        </p:spPr>
        <p:txBody>
          <a:bodyPr/>
          <a:lstStyle/>
          <a:p>
            <a:pPr eaLnBrk="1" hangingPunct="1"/>
            <a:r>
              <a:rPr lang="en-US" altLang="en-US" sz="2800" smtClean="0">
                <a:solidFill>
                  <a:srgbClr val="0000CC"/>
                </a:solidFill>
                <a:effectLst/>
                <a:latin typeface="Arial" charset="0"/>
              </a:rPr>
              <a:t>Nét mặt của mọi người có giống nhau không?</a:t>
            </a:r>
          </a:p>
        </p:txBody>
      </p:sp>
      <p:pic>
        <p:nvPicPr>
          <p:cNvPr id="12291" name="Picture 6" descr="IMG_2175"/>
          <p:cNvPicPr>
            <a:picLocks noGrp="1" noChangeAspect="1" noChangeArrowheads="1"/>
          </p:cNvPicPr>
          <p:nvPr>
            <p:ph idx="1"/>
          </p:nvPr>
        </p:nvPicPr>
        <p:blipFill>
          <a:blip r:embed="rId2"/>
          <a:srcRect/>
          <a:stretch>
            <a:fillRect/>
          </a:stretch>
        </p:blipFill>
        <p:spPr>
          <a:xfrm>
            <a:off x="0" y="1676400"/>
            <a:ext cx="2286000" cy="3276600"/>
          </a:xfrm>
          <a:ln w="57150" cmpd="thinThick">
            <a:solidFill>
              <a:schemeClr val="folHlink"/>
            </a:solidFill>
          </a:ln>
        </p:spPr>
      </p:pic>
      <p:pic>
        <p:nvPicPr>
          <p:cNvPr id="12292" name="Picture 9" descr="PA100022"/>
          <p:cNvPicPr>
            <a:picLocks noChangeAspect="1" noChangeArrowheads="1"/>
          </p:cNvPicPr>
          <p:nvPr/>
        </p:nvPicPr>
        <p:blipFill>
          <a:blip r:embed="rId3"/>
          <a:srcRect/>
          <a:stretch>
            <a:fillRect/>
          </a:stretch>
        </p:blipFill>
        <p:spPr bwMode="auto">
          <a:xfrm>
            <a:off x="4724400" y="1676400"/>
            <a:ext cx="2133600" cy="3276600"/>
          </a:xfrm>
          <a:prstGeom prst="rect">
            <a:avLst/>
          </a:prstGeom>
          <a:noFill/>
          <a:ln w="57150" cmpd="thinThick">
            <a:solidFill>
              <a:srgbClr val="CC3300"/>
            </a:solidFill>
            <a:miter lim="800000"/>
            <a:headEnd/>
            <a:tailEnd/>
          </a:ln>
        </p:spPr>
      </p:pic>
      <p:pic>
        <p:nvPicPr>
          <p:cNvPr id="12293" name="Picture 5" descr="cd013">
            <a:hlinkClick r:id="rId4"/>
          </p:cNvPr>
          <p:cNvPicPr>
            <a:picLocks noChangeAspect="1" noChangeArrowheads="1"/>
          </p:cNvPicPr>
          <p:nvPr/>
        </p:nvPicPr>
        <p:blipFill>
          <a:blip r:embed="rId5"/>
          <a:srcRect/>
          <a:stretch>
            <a:fillRect/>
          </a:stretch>
        </p:blipFill>
        <p:spPr bwMode="auto">
          <a:xfrm>
            <a:off x="2438400" y="1676400"/>
            <a:ext cx="2201863" cy="3276600"/>
          </a:xfrm>
          <a:prstGeom prst="rect">
            <a:avLst/>
          </a:prstGeom>
          <a:noFill/>
          <a:ln w="57150" cmpd="thickThin">
            <a:solidFill>
              <a:schemeClr val="folHlink"/>
            </a:solidFill>
            <a:miter lim="800000"/>
            <a:headEnd/>
            <a:tailEnd/>
          </a:ln>
        </p:spPr>
      </p:pic>
      <p:pic>
        <p:nvPicPr>
          <p:cNvPr id="12294" name="Picture 7" descr="IMG_2180"/>
          <p:cNvPicPr>
            <a:picLocks noChangeAspect="1" noChangeArrowheads="1"/>
          </p:cNvPicPr>
          <p:nvPr/>
        </p:nvPicPr>
        <p:blipFill>
          <a:blip r:embed="rId6"/>
          <a:srcRect/>
          <a:stretch>
            <a:fillRect/>
          </a:stretch>
        </p:blipFill>
        <p:spPr bwMode="auto">
          <a:xfrm>
            <a:off x="7010400" y="1676400"/>
            <a:ext cx="2133600" cy="3276600"/>
          </a:xfrm>
          <a:prstGeom prst="rect">
            <a:avLst/>
          </a:prstGeom>
          <a:noFill/>
          <a:ln w="57150" cmpd="thinThick">
            <a:solidFill>
              <a:srgbClr val="660033"/>
            </a:solidFill>
            <a:miter lim="800000"/>
            <a:headEnd/>
            <a:tailEnd/>
          </a:ln>
        </p:spPr>
      </p:pic>
      <p:sp>
        <p:nvSpPr>
          <p:cNvPr id="56328" name="Text Box 8"/>
          <p:cNvSpPr txBox="1">
            <a:spLocks noChangeArrowheads="1"/>
          </p:cNvSpPr>
          <p:nvPr/>
        </p:nvSpPr>
        <p:spPr bwMode="auto">
          <a:xfrm>
            <a:off x="152400" y="5105400"/>
            <a:ext cx="2133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00B0F0"/>
                </a:solidFill>
                <a:latin typeface="Arial" charset="0"/>
              </a:rPr>
              <a:t> Trầm ngâm</a:t>
            </a:r>
          </a:p>
        </p:txBody>
      </p:sp>
      <p:sp>
        <p:nvSpPr>
          <p:cNvPr id="56329" name="Text Box 9"/>
          <p:cNvSpPr txBox="1">
            <a:spLocks noChangeArrowheads="1"/>
          </p:cNvSpPr>
          <p:nvPr/>
        </p:nvSpPr>
        <p:spPr bwMode="auto">
          <a:xfrm>
            <a:off x="2438400" y="5105400"/>
            <a:ext cx="2133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00B0F0"/>
                </a:solidFill>
                <a:latin typeface="Arial" charset="0"/>
              </a:rPr>
              <a:t> Nghiêm nghị</a:t>
            </a:r>
          </a:p>
        </p:txBody>
      </p:sp>
      <p:sp>
        <p:nvSpPr>
          <p:cNvPr id="56330" name="Text Box 10"/>
          <p:cNvSpPr txBox="1">
            <a:spLocks noChangeArrowheads="1"/>
          </p:cNvSpPr>
          <p:nvPr/>
        </p:nvSpPr>
        <p:spPr bwMode="auto">
          <a:xfrm>
            <a:off x="4724400" y="5105400"/>
            <a:ext cx="2133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00B0F0"/>
                </a:solidFill>
                <a:latin typeface="Arial" charset="0"/>
              </a:rPr>
              <a:t>Vui vẻ</a:t>
            </a:r>
          </a:p>
        </p:txBody>
      </p:sp>
      <p:sp>
        <p:nvSpPr>
          <p:cNvPr id="56331" name="Text Box 11"/>
          <p:cNvSpPr txBox="1">
            <a:spLocks noChangeArrowheads="1"/>
          </p:cNvSpPr>
          <p:nvPr/>
        </p:nvSpPr>
        <p:spPr bwMode="auto">
          <a:xfrm>
            <a:off x="7010400" y="5105400"/>
            <a:ext cx="2133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00B0F0"/>
                </a:solidFill>
                <a:latin typeface="Arial" charset="0"/>
              </a:rPr>
              <a:t>Khóc nhè</a:t>
            </a:r>
          </a:p>
        </p:txBody>
      </p:sp>
      <p:sp>
        <p:nvSpPr>
          <p:cNvPr id="17"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18"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6328"/>
                                        </p:tgtEl>
                                        <p:attrNameLst>
                                          <p:attrName>style.visibility</p:attrName>
                                        </p:attrNameLst>
                                      </p:cBhvr>
                                      <p:to>
                                        <p:strVal val="visible"/>
                                      </p:to>
                                    </p:set>
                                    <p:animEffect transition="in" filter="blinds(horizontal)">
                                      <p:cBhvr>
                                        <p:cTn id="11" dur="500"/>
                                        <p:tgtEl>
                                          <p:spTgt spid="563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6329"/>
                                        </p:tgtEl>
                                        <p:attrNameLst>
                                          <p:attrName>style.visibility</p:attrName>
                                        </p:attrNameLst>
                                      </p:cBhvr>
                                      <p:to>
                                        <p:strVal val="visible"/>
                                      </p:to>
                                    </p:set>
                                    <p:animEffect transition="in" filter="blinds(horizontal)">
                                      <p:cBhvr>
                                        <p:cTn id="16" dur="500"/>
                                        <p:tgtEl>
                                          <p:spTgt spid="563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56328" grpId="0"/>
      <p:bldP spid="56329" grpId="0"/>
      <p:bldP spid="56330" grpId="0"/>
      <p:bldP spid="563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m+Thuy+"/>
          <p:cNvPicPr>
            <a:picLocks noChangeAspect="1" noChangeArrowheads="1"/>
          </p:cNvPicPr>
          <p:nvPr/>
        </p:nvPicPr>
        <p:blipFill>
          <a:blip r:embed="rId3"/>
          <a:srcRect/>
          <a:stretch>
            <a:fillRect/>
          </a:stretch>
        </p:blipFill>
        <p:spPr bwMode="auto">
          <a:xfrm>
            <a:off x="306388" y="1296988"/>
            <a:ext cx="2159000" cy="2741612"/>
          </a:xfrm>
          <a:prstGeom prst="rect">
            <a:avLst/>
          </a:prstGeom>
          <a:noFill/>
          <a:ln w="25400">
            <a:solidFill>
              <a:srgbClr val="660033"/>
            </a:solidFill>
            <a:miter lim="800000"/>
            <a:headEnd/>
            <a:tailEnd/>
          </a:ln>
        </p:spPr>
      </p:pic>
      <p:pic>
        <p:nvPicPr>
          <p:cNvPr id="13315" name="Picture 3" descr="dsc0734ja"/>
          <p:cNvPicPr>
            <a:picLocks noChangeAspect="1" noChangeArrowheads="1"/>
          </p:cNvPicPr>
          <p:nvPr/>
        </p:nvPicPr>
        <p:blipFill>
          <a:blip r:embed="rId4"/>
          <a:srcRect/>
          <a:stretch>
            <a:fillRect/>
          </a:stretch>
        </p:blipFill>
        <p:spPr bwMode="auto">
          <a:xfrm>
            <a:off x="4878388" y="1296988"/>
            <a:ext cx="1935162" cy="2741612"/>
          </a:xfrm>
          <a:prstGeom prst="rect">
            <a:avLst/>
          </a:prstGeom>
          <a:noFill/>
          <a:ln w="25400">
            <a:solidFill>
              <a:srgbClr val="660033"/>
            </a:solidFill>
            <a:miter lim="800000"/>
            <a:headEnd/>
            <a:tailEnd/>
          </a:ln>
        </p:spPr>
      </p:pic>
      <p:pic>
        <p:nvPicPr>
          <p:cNvPr id="13316" name="Picture 4" descr="10498_3163534066782_2028679604_n"/>
          <p:cNvPicPr>
            <a:picLocks noChangeAspect="1" noChangeArrowheads="1"/>
          </p:cNvPicPr>
          <p:nvPr/>
        </p:nvPicPr>
        <p:blipFill>
          <a:blip r:embed="rId5"/>
          <a:srcRect/>
          <a:stretch>
            <a:fillRect/>
          </a:stretch>
        </p:blipFill>
        <p:spPr bwMode="auto">
          <a:xfrm>
            <a:off x="7010400" y="1295400"/>
            <a:ext cx="1827213" cy="2741613"/>
          </a:xfrm>
          <a:prstGeom prst="rect">
            <a:avLst/>
          </a:prstGeom>
          <a:noFill/>
          <a:ln w="25400">
            <a:solidFill>
              <a:srgbClr val="660033"/>
            </a:solidFill>
            <a:miter lim="800000"/>
            <a:headEnd/>
            <a:tailEnd/>
          </a:ln>
        </p:spPr>
      </p:pic>
      <p:sp>
        <p:nvSpPr>
          <p:cNvPr id="159749" name="Text Box 5"/>
          <p:cNvSpPr txBox="1">
            <a:spLocks noChangeArrowheads="1"/>
          </p:cNvSpPr>
          <p:nvPr/>
        </p:nvSpPr>
        <p:spPr bwMode="auto">
          <a:xfrm>
            <a:off x="228600" y="4114800"/>
            <a:ext cx="1981200" cy="779463"/>
          </a:xfrm>
          <a:prstGeom prst="rect">
            <a:avLst/>
          </a:prstGeom>
          <a:noFill/>
          <a:ln w="9525">
            <a:noFill/>
            <a:miter lim="800000"/>
            <a:headEnd/>
            <a:tailEnd/>
          </a:ln>
        </p:spPr>
        <p:txBody>
          <a:bodyPr>
            <a:spAutoFit/>
          </a:bodyPr>
          <a:lstStyle/>
          <a:p>
            <a:pPr algn="ctr">
              <a:spcBef>
                <a:spcPct val="50000"/>
              </a:spcBef>
            </a:pPr>
            <a:r>
              <a:rPr lang="en-US" altLang="en-US">
                <a:solidFill>
                  <a:srgbClr val="0000FF"/>
                </a:solidFill>
                <a:latin typeface="Arial" charset="0"/>
                <a:cs typeface="Times New Roman" pitchFamily="18" charset="0"/>
              </a:rPr>
              <a:t>Hình 1.</a:t>
            </a:r>
          </a:p>
          <a:p>
            <a:pPr algn="ctr">
              <a:spcBef>
                <a:spcPct val="50000"/>
              </a:spcBef>
            </a:pPr>
            <a:r>
              <a:rPr lang="en-US" altLang="en-US">
                <a:solidFill>
                  <a:srgbClr val="0000FF"/>
                </a:solidFill>
                <a:latin typeface="Arial" charset="0"/>
                <a:cs typeface="Times New Roman" pitchFamily="18" charset="0"/>
              </a:rPr>
              <a:t>Mặt trái xoan</a:t>
            </a:r>
          </a:p>
        </p:txBody>
      </p:sp>
      <p:sp>
        <p:nvSpPr>
          <p:cNvPr id="159750" name="Text Box 6"/>
          <p:cNvSpPr txBox="1">
            <a:spLocks noChangeArrowheads="1"/>
          </p:cNvSpPr>
          <p:nvPr/>
        </p:nvSpPr>
        <p:spPr bwMode="auto">
          <a:xfrm>
            <a:off x="2590800" y="4114800"/>
            <a:ext cx="1981200" cy="779463"/>
          </a:xfrm>
          <a:prstGeom prst="rect">
            <a:avLst/>
          </a:prstGeom>
          <a:noFill/>
          <a:ln w="9525">
            <a:noFill/>
            <a:miter lim="800000"/>
            <a:headEnd/>
            <a:tailEnd/>
          </a:ln>
        </p:spPr>
        <p:txBody>
          <a:bodyPr>
            <a:spAutoFit/>
          </a:bodyPr>
          <a:lstStyle/>
          <a:p>
            <a:pPr algn="ctr">
              <a:spcBef>
                <a:spcPct val="50000"/>
              </a:spcBef>
            </a:pPr>
            <a:r>
              <a:rPr lang="en-US" altLang="en-US">
                <a:solidFill>
                  <a:srgbClr val="0000FF"/>
                </a:solidFill>
                <a:latin typeface="Arial" charset="0"/>
                <a:cs typeface="Times New Roman" pitchFamily="18" charset="0"/>
              </a:rPr>
              <a:t>Hình 2.</a:t>
            </a:r>
          </a:p>
          <a:p>
            <a:pPr algn="ctr">
              <a:spcBef>
                <a:spcPct val="50000"/>
              </a:spcBef>
            </a:pPr>
            <a:r>
              <a:rPr lang="en-US" altLang="en-US">
                <a:solidFill>
                  <a:srgbClr val="0000FF"/>
                </a:solidFill>
                <a:latin typeface="Arial" charset="0"/>
                <a:cs typeface="Times New Roman" pitchFamily="18" charset="0"/>
              </a:rPr>
              <a:t>Mặt tròn</a:t>
            </a:r>
          </a:p>
        </p:txBody>
      </p:sp>
      <p:sp>
        <p:nvSpPr>
          <p:cNvPr id="159751" name="Text Box 7"/>
          <p:cNvSpPr txBox="1">
            <a:spLocks noChangeArrowheads="1"/>
          </p:cNvSpPr>
          <p:nvPr/>
        </p:nvSpPr>
        <p:spPr bwMode="auto">
          <a:xfrm>
            <a:off x="4876800" y="4114800"/>
            <a:ext cx="1981200" cy="779463"/>
          </a:xfrm>
          <a:prstGeom prst="rect">
            <a:avLst/>
          </a:prstGeom>
          <a:noFill/>
          <a:ln w="9525">
            <a:noFill/>
            <a:miter lim="800000"/>
            <a:headEnd/>
            <a:tailEnd/>
          </a:ln>
        </p:spPr>
        <p:txBody>
          <a:bodyPr>
            <a:spAutoFit/>
          </a:bodyPr>
          <a:lstStyle/>
          <a:p>
            <a:pPr algn="ctr">
              <a:spcBef>
                <a:spcPct val="50000"/>
              </a:spcBef>
            </a:pPr>
            <a:r>
              <a:rPr lang="en-US" altLang="en-US">
                <a:solidFill>
                  <a:srgbClr val="0000FF"/>
                </a:solidFill>
                <a:latin typeface="Arial" charset="0"/>
                <a:cs typeface="Times New Roman" pitchFamily="18" charset="0"/>
              </a:rPr>
              <a:t>Hình 3.</a:t>
            </a:r>
          </a:p>
          <a:p>
            <a:pPr algn="ctr">
              <a:spcBef>
                <a:spcPct val="50000"/>
              </a:spcBef>
            </a:pPr>
            <a:r>
              <a:rPr lang="en-US" altLang="en-US">
                <a:solidFill>
                  <a:srgbClr val="0000FF"/>
                </a:solidFill>
                <a:latin typeface="Arial" charset="0"/>
                <a:cs typeface="Times New Roman" pitchFamily="18" charset="0"/>
              </a:rPr>
              <a:t>Mặt nhỏ</a:t>
            </a:r>
          </a:p>
        </p:txBody>
      </p:sp>
      <p:sp>
        <p:nvSpPr>
          <p:cNvPr id="159752" name="Text Box 8"/>
          <p:cNvSpPr txBox="1">
            <a:spLocks noChangeArrowheads="1"/>
          </p:cNvSpPr>
          <p:nvPr/>
        </p:nvSpPr>
        <p:spPr bwMode="auto">
          <a:xfrm>
            <a:off x="6858000" y="4114800"/>
            <a:ext cx="2133600" cy="1062038"/>
          </a:xfrm>
          <a:prstGeom prst="rect">
            <a:avLst/>
          </a:prstGeom>
          <a:noFill/>
          <a:ln w="9525">
            <a:noFill/>
            <a:miter lim="800000"/>
            <a:headEnd/>
            <a:tailEnd/>
          </a:ln>
        </p:spPr>
        <p:txBody>
          <a:bodyPr>
            <a:spAutoFit/>
          </a:bodyPr>
          <a:lstStyle/>
          <a:p>
            <a:pPr algn="ctr">
              <a:spcBef>
                <a:spcPct val="50000"/>
              </a:spcBef>
            </a:pPr>
            <a:r>
              <a:rPr lang="en-US" altLang="en-US">
                <a:solidFill>
                  <a:srgbClr val="0000FF"/>
                </a:solidFill>
                <a:latin typeface="Arial" charset="0"/>
                <a:cs typeface="Times New Roman" pitchFamily="18" charset="0"/>
              </a:rPr>
              <a:t>Hình 4.</a:t>
            </a:r>
          </a:p>
          <a:p>
            <a:pPr algn="ctr">
              <a:spcBef>
                <a:spcPct val="50000"/>
              </a:spcBef>
            </a:pPr>
            <a:r>
              <a:rPr lang="en-US" altLang="en-US">
                <a:solidFill>
                  <a:srgbClr val="0000FF"/>
                </a:solidFill>
                <a:latin typeface="Arial" charset="0"/>
                <a:cs typeface="Times New Roman" pitchFamily="18" charset="0"/>
              </a:rPr>
              <a:t>Mặt vuông chữ điền</a:t>
            </a:r>
          </a:p>
        </p:txBody>
      </p:sp>
      <p:pic>
        <p:nvPicPr>
          <p:cNvPr id="13321" name="Picture 9" descr="cd006"/>
          <p:cNvPicPr>
            <a:picLocks noChangeAspect="1" noChangeArrowheads="1"/>
          </p:cNvPicPr>
          <p:nvPr/>
        </p:nvPicPr>
        <p:blipFill>
          <a:blip r:embed="rId6"/>
          <a:srcRect/>
          <a:stretch>
            <a:fillRect/>
          </a:stretch>
        </p:blipFill>
        <p:spPr bwMode="auto">
          <a:xfrm>
            <a:off x="2668588" y="1296988"/>
            <a:ext cx="2008187" cy="2741612"/>
          </a:xfrm>
          <a:prstGeom prst="rect">
            <a:avLst/>
          </a:prstGeom>
          <a:noFill/>
          <a:ln w="25400">
            <a:solidFill>
              <a:srgbClr val="660033"/>
            </a:solidFill>
            <a:miter lim="800000"/>
            <a:headEnd/>
            <a:tailEnd/>
          </a:ln>
        </p:spPr>
      </p:pic>
      <p:sp>
        <p:nvSpPr>
          <p:cNvPr id="159754" name="Oval 10"/>
          <p:cNvSpPr>
            <a:spLocks noChangeArrowheads="1"/>
          </p:cNvSpPr>
          <p:nvPr/>
        </p:nvSpPr>
        <p:spPr bwMode="auto">
          <a:xfrm>
            <a:off x="685800" y="5029200"/>
            <a:ext cx="990600" cy="1204913"/>
          </a:xfrm>
          <a:prstGeom prst="ellipse">
            <a:avLst/>
          </a:prstGeom>
          <a:noFill/>
          <a:ln w="28575">
            <a:solidFill>
              <a:schemeClr val="tx1"/>
            </a:solidFill>
            <a:round/>
            <a:headEnd/>
            <a:tailEnd/>
          </a:ln>
        </p:spPr>
        <p:txBody>
          <a:bodyPr wrap="none" anchor="ctr"/>
          <a:lstStyle/>
          <a:p>
            <a:pPr algn="ctr"/>
            <a:endParaRPr lang="vi-VN" altLang="en-US">
              <a:solidFill>
                <a:schemeClr val="bg1"/>
              </a:solidFill>
              <a:latin typeface="Arial" charset="0"/>
            </a:endParaRPr>
          </a:p>
        </p:txBody>
      </p:sp>
      <p:sp>
        <p:nvSpPr>
          <p:cNvPr id="159755" name="Oval 11"/>
          <p:cNvSpPr>
            <a:spLocks noChangeArrowheads="1"/>
          </p:cNvSpPr>
          <p:nvPr/>
        </p:nvSpPr>
        <p:spPr bwMode="auto">
          <a:xfrm>
            <a:off x="2971800" y="5181600"/>
            <a:ext cx="1219200" cy="1143000"/>
          </a:xfrm>
          <a:prstGeom prst="ellipse">
            <a:avLst/>
          </a:prstGeom>
          <a:noFill/>
          <a:ln w="28575">
            <a:solidFill>
              <a:schemeClr val="hlink"/>
            </a:solidFill>
            <a:round/>
            <a:headEnd/>
            <a:tailEnd/>
          </a:ln>
        </p:spPr>
        <p:txBody>
          <a:bodyPr wrap="none" anchor="ctr"/>
          <a:lstStyle/>
          <a:p>
            <a:pPr algn="ctr"/>
            <a:endParaRPr lang="vi-VN" altLang="en-US">
              <a:solidFill>
                <a:schemeClr val="bg1"/>
              </a:solidFill>
              <a:latin typeface="Arial" charset="0"/>
            </a:endParaRPr>
          </a:p>
        </p:txBody>
      </p:sp>
      <p:sp>
        <p:nvSpPr>
          <p:cNvPr id="159756" name="Oval 12"/>
          <p:cNvSpPr>
            <a:spLocks noChangeArrowheads="1"/>
          </p:cNvSpPr>
          <p:nvPr/>
        </p:nvSpPr>
        <p:spPr bwMode="auto">
          <a:xfrm>
            <a:off x="5638800" y="5105400"/>
            <a:ext cx="533400" cy="990600"/>
          </a:xfrm>
          <a:prstGeom prst="ellipse">
            <a:avLst/>
          </a:prstGeom>
          <a:noFill/>
          <a:ln w="28575">
            <a:solidFill>
              <a:srgbClr val="FF3300"/>
            </a:solidFill>
            <a:round/>
            <a:headEnd/>
            <a:tailEnd/>
          </a:ln>
        </p:spPr>
        <p:txBody>
          <a:bodyPr wrap="none" anchor="ctr"/>
          <a:lstStyle/>
          <a:p>
            <a:pPr algn="ctr"/>
            <a:endParaRPr lang="vi-VN" altLang="en-US">
              <a:solidFill>
                <a:schemeClr val="bg1"/>
              </a:solidFill>
              <a:latin typeface="Arial" charset="0"/>
            </a:endParaRPr>
          </a:p>
        </p:txBody>
      </p:sp>
      <p:sp>
        <p:nvSpPr>
          <p:cNvPr id="159757" name="AutoShape 13"/>
          <p:cNvSpPr>
            <a:spLocks noChangeArrowheads="1"/>
          </p:cNvSpPr>
          <p:nvPr/>
        </p:nvSpPr>
        <p:spPr bwMode="auto">
          <a:xfrm>
            <a:off x="7467600" y="5181600"/>
            <a:ext cx="990600" cy="1066800"/>
          </a:xfrm>
          <a:prstGeom prst="roundRect">
            <a:avLst>
              <a:gd name="adj" fmla="val 16667"/>
            </a:avLst>
          </a:prstGeom>
          <a:noFill/>
          <a:ln w="28575">
            <a:solidFill>
              <a:srgbClr val="FF0066"/>
            </a:solidFill>
            <a:round/>
            <a:headEnd/>
            <a:tailEnd/>
          </a:ln>
        </p:spPr>
        <p:txBody>
          <a:bodyPr wrap="none" anchor="ctr"/>
          <a:lstStyle/>
          <a:p>
            <a:pPr algn="ctr"/>
            <a:endParaRPr lang="vi-VN" altLang="en-US">
              <a:solidFill>
                <a:schemeClr val="bg1"/>
              </a:solidFill>
              <a:latin typeface="Arial" charset="0"/>
            </a:endParaRPr>
          </a:p>
        </p:txBody>
      </p:sp>
      <p:sp>
        <p:nvSpPr>
          <p:cNvPr id="159758" name="Text Box 14"/>
          <p:cNvSpPr txBox="1">
            <a:spLocks noChangeArrowheads="1"/>
          </p:cNvSpPr>
          <p:nvPr/>
        </p:nvSpPr>
        <p:spPr bwMode="auto">
          <a:xfrm>
            <a:off x="0" y="457200"/>
            <a:ext cx="9372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000099"/>
                </a:solidFill>
                <a:latin typeface="Arial" charset="0"/>
              </a:rPr>
              <a:t>Quan sát gương mặt bạn và kể ra một số hình dáng ?</a:t>
            </a:r>
          </a:p>
        </p:txBody>
      </p:sp>
      <p:sp>
        <p:nvSpPr>
          <p:cNvPr id="21"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22"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5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59749">
                                            <p:txEl>
                                              <p:pRg st="0" end="0"/>
                                            </p:txEl>
                                          </p:spTgt>
                                        </p:tgtEl>
                                        <p:attrNameLst>
                                          <p:attrName>style.visibility</p:attrName>
                                        </p:attrNameLst>
                                      </p:cBhvr>
                                      <p:to>
                                        <p:strVal val="visible"/>
                                      </p:to>
                                    </p:set>
                                    <p:animEffect transition="in" filter="blinds(horizontal)">
                                      <p:cBhvr>
                                        <p:cTn id="11" dur="500"/>
                                        <p:tgtEl>
                                          <p:spTgt spid="159749">
                                            <p:txEl>
                                              <p:pRg st="0" end="0"/>
                                            </p:txEl>
                                          </p:spTgt>
                                        </p:tgtEl>
                                      </p:cBhvr>
                                    </p:animEffect>
                                  </p:childTnLst>
                                </p:cTn>
                              </p:par>
                            </p:childTnLst>
                          </p:cTn>
                        </p:par>
                        <p:par>
                          <p:cTn id="12" fill="hold" nodeType="afterGroup">
                            <p:stCondLst>
                              <p:cond delay="500"/>
                            </p:stCondLst>
                            <p:childTnLst>
                              <p:par>
                                <p:cTn id="13" presetID="3" presetClass="entr" presetSubtype="10" fill="hold" nodeType="afterEffect">
                                  <p:stCondLst>
                                    <p:cond delay="0"/>
                                  </p:stCondLst>
                                  <p:childTnLst>
                                    <p:set>
                                      <p:cBhvr>
                                        <p:cTn id="14" dur="1" fill="hold">
                                          <p:stCondLst>
                                            <p:cond delay="0"/>
                                          </p:stCondLst>
                                        </p:cTn>
                                        <p:tgtEl>
                                          <p:spTgt spid="159750">
                                            <p:txEl>
                                              <p:pRg st="0" end="0"/>
                                            </p:txEl>
                                          </p:spTgt>
                                        </p:tgtEl>
                                        <p:attrNameLst>
                                          <p:attrName>style.visibility</p:attrName>
                                        </p:attrNameLst>
                                      </p:cBhvr>
                                      <p:to>
                                        <p:strVal val="visible"/>
                                      </p:to>
                                    </p:set>
                                    <p:animEffect transition="in" filter="blinds(horizontal)">
                                      <p:cBhvr>
                                        <p:cTn id="15" dur="500"/>
                                        <p:tgtEl>
                                          <p:spTgt spid="159750">
                                            <p:txEl>
                                              <p:pRg st="0" end="0"/>
                                            </p:txEl>
                                          </p:spTgt>
                                        </p:tgtEl>
                                      </p:cBhvr>
                                    </p:animEffect>
                                  </p:childTnLst>
                                </p:cTn>
                              </p:par>
                            </p:childTnLst>
                          </p:cTn>
                        </p:par>
                        <p:par>
                          <p:cTn id="16" fill="hold" nodeType="afterGroup">
                            <p:stCondLst>
                              <p:cond delay="1000"/>
                            </p:stCondLst>
                            <p:childTnLst>
                              <p:par>
                                <p:cTn id="17" presetID="3" presetClass="entr" presetSubtype="10" fill="hold" nodeType="afterEffect">
                                  <p:stCondLst>
                                    <p:cond delay="0"/>
                                  </p:stCondLst>
                                  <p:childTnLst>
                                    <p:set>
                                      <p:cBhvr>
                                        <p:cTn id="18" dur="1" fill="hold">
                                          <p:stCondLst>
                                            <p:cond delay="0"/>
                                          </p:stCondLst>
                                        </p:cTn>
                                        <p:tgtEl>
                                          <p:spTgt spid="159751">
                                            <p:txEl>
                                              <p:pRg st="0" end="0"/>
                                            </p:txEl>
                                          </p:spTgt>
                                        </p:tgtEl>
                                        <p:attrNameLst>
                                          <p:attrName>style.visibility</p:attrName>
                                        </p:attrNameLst>
                                      </p:cBhvr>
                                      <p:to>
                                        <p:strVal val="visible"/>
                                      </p:to>
                                    </p:set>
                                    <p:animEffect transition="in" filter="blinds(horizontal)">
                                      <p:cBhvr>
                                        <p:cTn id="19" dur="500"/>
                                        <p:tgtEl>
                                          <p:spTgt spid="159751">
                                            <p:txEl>
                                              <p:pRg st="0" end="0"/>
                                            </p:txEl>
                                          </p:spTgt>
                                        </p:tgtEl>
                                      </p:cBhvr>
                                    </p:animEffect>
                                  </p:childTnLst>
                                </p:cTn>
                              </p:par>
                            </p:childTnLst>
                          </p:cTn>
                        </p:par>
                        <p:par>
                          <p:cTn id="20" fill="hold" nodeType="afterGroup">
                            <p:stCondLst>
                              <p:cond delay="1500"/>
                            </p:stCondLst>
                            <p:childTnLst>
                              <p:par>
                                <p:cTn id="21" presetID="3" presetClass="entr" presetSubtype="10" fill="hold" nodeType="afterEffect">
                                  <p:stCondLst>
                                    <p:cond delay="0"/>
                                  </p:stCondLst>
                                  <p:childTnLst>
                                    <p:set>
                                      <p:cBhvr>
                                        <p:cTn id="22" dur="1" fill="hold">
                                          <p:stCondLst>
                                            <p:cond delay="0"/>
                                          </p:stCondLst>
                                        </p:cTn>
                                        <p:tgtEl>
                                          <p:spTgt spid="159752">
                                            <p:txEl>
                                              <p:pRg st="0" end="0"/>
                                            </p:txEl>
                                          </p:spTgt>
                                        </p:tgtEl>
                                        <p:attrNameLst>
                                          <p:attrName>style.visibility</p:attrName>
                                        </p:attrNameLst>
                                      </p:cBhvr>
                                      <p:to>
                                        <p:strVal val="visible"/>
                                      </p:to>
                                    </p:set>
                                    <p:animEffect transition="in" filter="blinds(horizontal)">
                                      <p:cBhvr>
                                        <p:cTn id="23" dur="500"/>
                                        <p:tgtEl>
                                          <p:spTgt spid="15975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59749">
                                            <p:txEl>
                                              <p:pRg st="1" end="1"/>
                                            </p:txEl>
                                          </p:spTgt>
                                        </p:tgtEl>
                                        <p:attrNameLst>
                                          <p:attrName>style.visibility</p:attrName>
                                        </p:attrNameLst>
                                      </p:cBhvr>
                                      <p:to>
                                        <p:strVal val="visible"/>
                                      </p:to>
                                    </p:set>
                                    <p:animEffect transition="in" filter="blinds(horizontal)">
                                      <p:cBhvr>
                                        <p:cTn id="28" dur="500"/>
                                        <p:tgtEl>
                                          <p:spTgt spid="159749">
                                            <p:txEl>
                                              <p:pRg st="1" end="1"/>
                                            </p:txEl>
                                          </p:spTgt>
                                        </p:tgtEl>
                                      </p:cBhvr>
                                    </p:animEffect>
                                  </p:childTnLst>
                                </p:cTn>
                              </p:par>
                            </p:childTnLst>
                          </p:cTn>
                        </p:par>
                        <p:par>
                          <p:cTn id="29" fill="hold" nodeType="afterGroup">
                            <p:stCondLst>
                              <p:cond delay="500"/>
                            </p:stCondLst>
                            <p:childTnLst>
                              <p:par>
                                <p:cTn id="30" presetID="1" presetClass="entr" presetSubtype="0" fill="hold" grpId="1" nodeType="afterEffect">
                                  <p:stCondLst>
                                    <p:cond delay="0"/>
                                  </p:stCondLst>
                                  <p:childTnLst>
                                    <p:set>
                                      <p:cBhvr>
                                        <p:cTn id="31" dur="1" fill="hold">
                                          <p:stCondLst>
                                            <p:cond delay="0"/>
                                          </p:stCondLst>
                                        </p:cTn>
                                        <p:tgtEl>
                                          <p:spTgt spid="159754"/>
                                        </p:tgtEl>
                                        <p:attrNameLst>
                                          <p:attrName>style.visibility</p:attrName>
                                        </p:attrNameLst>
                                      </p:cBhvr>
                                      <p:to>
                                        <p:strVal val="visible"/>
                                      </p:to>
                                    </p:set>
                                  </p:childTnLst>
                                </p:cTn>
                              </p:par>
                            </p:childTnLst>
                          </p:cTn>
                        </p:par>
                        <p:par>
                          <p:cTn id="32" fill="hold" nodeType="afterGroup">
                            <p:stCondLst>
                              <p:cond delay="500"/>
                            </p:stCondLst>
                            <p:childTnLst>
                              <p:par>
                                <p:cTn id="33" presetID="27" presetClass="emph" presetSubtype="0" fill="hold" grpId="0" nodeType="afterEffect">
                                  <p:stCondLst>
                                    <p:cond delay="0"/>
                                  </p:stCondLst>
                                  <p:childTnLst>
                                    <p:animClr clrSpc="rgb" dir="cw">
                                      <p:cBhvr override="childStyle">
                                        <p:cTn id="34" dur="250" autoRev="1" fill="hold"/>
                                        <p:tgtEl>
                                          <p:spTgt spid="159754"/>
                                        </p:tgtEl>
                                        <p:attrNameLst>
                                          <p:attrName>style.color</p:attrName>
                                        </p:attrNameLst>
                                      </p:cBhvr>
                                      <p:to>
                                        <a:schemeClr val="folHlink"/>
                                      </p:to>
                                    </p:animClr>
                                    <p:animClr clrSpc="rgb" dir="cw">
                                      <p:cBhvr>
                                        <p:cTn id="35" dur="250" autoRev="1" fill="hold"/>
                                        <p:tgtEl>
                                          <p:spTgt spid="159754"/>
                                        </p:tgtEl>
                                        <p:attrNameLst>
                                          <p:attrName>fillcolor</p:attrName>
                                        </p:attrNameLst>
                                      </p:cBhvr>
                                      <p:to>
                                        <a:schemeClr val="folHlink"/>
                                      </p:to>
                                    </p:animClr>
                                    <p:set>
                                      <p:cBhvr>
                                        <p:cTn id="36" dur="250" autoRev="1" fill="hold"/>
                                        <p:tgtEl>
                                          <p:spTgt spid="159754"/>
                                        </p:tgtEl>
                                        <p:attrNameLst>
                                          <p:attrName>fill.type</p:attrName>
                                        </p:attrNameLst>
                                      </p:cBhvr>
                                      <p:to>
                                        <p:strVal val="solid"/>
                                      </p:to>
                                    </p:set>
                                    <p:set>
                                      <p:cBhvr>
                                        <p:cTn id="37" dur="250" autoRev="1" fill="hold"/>
                                        <p:tgtEl>
                                          <p:spTgt spid="159754"/>
                                        </p:tgtEl>
                                        <p:attrNameLst>
                                          <p:attrName>fill.on</p:attrName>
                                        </p:attrNameLst>
                                      </p:cBhvr>
                                      <p:to>
                                        <p:strVal val="tru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9750">
                                            <p:txEl>
                                              <p:pRg st="1" end="1"/>
                                            </p:txEl>
                                          </p:spTgt>
                                        </p:tgtEl>
                                        <p:attrNameLst>
                                          <p:attrName>style.visibility</p:attrName>
                                        </p:attrNameLst>
                                      </p:cBhvr>
                                      <p:to>
                                        <p:strVal val="visible"/>
                                      </p:to>
                                    </p:set>
                                    <p:animEffect transition="in" filter="blinds(horizontal)">
                                      <p:cBhvr>
                                        <p:cTn id="42" dur="500"/>
                                        <p:tgtEl>
                                          <p:spTgt spid="159750">
                                            <p:txEl>
                                              <p:pRg st="1" end="1"/>
                                            </p:txEl>
                                          </p:spTgt>
                                        </p:tgtEl>
                                      </p:cBhvr>
                                    </p:animEffect>
                                  </p:childTnLst>
                                </p:cTn>
                              </p:par>
                            </p:childTnLst>
                          </p:cTn>
                        </p:par>
                        <p:par>
                          <p:cTn id="43" fill="hold" nodeType="afterGroup">
                            <p:stCondLst>
                              <p:cond delay="500"/>
                            </p:stCondLst>
                            <p:childTnLst>
                              <p:par>
                                <p:cTn id="44" presetID="3" presetClass="entr" presetSubtype="10" fill="hold" grpId="1" nodeType="afterEffect">
                                  <p:stCondLst>
                                    <p:cond delay="0"/>
                                  </p:stCondLst>
                                  <p:childTnLst>
                                    <p:set>
                                      <p:cBhvr>
                                        <p:cTn id="45" dur="1" fill="hold">
                                          <p:stCondLst>
                                            <p:cond delay="0"/>
                                          </p:stCondLst>
                                        </p:cTn>
                                        <p:tgtEl>
                                          <p:spTgt spid="159755"/>
                                        </p:tgtEl>
                                        <p:attrNameLst>
                                          <p:attrName>style.visibility</p:attrName>
                                        </p:attrNameLst>
                                      </p:cBhvr>
                                      <p:to>
                                        <p:strVal val="visible"/>
                                      </p:to>
                                    </p:set>
                                    <p:animEffect transition="in" filter="blinds(horizontal)">
                                      <p:cBhvr>
                                        <p:cTn id="46" dur="500"/>
                                        <p:tgtEl>
                                          <p:spTgt spid="159755"/>
                                        </p:tgtEl>
                                      </p:cBhvr>
                                    </p:animEffect>
                                  </p:childTnLst>
                                </p:cTn>
                              </p:par>
                            </p:childTnLst>
                          </p:cTn>
                        </p:par>
                        <p:par>
                          <p:cTn id="47" fill="hold" nodeType="afterGroup">
                            <p:stCondLst>
                              <p:cond delay="1000"/>
                            </p:stCondLst>
                            <p:childTnLst>
                              <p:par>
                                <p:cTn id="48" presetID="19" presetClass="emph" presetSubtype="0" fill="hold" grpId="0" nodeType="afterEffect">
                                  <p:stCondLst>
                                    <p:cond delay="0"/>
                                  </p:stCondLst>
                                  <p:childTnLst>
                                    <p:animClr clrSpc="rgb" dir="cw">
                                      <p:cBhvr override="childStyle">
                                        <p:cTn id="49" dur="500" fill="hold"/>
                                        <p:tgtEl>
                                          <p:spTgt spid="159755"/>
                                        </p:tgtEl>
                                        <p:attrNameLst>
                                          <p:attrName>style.color</p:attrName>
                                        </p:attrNameLst>
                                      </p:cBhvr>
                                      <p:to>
                                        <a:srgbClr val="FFFF00"/>
                                      </p:to>
                                    </p:animClr>
                                    <p:animClr clrSpc="rgb" dir="cw">
                                      <p:cBhvr>
                                        <p:cTn id="50" dur="500" fill="hold"/>
                                        <p:tgtEl>
                                          <p:spTgt spid="159755"/>
                                        </p:tgtEl>
                                        <p:attrNameLst>
                                          <p:attrName>fillcolor</p:attrName>
                                        </p:attrNameLst>
                                      </p:cBhvr>
                                      <p:to>
                                        <a:srgbClr val="FFFF00"/>
                                      </p:to>
                                    </p:animClr>
                                    <p:set>
                                      <p:cBhvr>
                                        <p:cTn id="51" dur="500" fill="hold"/>
                                        <p:tgtEl>
                                          <p:spTgt spid="159755"/>
                                        </p:tgtEl>
                                        <p:attrNameLst>
                                          <p:attrName>fill.type</p:attrName>
                                        </p:attrNameLst>
                                      </p:cBhvr>
                                      <p:to>
                                        <p:strVal val="solid"/>
                                      </p:to>
                                    </p:set>
                                    <p:set>
                                      <p:cBhvr>
                                        <p:cTn id="52" dur="500" fill="hold"/>
                                        <p:tgtEl>
                                          <p:spTgt spid="159755"/>
                                        </p:tgtEl>
                                        <p:attrNameLst>
                                          <p:attrName>fill.on</p:attrName>
                                        </p:attrNameLst>
                                      </p:cBhvr>
                                      <p:to>
                                        <p:strVal val="tru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59751">
                                            <p:txEl>
                                              <p:pRg st="1" end="1"/>
                                            </p:txEl>
                                          </p:spTgt>
                                        </p:tgtEl>
                                        <p:attrNameLst>
                                          <p:attrName>style.visibility</p:attrName>
                                        </p:attrNameLst>
                                      </p:cBhvr>
                                      <p:to>
                                        <p:strVal val="visible"/>
                                      </p:to>
                                    </p:set>
                                    <p:animEffect transition="in" filter="blinds(horizontal)">
                                      <p:cBhvr>
                                        <p:cTn id="57" dur="500"/>
                                        <p:tgtEl>
                                          <p:spTgt spid="159751">
                                            <p:txEl>
                                              <p:pRg st="1" end="1"/>
                                            </p:txEl>
                                          </p:spTgt>
                                        </p:tgtEl>
                                      </p:cBhvr>
                                    </p:animEffect>
                                  </p:childTnLst>
                                </p:cTn>
                              </p:par>
                            </p:childTnLst>
                          </p:cTn>
                        </p:par>
                        <p:par>
                          <p:cTn id="58" fill="hold" nodeType="afterGroup">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159756"/>
                                        </p:tgtEl>
                                        <p:attrNameLst>
                                          <p:attrName>style.visibility</p:attrName>
                                        </p:attrNameLst>
                                      </p:cBhvr>
                                      <p:to>
                                        <p:strVal val="visible"/>
                                      </p:to>
                                    </p:set>
                                    <p:animEffect transition="in" filter="blinds(horizontal)">
                                      <p:cBhvr>
                                        <p:cTn id="61" dur="500"/>
                                        <p:tgtEl>
                                          <p:spTgt spid="159756"/>
                                        </p:tgtEl>
                                      </p:cBhvr>
                                    </p:animEffect>
                                  </p:childTnLst>
                                </p:cTn>
                              </p:par>
                            </p:childTnLst>
                          </p:cTn>
                        </p:par>
                        <p:par>
                          <p:cTn id="62" fill="hold" nodeType="afterGroup">
                            <p:stCondLst>
                              <p:cond delay="1000"/>
                            </p:stCondLst>
                            <p:childTnLst>
                              <p:par>
                                <p:cTn id="63" presetID="19" presetClass="emph" presetSubtype="0" fill="hold" nodeType="afterEffect">
                                  <p:stCondLst>
                                    <p:cond delay="0"/>
                                  </p:stCondLst>
                                  <p:childTnLst>
                                    <p:animClr clrSpc="rgb" dir="cw">
                                      <p:cBhvr override="childStyle">
                                        <p:cTn id="64" dur="500" fill="hold"/>
                                        <p:tgtEl>
                                          <p:spTgt spid="159756"/>
                                        </p:tgtEl>
                                        <p:attrNameLst>
                                          <p:attrName>style.color</p:attrName>
                                        </p:attrNameLst>
                                      </p:cBhvr>
                                      <p:to>
                                        <a:srgbClr val="FFCC99"/>
                                      </p:to>
                                    </p:animClr>
                                    <p:animClr clrSpc="rgb" dir="cw">
                                      <p:cBhvr>
                                        <p:cTn id="65" dur="500" fill="hold"/>
                                        <p:tgtEl>
                                          <p:spTgt spid="159756"/>
                                        </p:tgtEl>
                                        <p:attrNameLst>
                                          <p:attrName>fillcolor</p:attrName>
                                        </p:attrNameLst>
                                      </p:cBhvr>
                                      <p:to>
                                        <a:srgbClr val="FFCC99"/>
                                      </p:to>
                                    </p:animClr>
                                    <p:set>
                                      <p:cBhvr>
                                        <p:cTn id="66" dur="500" fill="hold"/>
                                        <p:tgtEl>
                                          <p:spTgt spid="159756"/>
                                        </p:tgtEl>
                                        <p:attrNameLst>
                                          <p:attrName>fill.type</p:attrName>
                                        </p:attrNameLst>
                                      </p:cBhvr>
                                      <p:to>
                                        <p:strVal val="solid"/>
                                      </p:to>
                                    </p:set>
                                    <p:set>
                                      <p:cBhvr>
                                        <p:cTn id="67" dur="500" fill="hold"/>
                                        <p:tgtEl>
                                          <p:spTgt spid="159756"/>
                                        </p:tgtEl>
                                        <p:attrNameLst>
                                          <p:attrName>fill.on</p:attrName>
                                        </p:attrNameLst>
                                      </p:cBhvr>
                                      <p:to>
                                        <p:strVal val="tru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59752">
                                            <p:txEl>
                                              <p:pRg st="1" end="1"/>
                                            </p:txEl>
                                          </p:spTgt>
                                        </p:tgtEl>
                                        <p:attrNameLst>
                                          <p:attrName>style.visibility</p:attrName>
                                        </p:attrNameLst>
                                      </p:cBhvr>
                                      <p:to>
                                        <p:strVal val="visible"/>
                                      </p:to>
                                    </p:set>
                                    <p:animEffect transition="in" filter="blinds(horizontal)">
                                      <p:cBhvr>
                                        <p:cTn id="72" dur="500"/>
                                        <p:tgtEl>
                                          <p:spTgt spid="159752">
                                            <p:txEl>
                                              <p:pRg st="1" end="1"/>
                                            </p:txEl>
                                          </p:spTgt>
                                        </p:tgtEl>
                                      </p:cBhvr>
                                    </p:animEffect>
                                  </p:childTnLst>
                                </p:cTn>
                              </p:par>
                            </p:childTnLst>
                          </p:cTn>
                        </p:par>
                        <p:par>
                          <p:cTn id="73" fill="hold" nodeType="afterGroup">
                            <p:stCondLst>
                              <p:cond delay="500"/>
                            </p:stCondLst>
                            <p:childTnLst>
                              <p:par>
                                <p:cTn id="74" presetID="3" presetClass="entr" presetSubtype="10" fill="hold" grpId="1" nodeType="afterEffect">
                                  <p:stCondLst>
                                    <p:cond delay="0"/>
                                  </p:stCondLst>
                                  <p:childTnLst>
                                    <p:set>
                                      <p:cBhvr>
                                        <p:cTn id="75" dur="1" fill="hold">
                                          <p:stCondLst>
                                            <p:cond delay="0"/>
                                          </p:stCondLst>
                                        </p:cTn>
                                        <p:tgtEl>
                                          <p:spTgt spid="159757"/>
                                        </p:tgtEl>
                                        <p:attrNameLst>
                                          <p:attrName>style.visibility</p:attrName>
                                        </p:attrNameLst>
                                      </p:cBhvr>
                                      <p:to>
                                        <p:strVal val="visible"/>
                                      </p:to>
                                    </p:set>
                                    <p:animEffect transition="in" filter="blinds(horizontal)">
                                      <p:cBhvr>
                                        <p:cTn id="76" dur="500"/>
                                        <p:tgtEl>
                                          <p:spTgt spid="159757"/>
                                        </p:tgtEl>
                                      </p:cBhvr>
                                    </p:animEffect>
                                  </p:childTnLst>
                                </p:cTn>
                              </p:par>
                            </p:childTnLst>
                          </p:cTn>
                        </p:par>
                        <p:par>
                          <p:cTn id="77" fill="hold" nodeType="afterGroup">
                            <p:stCondLst>
                              <p:cond delay="1000"/>
                            </p:stCondLst>
                            <p:childTnLst>
                              <p:par>
                                <p:cTn id="78" presetID="19" presetClass="emph" presetSubtype="0" fill="hold" grpId="0" nodeType="afterEffect">
                                  <p:stCondLst>
                                    <p:cond delay="0"/>
                                  </p:stCondLst>
                                  <p:childTnLst>
                                    <p:animClr clrSpc="rgb" dir="cw">
                                      <p:cBhvr override="childStyle">
                                        <p:cTn id="79" dur="500" fill="hold"/>
                                        <p:tgtEl>
                                          <p:spTgt spid="159757"/>
                                        </p:tgtEl>
                                        <p:attrNameLst>
                                          <p:attrName>style.color</p:attrName>
                                        </p:attrNameLst>
                                      </p:cBhvr>
                                      <p:to>
                                        <a:srgbClr val="FFCC99"/>
                                      </p:to>
                                    </p:animClr>
                                    <p:animClr clrSpc="rgb" dir="cw">
                                      <p:cBhvr>
                                        <p:cTn id="80" dur="500" fill="hold"/>
                                        <p:tgtEl>
                                          <p:spTgt spid="159757"/>
                                        </p:tgtEl>
                                        <p:attrNameLst>
                                          <p:attrName>fillcolor</p:attrName>
                                        </p:attrNameLst>
                                      </p:cBhvr>
                                      <p:to>
                                        <a:srgbClr val="FFCC99"/>
                                      </p:to>
                                    </p:animClr>
                                    <p:set>
                                      <p:cBhvr>
                                        <p:cTn id="81" dur="500" fill="hold"/>
                                        <p:tgtEl>
                                          <p:spTgt spid="159757"/>
                                        </p:tgtEl>
                                        <p:attrNameLst>
                                          <p:attrName>fill.type</p:attrName>
                                        </p:attrNameLst>
                                      </p:cBhvr>
                                      <p:to>
                                        <p:strVal val="solid"/>
                                      </p:to>
                                    </p:set>
                                    <p:set>
                                      <p:cBhvr>
                                        <p:cTn id="82" dur="500" fill="hold"/>
                                        <p:tgtEl>
                                          <p:spTgt spid="1597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4" grpId="0" animBg="1"/>
      <p:bldP spid="159754" grpId="1" animBg="1"/>
      <p:bldP spid="159755" grpId="0" animBg="1"/>
      <p:bldP spid="159755" grpId="1" animBg="1"/>
      <p:bldP spid="159756" grpId="0" animBg="1"/>
      <p:bldP spid="159757" grpId="0" animBg="1"/>
      <p:bldP spid="159757" grpId="1" animBg="1"/>
      <p:bldP spid="1597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152400" y="301625"/>
            <a:ext cx="8991600" cy="917575"/>
          </a:xfrm>
        </p:spPr>
        <p:txBody>
          <a:bodyPr/>
          <a:lstStyle/>
          <a:p>
            <a:pPr eaLnBrk="1" hangingPunct="1"/>
            <a:r>
              <a:rPr lang="en-US" altLang="en-US" sz="3200" smtClean="0">
                <a:solidFill>
                  <a:srgbClr val="0000CC"/>
                </a:solidFill>
                <a:effectLst/>
                <a:latin typeface="Arial" charset="0"/>
              </a:rPr>
              <a:t>Màu sắc trong các bức tranh như thế nào?</a:t>
            </a:r>
          </a:p>
        </p:txBody>
      </p:sp>
      <p:pic>
        <p:nvPicPr>
          <p:cNvPr id="14339" name="Picture 5" descr="cd077">
            <a:hlinkClick r:id="rId2"/>
          </p:cNvPr>
          <p:cNvPicPr>
            <a:picLocks noGrp="1" noChangeAspect="1" noChangeArrowheads="1"/>
          </p:cNvPicPr>
          <p:nvPr>
            <p:ph idx="1"/>
          </p:nvPr>
        </p:nvPicPr>
        <p:blipFill>
          <a:blip r:embed="rId3"/>
          <a:srcRect/>
          <a:stretch>
            <a:fillRect/>
          </a:stretch>
        </p:blipFill>
        <p:spPr>
          <a:xfrm>
            <a:off x="228600" y="1447800"/>
            <a:ext cx="2841625" cy="4114800"/>
          </a:xfrm>
          <a:ln w="57150" cmpd="thinThick">
            <a:solidFill>
              <a:schemeClr val="folHlink"/>
            </a:solidFill>
          </a:ln>
        </p:spPr>
      </p:pic>
      <p:pic>
        <p:nvPicPr>
          <p:cNvPr id="14340" name="Picture 6" descr="cd090">
            <a:hlinkClick r:id="rId4"/>
          </p:cNvPr>
          <p:cNvPicPr>
            <a:picLocks noChangeAspect="1" noChangeArrowheads="1"/>
          </p:cNvPicPr>
          <p:nvPr/>
        </p:nvPicPr>
        <p:blipFill>
          <a:blip r:embed="rId5"/>
          <a:srcRect/>
          <a:stretch>
            <a:fillRect/>
          </a:stretch>
        </p:blipFill>
        <p:spPr bwMode="auto">
          <a:xfrm>
            <a:off x="3200400" y="1447800"/>
            <a:ext cx="2906713" cy="4114800"/>
          </a:xfrm>
          <a:prstGeom prst="rect">
            <a:avLst/>
          </a:prstGeom>
          <a:noFill/>
          <a:ln w="57150" cmpd="thinThick">
            <a:solidFill>
              <a:schemeClr val="folHlink"/>
            </a:solidFill>
            <a:miter lim="800000"/>
            <a:headEnd/>
            <a:tailEnd/>
          </a:ln>
        </p:spPr>
      </p:pic>
      <p:pic>
        <p:nvPicPr>
          <p:cNvPr id="14341" name="Picture 7" descr="cd002">
            <a:hlinkClick r:id="rId6"/>
          </p:cNvPr>
          <p:cNvPicPr>
            <a:picLocks noChangeAspect="1" noChangeArrowheads="1"/>
          </p:cNvPicPr>
          <p:nvPr/>
        </p:nvPicPr>
        <p:blipFill>
          <a:blip r:embed="rId7"/>
          <a:srcRect/>
          <a:stretch>
            <a:fillRect/>
          </a:stretch>
        </p:blipFill>
        <p:spPr bwMode="auto">
          <a:xfrm>
            <a:off x="6248400" y="1447800"/>
            <a:ext cx="2778125" cy="4114800"/>
          </a:xfrm>
          <a:prstGeom prst="rect">
            <a:avLst/>
          </a:prstGeom>
          <a:noFill/>
          <a:ln w="57150" cmpd="thinThick">
            <a:solidFill>
              <a:schemeClr val="folHlink"/>
            </a:solidFill>
            <a:miter lim="800000"/>
            <a:headEnd/>
            <a:tailEnd/>
          </a:ln>
        </p:spPr>
      </p:pic>
      <p:sp>
        <p:nvSpPr>
          <p:cNvPr id="37897" name="Text Box 9"/>
          <p:cNvSpPr txBox="1">
            <a:spLocks noChangeArrowheads="1"/>
          </p:cNvSpPr>
          <p:nvPr/>
        </p:nvSpPr>
        <p:spPr bwMode="auto">
          <a:xfrm>
            <a:off x="0" y="5697538"/>
            <a:ext cx="9144000" cy="862012"/>
          </a:xfrm>
          <a:prstGeom prst="rect">
            <a:avLst/>
          </a:prstGeom>
          <a:noFill/>
          <a:ln w="9525">
            <a:noFill/>
            <a:miter lim="800000"/>
            <a:headEnd/>
            <a:tailEnd/>
          </a:ln>
        </p:spPr>
        <p:txBody>
          <a:bodyPr>
            <a:spAutoFit/>
          </a:bodyPr>
          <a:lstStyle/>
          <a:p>
            <a:pPr algn="ctr">
              <a:spcBef>
                <a:spcPct val="50000"/>
              </a:spcBef>
            </a:pPr>
            <a:r>
              <a:rPr lang="en-US" altLang="en-US" sz="2000" b="1">
                <a:solidFill>
                  <a:srgbClr val="0066FF"/>
                </a:solidFill>
                <a:latin typeface="Arial" charset="0"/>
              </a:rPr>
              <a:t>Màu sắc tươi sáng, có đậm, có nhạt,</a:t>
            </a:r>
          </a:p>
          <a:p>
            <a:pPr algn="ctr">
              <a:spcBef>
                <a:spcPct val="50000"/>
              </a:spcBef>
            </a:pPr>
            <a:r>
              <a:rPr lang="en-US" altLang="en-US" sz="2000" b="1">
                <a:solidFill>
                  <a:srgbClr val="0066FF"/>
                </a:solidFill>
                <a:latin typeface="Arial" charset="0"/>
              </a:rPr>
              <a:t> làm nổi bật chân dung người mình vẽ</a:t>
            </a:r>
          </a:p>
        </p:txBody>
      </p:sp>
      <p:sp>
        <p:nvSpPr>
          <p:cNvPr id="13"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14"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blinds(horizontal)">
                                      <p:cBhvr>
                                        <p:cTn id="7"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0" y="0"/>
            <a:ext cx="9144000" cy="1462088"/>
          </a:xfrm>
        </p:spPr>
        <p:txBody>
          <a:bodyPr/>
          <a:lstStyle/>
          <a:p>
            <a:pPr eaLnBrk="1" hangingPunct="1"/>
            <a:r>
              <a:rPr lang="en-US" altLang="en-US" sz="2800" smtClean="0">
                <a:solidFill>
                  <a:srgbClr val="0000CC"/>
                </a:solidFill>
                <a:effectLst/>
                <a:latin typeface="Arial" charset="0"/>
              </a:rPr>
              <a:t>  Vẽ tranh chân dung bán thân và chỉ vẽ một người</a:t>
            </a:r>
          </a:p>
        </p:txBody>
      </p:sp>
      <p:pic>
        <p:nvPicPr>
          <p:cNvPr id="15363" name="Picture 5" descr="cd049"/>
          <p:cNvPicPr>
            <a:picLocks noChangeAspect="1" noChangeArrowheads="1"/>
          </p:cNvPicPr>
          <p:nvPr/>
        </p:nvPicPr>
        <p:blipFill>
          <a:blip r:embed="rId2"/>
          <a:srcRect/>
          <a:stretch>
            <a:fillRect/>
          </a:stretch>
        </p:blipFill>
        <p:spPr bwMode="auto">
          <a:xfrm>
            <a:off x="304800" y="1447800"/>
            <a:ext cx="3594100" cy="5181600"/>
          </a:xfrm>
          <a:prstGeom prst="rect">
            <a:avLst/>
          </a:prstGeom>
          <a:noFill/>
          <a:ln w="38100">
            <a:solidFill>
              <a:srgbClr val="660033"/>
            </a:solidFill>
            <a:miter lim="800000"/>
            <a:headEnd/>
            <a:tailEnd/>
          </a:ln>
        </p:spPr>
      </p:pic>
      <p:pic>
        <p:nvPicPr>
          <p:cNvPr id="15364" name="Picture 6" descr="cd012"/>
          <p:cNvPicPr>
            <a:picLocks noChangeAspect="1" noChangeArrowheads="1"/>
          </p:cNvPicPr>
          <p:nvPr/>
        </p:nvPicPr>
        <p:blipFill>
          <a:blip r:embed="rId3"/>
          <a:srcRect/>
          <a:stretch>
            <a:fillRect/>
          </a:stretch>
        </p:blipFill>
        <p:spPr bwMode="auto">
          <a:xfrm>
            <a:off x="4495800" y="1447800"/>
            <a:ext cx="3979863" cy="5181600"/>
          </a:xfrm>
          <a:prstGeom prst="rect">
            <a:avLst/>
          </a:prstGeom>
          <a:noFill/>
          <a:ln w="38100">
            <a:solidFill>
              <a:srgbClr val="660033"/>
            </a:solidFill>
            <a:miter lim="800000"/>
            <a:headEnd/>
            <a:tailEnd/>
          </a:ln>
        </p:spPr>
      </p:pic>
      <p:sp>
        <p:nvSpPr>
          <p:cNvPr id="11"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12"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066800" y="685800"/>
            <a:ext cx="5105400" cy="641350"/>
          </a:xfrm>
          <a:prstGeom prst="rect">
            <a:avLst/>
          </a:prstGeom>
          <a:noFill/>
          <a:ln w="9525">
            <a:noFill/>
            <a:miter lim="800000"/>
            <a:headEnd/>
            <a:tailEnd/>
          </a:ln>
        </p:spPr>
        <p:txBody>
          <a:bodyPr>
            <a:spAutoFit/>
          </a:bodyPr>
          <a:lstStyle/>
          <a:p>
            <a:pPr algn="ctr">
              <a:spcBef>
                <a:spcPct val="50000"/>
              </a:spcBef>
            </a:pPr>
            <a:r>
              <a:rPr lang="en-US" altLang="en-US" sz="3600" b="1" i="1">
                <a:solidFill>
                  <a:srgbClr val="0000CC"/>
                </a:solidFill>
                <a:latin typeface="Arial" charset="0"/>
              </a:rPr>
              <a:t>2. Cách vẽ tranh</a:t>
            </a:r>
          </a:p>
        </p:txBody>
      </p:sp>
      <p:sp>
        <p:nvSpPr>
          <p:cNvPr id="33795" name="Text Box 3"/>
          <p:cNvSpPr txBox="1">
            <a:spLocks noChangeArrowheads="1"/>
          </p:cNvSpPr>
          <p:nvPr/>
        </p:nvSpPr>
        <p:spPr bwMode="auto">
          <a:xfrm>
            <a:off x="457200" y="1752600"/>
            <a:ext cx="8686800" cy="1190625"/>
          </a:xfrm>
          <a:prstGeom prst="rect">
            <a:avLst/>
          </a:prstGeom>
          <a:noFill/>
          <a:ln w="9525">
            <a:noFill/>
            <a:miter lim="800000"/>
            <a:headEnd/>
            <a:tailEnd/>
          </a:ln>
        </p:spPr>
        <p:txBody>
          <a:bodyPr>
            <a:spAutoFit/>
          </a:bodyPr>
          <a:lstStyle/>
          <a:p>
            <a:pPr>
              <a:spcBef>
                <a:spcPct val="50000"/>
              </a:spcBef>
            </a:pPr>
            <a:r>
              <a:rPr lang="en-US" altLang="en-US" sz="3600">
                <a:solidFill>
                  <a:srgbClr val="0033CC"/>
                </a:solidFill>
                <a:latin typeface="Arial" charset="0"/>
              </a:rPr>
              <a:t>1.Vẽ phác hình khuôn mặt, cổ , vai, tóc cho vừa với phần giấy</a:t>
            </a:r>
            <a:r>
              <a:rPr lang="en-US" altLang="en-US" sz="2800">
                <a:solidFill>
                  <a:srgbClr val="0033CC"/>
                </a:solidFill>
                <a:latin typeface="Arial" charset="0"/>
              </a:rPr>
              <a:t>.</a:t>
            </a:r>
          </a:p>
        </p:txBody>
      </p:sp>
      <p:sp>
        <p:nvSpPr>
          <p:cNvPr id="33796" name="Text Box 4"/>
          <p:cNvSpPr txBox="1">
            <a:spLocks noChangeArrowheads="1"/>
          </p:cNvSpPr>
          <p:nvPr/>
        </p:nvSpPr>
        <p:spPr bwMode="auto">
          <a:xfrm>
            <a:off x="457200" y="2362200"/>
            <a:ext cx="8686800" cy="2838450"/>
          </a:xfrm>
          <a:prstGeom prst="rect">
            <a:avLst/>
          </a:prstGeom>
          <a:noFill/>
          <a:ln w="9525">
            <a:noFill/>
            <a:miter lim="800000"/>
            <a:headEnd/>
            <a:tailEnd/>
          </a:ln>
        </p:spPr>
        <p:txBody>
          <a:bodyPr>
            <a:spAutoFit/>
          </a:bodyPr>
          <a:lstStyle/>
          <a:p>
            <a:pPr>
              <a:spcBef>
                <a:spcPct val="50000"/>
              </a:spcBef>
            </a:pPr>
            <a:endParaRPr lang="en-US" altLang="en-US" sz="3600">
              <a:latin typeface="Arial" charset="0"/>
            </a:endParaRPr>
          </a:p>
          <a:p>
            <a:pPr>
              <a:spcBef>
                <a:spcPct val="50000"/>
              </a:spcBef>
            </a:pPr>
            <a:r>
              <a:rPr lang="en-US" altLang="en-US" sz="3600">
                <a:solidFill>
                  <a:srgbClr val="0033CC"/>
                </a:solidFill>
                <a:latin typeface="Arial" charset="0"/>
              </a:rPr>
              <a:t>2. Vẽ mắt, mũi,miệng</a:t>
            </a:r>
          </a:p>
          <a:p>
            <a:pPr>
              <a:spcBef>
                <a:spcPct val="50000"/>
              </a:spcBef>
            </a:pPr>
            <a:r>
              <a:rPr lang="en-US" altLang="en-US" sz="3600">
                <a:solidFill>
                  <a:srgbClr val="0033CC"/>
                </a:solidFill>
                <a:latin typeface="Arial" charset="0"/>
              </a:rPr>
              <a:t>3. Vẽ màu tóc, da, áo,….và vẽ màu theo ý thích, có màu đậm màu nhạt.</a:t>
            </a:r>
          </a:p>
        </p:txBody>
      </p:sp>
      <p:sp>
        <p:nvSpPr>
          <p:cNvPr id="16389" name="Rectangle 6"/>
          <p:cNvSpPr>
            <a:spLocks noChangeArrowheads="1"/>
          </p:cNvSpPr>
          <p:nvPr/>
        </p:nvSpPr>
        <p:spPr bwMode="auto">
          <a:xfrm>
            <a:off x="0" y="609600"/>
            <a:ext cx="9601200" cy="701675"/>
          </a:xfrm>
          <a:prstGeom prst="rect">
            <a:avLst/>
          </a:prstGeom>
          <a:noFill/>
          <a:ln w="9525">
            <a:noFill/>
            <a:miter lim="800000"/>
            <a:headEnd/>
            <a:tailEnd/>
          </a:ln>
        </p:spPr>
        <p:txBody>
          <a:bodyPr>
            <a:spAutoFit/>
          </a:bodyPr>
          <a:lstStyle/>
          <a:p>
            <a:pPr algn="ctr"/>
            <a:endParaRPr lang="vi-VN" altLang="en-US" sz="4000" b="1">
              <a:solidFill>
                <a:schemeClr val="folHlink"/>
              </a:solidFill>
              <a:latin typeface="Arial" charset="0"/>
            </a:endParaRPr>
          </a:p>
        </p:txBody>
      </p:sp>
      <p:sp>
        <p:nvSpPr>
          <p:cNvPr id="16390" name="Text Box 15"/>
          <p:cNvSpPr txBox="1">
            <a:spLocks noChangeArrowheads="1"/>
          </p:cNvSpPr>
          <p:nvPr/>
        </p:nvSpPr>
        <p:spPr bwMode="auto">
          <a:xfrm>
            <a:off x="3200400" y="228600"/>
            <a:ext cx="5943600" cy="366713"/>
          </a:xfrm>
          <a:prstGeom prst="rect">
            <a:avLst/>
          </a:prstGeom>
          <a:noFill/>
          <a:ln w="9525">
            <a:noFill/>
            <a:miter lim="800000"/>
            <a:headEnd/>
            <a:tailEnd/>
          </a:ln>
        </p:spPr>
        <p:txBody>
          <a:bodyPr>
            <a:spAutoFit/>
          </a:bodyPr>
          <a:lstStyle/>
          <a:p>
            <a:pPr algn="ctr">
              <a:spcBef>
                <a:spcPct val="50000"/>
              </a:spcBef>
            </a:pPr>
            <a:endParaRPr lang="vi-VN" altLang="en-US">
              <a:latin typeface="Arial" charset="0"/>
            </a:endParaRPr>
          </a:p>
        </p:txBody>
      </p:sp>
      <p:sp>
        <p:nvSpPr>
          <p:cNvPr id="13"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14"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 to="" calcmode="lin" valueType="num">
                                      <p:cBhvr>
                                        <p:cTn id="12" dur="1" fill="hold"/>
                                        <p:tgtEl>
                                          <p:spTgt spid="3379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3796">
                                            <p:txEl>
                                              <p:pRg st="1" end="1"/>
                                            </p:txEl>
                                          </p:spTgt>
                                        </p:tgtEl>
                                        <p:attrNameLst>
                                          <p:attrName>style.visibility</p:attrName>
                                        </p:attrNameLst>
                                      </p:cBhvr>
                                      <p:to>
                                        <p:strVal val="visible"/>
                                      </p:to>
                                    </p:set>
                                    <p:anim to="" calcmode="lin" valueType="num">
                                      <p:cBhvr>
                                        <p:cTn id="17" dur="1" fill="hold"/>
                                        <p:tgtEl>
                                          <p:spTgt spid="33796">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3796">
                                            <p:txEl>
                                              <p:pRg st="2" end="2"/>
                                            </p:txEl>
                                          </p:spTgt>
                                        </p:tgtEl>
                                        <p:attrNameLst>
                                          <p:attrName>style.visibility</p:attrName>
                                        </p:attrNameLst>
                                      </p:cBhvr>
                                      <p:to>
                                        <p:strVal val="visible"/>
                                      </p:to>
                                    </p:set>
                                    <p:anim to="" calcmode="lin" valueType="num">
                                      <p:cBhvr>
                                        <p:cTn id="22" dur="1" fill="hold"/>
                                        <p:tgtEl>
                                          <p:spTgt spid="3379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590800" y="1600200"/>
            <a:ext cx="3810000" cy="4724400"/>
          </a:xfrm>
          <a:prstGeom prst="rect">
            <a:avLst/>
          </a:prstGeom>
          <a:noFill/>
          <a:ln w="38160">
            <a:solidFill>
              <a:srgbClr val="C00000"/>
            </a:solidFill>
            <a:miter lim="800000"/>
            <a:headEnd/>
            <a:tailEnd/>
          </a:ln>
        </p:spPr>
        <p:txBody>
          <a:bodyPr wrap="none" anchor="ctr"/>
          <a:lstStyle/>
          <a:p>
            <a:endParaRPr lang="vi-VN" altLang="en-US">
              <a:solidFill>
                <a:srgbClr val="0000CC"/>
              </a:solidFill>
              <a:latin typeface="Arial" charset="0"/>
            </a:endParaRPr>
          </a:p>
        </p:txBody>
      </p:sp>
      <p:sp>
        <p:nvSpPr>
          <p:cNvPr id="87043" name="Oval 3"/>
          <p:cNvSpPr>
            <a:spLocks noChangeArrowheads="1"/>
          </p:cNvSpPr>
          <p:nvPr/>
        </p:nvSpPr>
        <p:spPr bwMode="auto">
          <a:xfrm>
            <a:off x="3581400" y="1752600"/>
            <a:ext cx="1828800" cy="2286000"/>
          </a:xfrm>
          <a:prstGeom prst="ellipse">
            <a:avLst/>
          </a:prstGeom>
          <a:noFill/>
          <a:ln w="38160">
            <a:solidFill>
              <a:srgbClr val="C00000"/>
            </a:solidFill>
            <a:miter lim="800000"/>
            <a:headEnd/>
            <a:tailEnd/>
          </a:ln>
        </p:spPr>
        <p:txBody>
          <a:bodyPr wrap="none" anchor="ctr"/>
          <a:lstStyle/>
          <a:p>
            <a:endParaRPr lang="vi-VN" altLang="en-US">
              <a:solidFill>
                <a:srgbClr val="0000CC"/>
              </a:solidFill>
              <a:latin typeface="Arial" charset="0"/>
            </a:endParaRPr>
          </a:p>
        </p:txBody>
      </p:sp>
      <p:sp>
        <p:nvSpPr>
          <p:cNvPr id="87044" name="Line 4"/>
          <p:cNvSpPr>
            <a:spLocks noChangeShapeType="1"/>
          </p:cNvSpPr>
          <p:nvPr/>
        </p:nvSpPr>
        <p:spPr bwMode="auto">
          <a:xfrm>
            <a:off x="3886200" y="3705225"/>
            <a:ext cx="1588" cy="685800"/>
          </a:xfrm>
          <a:prstGeom prst="line">
            <a:avLst/>
          </a:prstGeom>
          <a:noFill/>
          <a:ln w="38160">
            <a:solidFill>
              <a:srgbClr val="C00000"/>
            </a:solidFill>
            <a:miter lim="800000"/>
            <a:headEnd/>
            <a:tailEnd/>
          </a:ln>
        </p:spPr>
        <p:txBody>
          <a:bodyPr/>
          <a:lstStyle/>
          <a:p>
            <a:endParaRPr lang="en-US"/>
          </a:p>
        </p:txBody>
      </p:sp>
      <p:sp>
        <p:nvSpPr>
          <p:cNvPr id="87045" name="Line 5"/>
          <p:cNvSpPr>
            <a:spLocks noChangeShapeType="1"/>
          </p:cNvSpPr>
          <p:nvPr/>
        </p:nvSpPr>
        <p:spPr bwMode="auto">
          <a:xfrm>
            <a:off x="5105400" y="3733800"/>
            <a:ext cx="1588" cy="685800"/>
          </a:xfrm>
          <a:prstGeom prst="line">
            <a:avLst/>
          </a:prstGeom>
          <a:noFill/>
          <a:ln w="38160">
            <a:solidFill>
              <a:srgbClr val="C00000"/>
            </a:solidFill>
            <a:miter lim="800000"/>
            <a:headEnd/>
            <a:tailEnd/>
          </a:ln>
        </p:spPr>
        <p:txBody>
          <a:bodyPr/>
          <a:lstStyle/>
          <a:p>
            <a:endParaRPr lang="en-US"/>
          </a:p>
        </p:txBody>
      </p:sp>
      <p:sp>
        <p:nvSpPr>
          <p:cNvPr id="87046" name="Line 6"/>
          <p:cNvSpPr>
            <a:spLocks noChangeShapeType="1"/>
          </p:cNvSpPr>
          <p:nvPr/>
        </p:nvSpPr>
        <p:spPr bwMode="auto">
          <a:xfrm flipH="1">
            <a:off x="2589213" y="4343400"/>
            <a:ext cx="1298575" cy="685800"/>
          </a:xfrm>
          <a:prstGeom prst="line">
            <a:avLst/>
          </a:prstGeom>
          <a:noFill/>
          <a:ln w="38160">
            <a:solidFill>
              <a:srgbClr val="C00000"/>
            </a:solidFill>
            <a:miter lim="800000"/>
            <a:headEnd/>
            <a:tailEnd/>
          </a:ln>
        </p:spPr>
        <p:txBody>
          <a:bodyPr/>
          <a:lstStyle/>
          <a:p>
            <a:endParaRPr lang="en-US"/>
          </a:p>
        </p:txBody>
      </p:sp>
      <p:sp>
        <p:nvSpPr>
          <p:cNvPr id="87047" name="Line 7"/>
          <p:cNvSpPr>
            <a:spLocks noChangeShapeType="1"/>
          </p:cNvSpPr>
          <p:nvPr/>
        </p:nvSpPr>
        <p:spPr bwMode="auto">
          <a:xfrm>
            <a:off x="5103813" y="4359275"/>
            <a:ext cx="1287462" cy="700088"/>
          </a:xfrm>
          <a:prstGeom prst="line">
            <a:avLst/>
          </a:prstGeom>
          <a:noFill/>
          <a:ln w="38160">
            <a:solidFill>
              <a:srgbClr val="C00000"/>
            </a:solidFill>
            <a:miter lim="800000"/>
            <a:headEnd/>
            <a:tailEnd/>
          </a:ln>
        </p:spPr>
        <p:txBody>
          <a:bodyPr/>
          <a:lstStyle/>
          <a:p>
            <a:endParaRPr lang="en-US"/>
          </a:p>
        </p:txBody>
      </p:sp>
      <p:sp>
        <p:nvSpPr>
          <p:cNvPr id="17416" name="Text Box 8"/>
          <p:cNvSpPr txBox="1">
            <a:spLocks noChangeArrowheads="1"/>
          </p:cNvSpPr>
          <p:nvPr/>
        </p:nvSpPr>
        <p:spPr bwMode="auto">
          <a:xfrm>
            <a:off x="609600" y="990600"/>
            <a:ext cx="7315200" cy="833438"/>
          </a:xfrm>
          <a:prstGeom prst="rect">
            <a:avLst/>
          </a:prstGeom>
          <a:noFill/>
          <a:ln w="9525">
            <a:noFill/>
            <a:round/>
            <a:headEnd/>
            <a:tailEnd/>
          </a:ln>
        </p:spPr>
        <p:txBody>
          <a:bodyPr lIns="90000" tIns="46800" rIns="90000" bIns="46800">
            <a:spAutoFit/>
          </a:bodyPr>
          <a:lstStyle/>
          <a:p>
            <a:pPr defTabSz="449263">
              <a:spcBef>
                <a:spcPts val="1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400" b="1" i="1">
                <a:solidFill>
                  <a:srgbClr val="0000CC"/>
                </a:solidFill>
                <a:latin typeface="Arial" charset="0"/>
              </a:rPr>
              <a:t>Bước 2 - Vẽ phác hình dáng khuôn mặt và phần cơ  thể</a:t>
            </a:r>
          </a:p>
        </p:txBody>
      </p:sp>
      <p:sp>
        <p:nvSpPr>
          <p:cNvPr id="17417" name="TextBox 9"/>
          <p:cNvSpPr txBox="1">
            <a:spLocks noChangeArrowheads="1"/>
          </p:cNvSpPr>
          <p:nvPr/>
        </p:nvSpPr>
        <p:spPr bwMode="auto">
          <a:xfrm>
            <a:off x="533400" y="228600"/>
            <a:ext cx="8518525" cy="830263"/>
          </a:xfrm>
          <a:prstGeom prst="rect">
            <a:avLst/>
          </a:prstGeom>
          <a:noFill/>
          <a:ln w="9525">
            <a:noFill/>
            <a:miter lim="800000"/>
            <a:headEnd/>
            <a:tailEnd/>
          </a:ln>
        </p:spPr>
        <p:txBody>
          <a:bodyPr wrap="none">
            <a:spAutoFit/>
          </a:bodyPr>
          <a:lstStyle/>
          <a:p>
            <a:r>
              <a:rPr lang="en-US" altLang="en-US" sz="2400" b="1" i="1">
                <a:solidFill>
                  <a:srgbClr val="0000CC"/>
                </a:solidFill>
                <a:latin typeface="Arial" charset="0"/>
                <a:cs typeface="Times New Roman" pitchFamily="18" charset="0"/>
              </a:rPr>
              <a:t>Bước 1 : Quan sát hoặc nhớ lại khuôn mặt người định vẽ</a:t>
            </a:r>
          </a:p>
          <a:p>
            <a:r>
              <a:rPr lang="en-US" altLang="en-US" sz="2400" b="1" i="1">
                <a:solidFill>
                  <a:srgbClr val="0000CC"/>
                </a:solidFill>
                <a:latin typeface="Arial" charset="0"/>
                <a:cs typeface="Times New Roman" pitchFamily="18" charset="0"/>
              </a:rPr>
              <a:t>Vẽ khung hình chữ nhật .</a:t>
            </a:r>
            <a:endParaRPr lang="en-US" altLang="en-US" sz="2000" b="1" i="1">
              <a:solidFill>
                <a:srgbClr val="0000CC"/>
              </a:solidFill>
              <a:latin typeface="Arial" charset="0"/>
            </a:endParaRPr>
          </a:p>
        </p:txBody>
      </p:sp>
      <p:sp>
        <p:nvSpPr>
          <p:cNvPr id="17"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18"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additive="repl">
                                        <p:cTn id="6" dur="1" fill="hold">
                                          <p:stCondLst>
                                            <p:cond delay="0"/>
                                          </p:stCondLst>
                                        </p:cTn>
                                        <p:tgtEl>
                                          <p:spTgt spid="87042"/>
                                        </p:tgtEl>
                                        <p:attrNameLst>
                                          <p:attrName>style.visibility</p:attrName>
                                        </p:attrNameLst>
                                      </p:cBhvr>
                                      <p:to>
                                        <p:strVal val="visible"/>
                                      </p:to>
                                    </p:set>
                                    <p:animEffect transition="in" filter="barn(inHorizontal)">
                                      <p:cBhvr additive="repl">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additive="repl">
                                        <p:cTn id="11" dur="1" fill="hold">
                                          <p:stCondLst>
                                            <p:cond delay="0"/>
                                          </p:stCondLst>
                                        </p:cTn>
                                        <p:tgtEl>
                                          <p:spTgt spid="87043"/>
                                        </p:tgtEl>
                                        <p:attrNameLst>
                                          <p:attrName>style.visibility</p:attrName>
                                        </p:attrNameLst>
                                      </p:cBhvr>
                                      <p:to>
                                        <p:strVal val="visible"/>
                                      </p:to>
                                    </p:set>
                                    <p:animEffect transition="in" filter="barn(inHorizontal)">
                                      <p:cBhvr additive="repl">
                                        <p:cTn id="12" dur="500"/>
                                        <p:tgtEl>
                                          <p:spTgt spid="870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additive="repl">
                                        <p:cTn id="16" dur="1" fill="hold">
                                          <p:stCondLst>
                                            <p:cond delay="0"/>
                                          </p:stCondLst>
                                        </p:cTn>
                                        <p:tgtEl>
                                          <p:spTgt spid="87044"/>
                                        </p:tgtEl>
                                        <p:attrNameLst>
                                          <p:attrName>style.visibility</p:attrName>
                                        </p:attrNameLst>
                                      </p:cBhvr>
                                      <p:to>
                                        <p:strVal val="visible"/>
                                      </p:to>
                                    </p:set>
                                    <p:animEffect transition="in" filter="barn(inHorizontal)">
                                      <p:cBhvr additive="repl">
                                        <p:cTn id="17" dur="500"/>
                                        <p:tgtEl>
                                          <p:spTgt spid="870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additive="repl">
                                        <p:cTn id="21" dur="1" fill="hold">
                                          <p:stCondLst>
                                            <p:cond delay="0"/>
                                          </p:stCondLst>
                                        </p:cTn>
                                        <p:tgtEl>
                                          <p:spTgt spid="87045"/>
                                        </p:tgtEl>
                                        <p:attrNameLst>
                                          <p:attrName>style.visibility</p:attrName>
                                        </p:attrNameLst>
                                      </p:cBhvr>
                                      <p:to>
                                        <p:strVal val="visible"/>
                                      </p:to>
                                    </p:set>
                                    <p:animEffect transition="in" filter="barn(inHorizontal)">
                                      <p:cBhvr additive="repl">
                                        <p:cTn id="22" dur="500"/>
                                        <p:tgtEl>
                                          <p:spTgt spid="870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additive="repl">
                                        <p:cTn id="26" dur="1" fill="hold">
                                          <p:stCondLst>
                                            <p:cond delay="0"/>
                                          </p:stCondLst>
                                        </p:cTn>
                                        <p:tgtEl>
                                          <p:spTgt spid="87046"/>
                                        </p:tgtEl>
                                        <p:attrNameLst>
                                          <p:attrName>style.visibility</p:attrName>
                                        </p:attrNameLst>
                                      </p:cBhvr>
                                      <p:to>
                                        <p:strVal val="visible"/>
                                      </p:to>
                                    </p:set>
                                    <p:animEffect transition="in" filter="barn(inHorizontal)">
                                      <p:cBhvr additive="repl">
                                        <p:cTn id="27" dur="500"/>
                                        <p:tgtEl>
                                          <p:spTgt spid="870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additive="repl">
                                        <p:cTn id="31" dur="1" fill="hold">
                                          <p:stCondLst>
                                            <p:cond delay="0"/>
                                          </p:stCondLst>
                                        </p:cTn>
                                        <p:tgtEl>
                                          <p:spTgt spid="87047"/>
                                        </p:tgtEl>
                                        <p:attrNameLst>
                                          <p:attrName>style.visibility</p:attrName>
                                        </p:attrNameLst>
                                      </p:cBhvr>
                                      <p:to>
                                        <p:strVal val="visible"/>
                                      </p:to>
                                    </p:set>
                                    <p:animEffect transition="in" filter="barn(inHorizontal)">
                                      <p:cBhvr additive="repl">
                                        <p:cTn id="32"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P spid="87044" grpId="0" animBg="1"/>
      <p:bldP spid="87045" grpId="0" animBg="1"/>
      <p:bldP spid="87046" grpId="0" animBg="1"/>
      <p:bldP spid="870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5413" y="1144588"/>
            <a:ext cx="3811587" cy="5410200"/>
            <a:chOff x="1631" y="720"/>
            <a:chExt cx="2401" cy="3408"/>
          </a:xfrm>
        </p:grpSpPr>
        <p:sp>
          <p:nvSpPr>
            <p:cNvPr id="18456" name="Rectangle 3"/>
            <p:cNvSpPr>
              <a:spLocks noChangeArrowheads="1"/>
            </p:cNvSpPr>
            <p:nvPr/>
          </p:nvSpPr>
          <p:spPr bwMode="auto">
            <a:xfrm>
              <a:off x="1632" y="720"/>
              <a:ext cx="2400" cy="3408"/>
            </a:xfrm>
            <a:prstGeom prst="rect">
              <a:avLst/>
            </a:prstGeom>
            <a:noFill/>
            <a:ln w="38160">
              <a:solidFill>
                <a:srgbClr val="C00000"/>
              </a:solidFill>
              <a:miter lim="800000"/>
              <a:headEnd/>
              <a:tailEnd/>
            </a:ln>
          </p:spPr>
          <p:txBody>
            <a:bodyPr wrap="none" anchor="ctr"/>
            <a:lstStyle/>
            <a:p>
              <a:endParaRPr lang="vi-VN" altLang="en-US" sz="1600">
                <a:latin typeface="Arial" charset="0"/>
              </a:endParaRPr>
            </a:p>
          </p:txBody>
        </p:sp>
        <p:sp>
          <p:nvSpPr>
            <p:cNvPr id="18457" name="Oval 4"/>
            <p:cNvSpPr>
              <a:spLocks noChangeArrowheads="1"/>
            </p:cNvSpPr>
            <p:nvPr/>
          </p:nvSpPr>
          <p:spPr bwMode="auto">
            <a:xfrm>
              <a:off x="2256" y="1008"/>
              <a:ext cx="1152" cy="1440"/>
            </a:xfrm>
            <a:prstGeom prst="ellipse">
              <a:avLst/>
            </a:prstGeom>
            <a:noFill/>
            <a:ln w="38160">
              <a:solidFill>
                <a:srgbClr val="C00000"/>
              </a:solidFill>
              <a:miter lim="800000"/>
              <a:headEnd/>
              <a:tailEnd/>
            </a:ln>
          </p:spPr>
          <p:txBody>
            <a:bodyPr wrap="none" anchor="ctr"/>
            <a:lstStyle/>
            <a:p>
              <a:endParaRPr lang="vi-VN" altLang="en-US" sz="1600">
                <a:latin typeface="Arial" charset="0"/>
              </a:endParaRPr>
            </a:p>
          </p:txBody>
        </p:sp>
        <p:sp>
          <p:nvSpPr>
            <p:cNvPr id="18458" name="Line 5"/>
            <p:cNvSpPr>
              <a:spLocks noChangeShapeType="1"/>
            </p:cNvSpPr>
            <p:nvPr/>
          </p:nvSpPr>
          <p:spPr bwMode="auto">
            <a:xfrm>
              <a:off x="2448" y="2238"/>
              <a:ext cx="1" cy="432"/>
            </a:xfrm>
            <a:prstGeom prst="line">
              <a:avLst/>
            </a:prstGeom>
            <a:noFill/>
            <a:ln w="38160">
              <a:solidFill>
                <a:srgbClr val="C00000"/>
              </a:solidFill>
              <a:miter lim="800000"/>
              <a:headEnd/>
              <a:tailEnd/>
            </a:ln>
          </p:spPr>
          <p:txBody>
            <a:bodyPr/>
            <a:lstStyle/>
            <a:p>
              <a:endParaRPr lang="en-US"/>
            </a:p>
          </p:txBody>
        </p:sp>
        <p:sp>
          <p:nvSpPr>
            <p:cNvPr id="18459" name="Line 6"/>
            <p:cNvSpPr>
              <a:spLocks noChangeShapeType="1"/>
            </p:cNvSpPr>
            <p:nvPr/>
          </p:nvSpPr>
          <p:spPr bwMode="auto">
            <a:xfrm>
              <a:off x="3216" y="2256"/>
              <a:ext cx="1" cy="432"/>
            </a:xfrm>
            <a:prstGeom prst="line">
              <a:avLst/>
            </a:prstGeom>
            <a:noFill/>
            <a:ln w="38160">
              <a:solidFill>
                <a:srgbClr val="C00000"/>
              </a:solidFill>
              <a:miter lim="800000"/>
              <a:headEnd/>
              <a:tailEnd/>
            </a:ln>
          </p:spPr>
          <p:txBody>
            <a:bodyPr/>
            <a:lstStyle/>
            <a:p>
              <a:endParaRPr lang="en-US"/>
            </a:p>
          </p:txBody>
        </p:sp>
        <p:sp>
          <p:nvSpPr>
            <p:cNvPr id="18460" name="Line 7"/>
            <p:cNvSpPr>
              <a:spLocks noChangeShapeType="1"/>
            </p:cNvSpPr>
            <p:nvPr/>
          </p:nvSpPr>
          <p:spPr bwMode="auto">
            <a:xfrm flipH="1">
              <a:off x="1631" y="2640"/>
              <a:ext cx="818" cy="432"/>
            </a:xfrm>
            <a:prstGeom prst="line">
              <a:avLst/>
            </a:prstGeom>
            <a:noFill/>
            <a:ln w="38160">
              <a:solidFill>
                <a:srgbClr val="C00000"/>
              </a:solidFill>
              <a:miter lim="800000"/>
              <a:headEnd/>
              <a:tailEnd/>
            </a:ln>
          </p:spPr>
          <p:txBody>
            <a:bodyPr/>
            <a:lstStyle/>
            <a:p>
              <a:endParaRPr lang="en-US"/>
            </a:p>
          </p:txBody>
        </p:sp>
        <p:sp>
          <p:nvSpPr>
            <p:cNvPr id="18461" name="Line 8"/>
            <p:cNvSpPr>
              <a:spLocks noChangeShapeType="1"/>
            </p:cNvSpPr>
            <p:nvPr/>
          </p:nvSpPr>
          <p:spPr bwMode="auto">
            <a:xfrm>
              <a:off x="3215" y="2650"/>
              <a:ext cx="811" cy="441"/>
            </a:xfrm>
            <a:prstGeom prst="line">
              <a:avLst/>
            </a:prstGeom>
            <a:noFill/>
            <a:ln w="38160">
              <a:solidFill>
                <a:srgbClr val="C00000"/>
              </a:solidFill>
              <a:miter lim="800000"/>
              <a:headEnd/>
              <a:tailEnd/>
            </a:ln>
          </p:spPr>
          <p:txBody>
            <a:bodyPr/>
            <a:lstStyle/>
            <a:p>
              <a:endParaRPr lang="en-US"/>
            </a:p>
          </p:txBody>
        </p:sp>
        <p:sp>
          <p:nvSpPr>
            <p:cNvPr id="18462" name="Line 9"/>
            <p:cNvSpPr>
              <a:spLocks noChangeShapeType="1"/>
            </p:cNvSpPr>
            <p:nvPr/>
          </p:nvSpPr>
          <p:spPr bwMode="auto">
            <a:xfrm>
              <a:off x="2784" y="1008"/>
              <a:ext cx="1" cy="1440"/>
            </a:xfrm>
            <a:prstGeom prst="line">
              <a:avLst/>
            </a:prstGeom>
            <a:noFill/>
            <a:ln w="38160">
              <a:solidFill>
                <a:srgbClr val="C00000"/>
              </a:solidFill>
              <a:miter lim="800000"/>
              <a:headEnd/>
              <a:tailEnd/>
            </a:ln>
          </p:spPr>
          <p:txBody>
            <a:bodyPr/>
            <a:lstStyle/>
            <a:p>
              <a:endParaRPr lang="en-US"/>
            </a:p>
          </p:txBody>
        </p:sp>
        <p:sp>
          <p:nvSpPr>
            <p:cNvPr id="18463" name="Line 10"/>
            <p:cNvSpPr>
              <a:spLocks noChangeShapeType="1"/>
            </p:cNvSpPr>
            <p:nvPr/>
          </p:nvSpPr>
          <p:spPr bwMode="auto">
            <a:xfrm>
              <a:off x="2256" y="1728"/>
              <a:ext cx="1152" cy="1"/>
            </a:xfrm>
            <a:prstGeom prst="line">
              <a:avLst/>
            </a:prstGeom>
            <a:noFill/>
            <a:ln w="38160">
              <a:solidFill>
                <a:srgbClr val="C00000"/>
              </a:solidFill>
              <a:miter lim="800000"/>
              <a:headEnd/>
              <a:tailEnd/>
            </a:ln>
          </p:spPr>
          <p:txBody>
            <a:bodyPr/>
            <a:lstStyle/>
            <a:p>
              <a:endParaRPr lang="en-US"/>
            </a:p>
          </p:txBody>
        </p:sp>
      </p:grpSp>
      <p:sp>
        <p:nvSpPr>
          <p:cNvPr id="89099" name="Freeform 11"/>
          <p:cNvSpPr>
            <a:spLocks noChangeArrowheads="1"/>
          </p:cNvSpPr>
          <p:nvPr/>
        </p:nvSpPr>
        <p:spPr bwMode="auto">
          <a:xfrm>
            <a:off x="3581400" y="1371600"/>
            <a:ext cx="1981200" cy="1600200"/>
          </a:xfrm>
          <a:custGeom>
            <a:avLst/>
            <a:gdLst>
              <a:gd name="T0" fmla="*/ 2147483647 w 1248"/>
              <a:gd name="T1" fmla="*/ 2147483647 h 1008"/>
              <a:gd name="T2" fmla="*/ 0 w 1248"/>
              <a:gd name="T3" fmla="*/ 2147483647 h 1008"/>
              <a:gd name="T4" fmla="*/ 2147483647 w 1248"/>
              <a:gd name="T5" fmla="*/ 2147483647 h 1008"/>
              <a:gd name="T6" fmla="*/ 2147483647 w 1248"/>
              <a:gd name="T7" fmla="*/ 2147483647 h 1008"/>
              <a:gd name="T8" fmla="*/ 2147483647 w 1248"/>
              <a:gd name="T9" fmla="*/ 0 h 1008"/>
              <a:gd name="T10" fmla="*/ 2147483647 w 1248"/>
              <a:gd name="T11" fmla="*/ 2147483647 h 1008"/>
              <a:gd name="T12" fmla="*/ 2147483647 w 1248"/>
              <a:gd name="T13" fmla="*/ 2147483647 h 1008"/>
              <a:gd name="T14" fmla="*/ 2147483647 w 1248"/>
              <a:gd name="T15" fmla="*/ 2147483647 h 1008"/>
              <a:gd name="T16" fmla="*/ 2147483647 w 1248"/>
              <a:gd name="T17" fmla="*/ 2147483647 h 1008"/>
              <a:gd name="T18" fmla="*/ 2147483647 w 1248"/>
              <a:gd name="T19" fmla="*/ 2147483647 h 1008"/>
              <a:gd name="T20" fmla="*/ 2147483647 w 1248"/>
              <a:gd name="T21" fmla="*/ 2147483647 h 1008"/>
              <a:gd name="T22" fmla="*/ 2147483647 w 1248"/>
              <a:gd name="T23" fmla="*/ 2147483647 h 1008"/>
              <a:gd name="T24" fmla="*/ 2147483647 w 1248"/>
              <a:gd name="T25" fmla="*/ 2147483647 h 1008"/>
              <a:gd name="T26" fmla="*/ 2147483647 w 1248"/>
              <a:gd name="T27" fmla="*/ 2147483647 h 1008"/>
              <a:gd name="T28" fmla="*/ 2147483647 w 1248"/>
              <a:gd name="T29" fmla="*/ 2147483647 h 1008"/>
              <a:gd name="T30" fmla="*/ 2147483647 w 1248"/>
              <a:gd name="T31" fmla="*/ 2147483647 h 1008"/>
              <a:gd name="T32" fmla="*/ 2147483647 w 1248"/>
              <a:gd name="T33" fmla="*/ 2147483647 h 1008"/>
              <a:gd name="T34" fmla="*/ 2147483647 w 1248"/>
              <a:gd name="T35" fmla="*/ 2147483647 h 1008"/>
              <a:gd name="T36" fmla="*/ 2147483647 w 1248"/>
              <a:gd name="T37" fmla="*/ 2147483647 h 1008"/>
              <a:gd name="T38" fmla="*/ 2147483647 w 1248"/>
              <a:gd name="T39" fmla="*/ 2147483647 h 1008"/>
              <a:gd name="T40" fmla="*/ 2147483647 w 1248"/>
              <a:gd name="T41" fmla="*/ 2147483647 h 1008"/>
              <a:gd name="T42" fmla="*/ 2147483647 w 1248"/>
              <a:gd name="T43" fmla="*/ 2147483647 h 1008"/>
              <a:gd name="T44" fmla="*/ 2147483647 w 1248"/>
              <a:gd name="T45" fmla="*/ 2147483647 h 10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8"/>
              <a:gd name="T70" fmla="*/ 0 h 1008"/>
              <a:gd name="T71" fmla="*/ 1248 w 1248"/>
              <a:gd name="T72" fmla="*/ 1008 h 10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8" h="1008">
                <a:moveTo>
                  <a:pt x="48" y="816"/>
                </a:moveTo>
                <a:lnTo>
                  <a:pt x="0" y="672"/>
                </a:lnTo>
                <a:lnTo>
                  <a:pt x="48" y="336"/>
                </a:lnTo>
                <a:lnTo>
                  <a:pt x="336" y="48"/>
                </a:lnTo>
                <a:lnTo>
                  <a:pt x="672" y="0"/>
                </a:lnTo>
                <a:lnTo>
                  <a:pt x="960" y="48"/>
                </a:lnTo>
                <a:lnTo>
                  <a:pt x="1152" y="240"/>
                </a:lnTo>
                <a:lnTo>
                  <a:pt x="1248" y="480"/>
                </a:lnTo>
                <a:lnTo>
                  <a:pt x="1200" y="864"/>
                </a:lnTo>
                <a:lnTo>
                  <a:pt x="1152" y="1008"/>
                </a:lnTo>
                <a:lnTo>
                  <a:pt x="1152" y="768"/>
                </a:lnTo>
                <a:lnTo>
                  <a:pt x="1056" y="528"/>
                </a:lnTo>
                <a:lnTo>
                  <a:pt x="1008" y="624"/>
                </a:lnTo>
                <a:lnTo>
                  <a:pt x="912" y="480"/>
                </a:lnTo>
                <a:lnTo>
                  <a:pt x="864" y="624"/>
                </a:lnTo>
                <a:lnTo>
                  <a:pt x="720" y="432"/>
                </a:lnTo>
                <a:lnTo>
                  <a:pt x="672" y="576"/>
                </a:lnTo>
                <a:lnTo>
                  <a:pt x="576" y="384"/>
                </a:lnTo>
                <a:lnTo>
                  <a:pt x="384" y="576"/>
                </a:lnTo>
                <a:lnTo>
                  <a:pt x="192" y="576"/>
                </a:lnTo>
                <a:lnTo>
                  <a:pt x="144" y="720"/>
                </a:lnTo>
                <a:lnTo>
                  <a:pt x="96" y="960"/>
                </a:lnTo>
                <a:lnTo>
                  <a:pt x="48" y="816"/>
                </a:lnTo>
                <a:close/>
              </a:path>
            </a:pathLst>
          </a:custGeom>
          <a:noFill/>
          <a:ln w="28440">
            <a:solidFill>
              <a:srgbClr val="C00000"/>
            </a:solidFill>
            <a:round/>
            <a:headEnd/>
            <a:tailEnd/>
          </a:ln>
        </p:spPr>
        <p:txBody>
          <a:bodyPr wrap="none" anchor="ctr"/>
          <a:lstStyle/>
          <a:p>
            <a:endParaRPr lang="en-US" sz="1600"/>
          </a:p>
        </p:txBody>
      </p:sp>
      <p:sp>
        <p:nvSpPr>
          <p:cNvPr id="89100" name="Freeform 12"/>
          <p:cNvSpPr>
            <a:spLocks noChangeArrowheads="1"/>
          </p:cNvSpPr>
          <p:nvPr/>
        </p:nvSpPr>
        <p:spPr bwMode="auto">
          <a:xfrm>
            <a:off x="5257800" y="2667000"/>
            <a:ext cx="381000" cy="685800"/>
          </a:xfrm>
          <a:custGeom>
            <a:avLst/>
            <a:gdLst>
              <a:gd name="T0" fmla="*/ 2147483647 w 240"/>
              <a:gd name="T1" fmla="*/ 2147483647 h 432"/>
              <a:gd name="T2" fmla="*/ 2147483647 w 240"/>
              <a:gd name="T3" fmla="*/ 0 h 432"/>
              <a:gd name="T4" fmla="*/ 2147483647 w 240"/>
              <a:gd name="T5" fmla="*/ 2147483647 h 432"/>
              <a:gd name="T6" fmla="*/ 2147483647 w 240"/>
              <a:gd name="T7" fmla="*/ 2147483647 h 432"/>
              <a:gd name="T8" fmla="*/ 2147483647 w 240"/>
              <a:gd name="T9" fmla="*/ 2147483647 h 432"/>
              <a:gd name="T10" fmla="*/ 0 w 240"/>
              <a:gd name="T11" fmla="*/ 2147483647 h 432"/>
              <a:gd name="T12" fmla="*/ 0 60000 65536"/>
              <a:gd name="T13" fmla="*/ 0 60000 65536"/>
              <a:gd name="T14" fmla="*/ 0 60000 65536"/>
              <a:gd name="T15" fmla="*/ 0 60000 65536"/>
              <a:gd name="T16" fmla="*/ 0 60000 65536"/>
              <a:gd name="T17" fmla="*/ 0 60000 65536"/>
              <a:gd name="T18" fmla="*/ 0 w 240"/>
              <a:gd name="T19" fmla="*/ 0 h 432"/>
              <a:gd name="T20" fmla="*/ 240 w 24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40" h="432">
                <a:moveTo>
                  <a:pt x="96" y="48"/>
                </a:moveTo>
                <a:lnTo>
                  <a:pt x="192" y="0"/>
                </a:lnTo>
                <a:lnTo>
                  <a:pt x="240" y="48"/>
                </a:lnTo>
                <a:lnTo>
                  <a:pt x="192" y="240"/>
                </a:lnTo>
                <a:lnTo>
                  <a:pt x="96" y="384"/>
                </a:lnTo>
                <a:lnTo>
                  <a:pt x="0" y="432"/>
                </a:lnTo>
              </a:path>
            </a:pathLst>
          </a:custGeom>
          <a:noFill/>
          <a:ln w="38160">
            <a:solidFill>
              <a:srgbClr val="C00000"/>
            </a:solidFill>
            <a:round/>
            <a:headEnd/>
            <a:tailEnd/>
          </a:ln>
        </p:spPr>
        <p:txBody>
          <a:bodyPr wrap="none" anchor="ctr"/>
          <a:lstStyle/>
          <a:p>
            <a:endParaRPr lang="en-US" sz="1600"/>
          </a:p>
        </p:txBody>
      </p:sp>
      <p:sp>
        <p:nvSpPr>
          <p:cNvPr id="89101" name="Freeform 13"/>
          <p:cNvSpPr>
            <a:spLocks noChangeArrowheads="1"/>
          </p:cNvSpPr>
          <p:nvPr/>
        </p:nvSpPr>
        <p:spPr bwMode="auto">
          <a:xfrm flipH="1">
            <a:off x="3386138" y="2690813"/>
            <a:ext cx="381000" cy="685800"/>
          </a:xfrm>
          <a:custGeom>
            <a:avLst/>
            <a:gdLst>
              <a:gd name="T0" fmla="*/ 2147483647 w 240"/>
              <a:gd name="T1" fmla="*/ 2147483647 h 432"/>
              <a:gd name="T2" fmla="*/ 2147483647 w 240"/>
              <a:gd name="T3" fmla="*/ 0 h 432"/>
              <a:gd name="T4" fmla="*/ 2147483647 w 240"/>
              <a:gd name="T5" fmla="*/ 2147483647 h 432"/>
              <a:gd name="T6" fmla="*/ 2147483647 w 240"/>
              <a:gd name="T7" fmla="*/ 2147483647 h 432"/>
              <a:gd name="T8" fmla="*/ 2147483647 w 240"/>
              <a:gd name="T9" fmla="*/ 2147483647 h 432"/>
              <a:gd name="T10" fmla="*/ 0 w 240"/>
              <a:gd name="T11" fmla="*/ 2147483647 h 432"/>
              <a:gd name="T12" fmla="*/ 0 60000 65536"/>
              <a:gd name="T13" fmla="*/ 0 60000 65536"/>
              <a:gd name="T14" fmla="*/ 0 60000 65536"/>
              <a:gd name="T15" fmla="*/ 0 60000 65536"/>
              <a:gd name="T16" fmla="*/ 0 60000 65536"/>
              <a:gd name="T17" fmla="*/ 0 60000 65536"/>
              <a:gd name="T18" fmla="*/ 0 w 240"/>
              <a:gd name="T19" fmla="*/ 0 h 432"/>
              <a:gd name="T20" fmla="*/ 240 w 24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40" h="432">
                <a:moveTo>
                  <a:pt x="96" y="48"/>
                </a:moveTo>
                <a:lnTo>
                  <a:pt x="192" y="0"/>
                </a:lnTo>
                <a:lnTo>
                  <a:pt x="240" y="48"/>
                </a:lnTo>
                <a:lnTo>
                  <a:pt x="192" y="240"/>
                </a:lnTo>
                <a:lnTo>
                  <a:pt x="96" y="384"/>
                </a:lnTo>
                <a:lnTo>
                  <a:pt x="0" y="432"/>
                </a:lnTo>
              </a:path>
            </a:pathLst>
          </a:custGeom>
          <a:noFill/>
          <a:ln w="38160">
            <a:solidFill>
              <a:srgbClr val="C00000"/>
            </a:solidFill>
            <a:round/>
            <a:headEnd/>
            <a:tailEnd/>
          </a:ln>
        </p:spPr>
        <p:txBody>
          <a:bodyPr wrap="none" anchor="ctr"/>
          <a:lstStyle/>
          <a:p>
            <a:endParaRPr lang="en-US" sz="1600"/>
          </a:p>
        </p:txBody>
      </p:sp>
      <p:sp>
        <p:nvSpPr>
          <p:cNvPr id="89102" name="Freeform 14"/>
          <p:cNvSpPr>
            <a:spLocks noChangeArrowheads="1"/>
          </p:cNvSpPr>
          <p:nvPr/>
        </p:nvSpPr>
        <p:spPr bwMode="auto">
          <a:xfrm>
            <a:off x="4683125" y="2497138"/>
            <a:ext cx="482600" cy="90487"/>
          </a:xfrm>
          <a:custGeom>
            <a:avLst/>
            <a:gdLst>
              <a:gd name="T0" fmla="*/ 0 w 304"/>
              <a:gd name="T1" fmla="*/ 2147483647 h 57"/>
              <a:gd name="T2" fmla="*/ 2147483647 w 304"/>
              <a:gd name="T3" fmla="*/ 2147483647 h 57"/>
              <a:gd name="T4" fmla="*/ 2147483647 w 304"/>
              <a:gd name="T5" fmla="*/ 2147483647 h 57"/>
              <a:gd name="T6" fmla="*/ 0 60000 65536"/>
              <a:gd name="T7" fmla="*/ 0 60000 65536"/>
              <a:gd name="T8" fmla="*/ 0 60000 65536"/>
              <a:gd name="T9" fmla="*/ 0 w 304"/>
              <a:gd name="T10" fmla="*/ 0 h 57"/>
              <a:gd name="T11" fmla="*/ 304 w 304"/>
              <a:gd name="T12" fmla="*/ 57 h 57"/>
            </a:gdLst>
            <a:ahLst/>
            <a:cxnLst>
              <a:cxn ang="T6">
                <a:pos x="T0" y="T1"/>
              </a:cxn>
              <a:cxn ang="T7">
                <a:pos x="T2" y="T3"/>
              </a:cxn>
              <a:cxn ang="T8">
                <a:pos x="T4" y="T5"/>
              </a:cxn>
            </a:cxnLst>
            <a:rect l="T9" t="T10" r="T11" b="T12"/>
            <a:pathLst>
              <a:path w="304" h="57">
                <a:moveTo>
                  <a:pt x="0" y="57"/>
                </a:moveTo>
                <a:cubicBezTo>
                  <a:pt x="35" y="45"/>
                  <a:pt x="63" y="26"/>
                  <a:pt x="98" y="14"/>
                </a:cubicBezTo>
                <a:cubicBezTo>
                  <a:pt x="290" y="25"/>
                  <a:pt x="226" y="0"/>
                  <a:pt x="304" y="35"/>
                </a:cubicBezTo>
              </a:path>
            </a:pathLst>
          </a:custGeom>
          <a:noFill/>
          <a:ln w="57240">
            <a:solidFill>
              <a:srgbClr val="C00000"/>
            </a:solidFill>
            <a:round/>
            <a:headEnd/>
            <a:tailEnd/>
          </a:ln>
        </p:spPr>
        <p:txBody>
          <a:bodyPr wrap="none" anchor="ctr"/>
          <a:lstStyle/>
          <a:p>
            <a:endParaRPr lang="en-US" sz="1600"/>
          </a:p>
        </p:txBody>
      </p:sp>
      <p:sp>
        <p:nvSpPr>
          <p:cNvPr id="89103" name="Freeform 15"/>
          <p:cNvSpPr>
            <a:spLocks noChangeArrowheads="1"/>
          </p:cNvSpPr>
          <p:nvPr/>
        </p:nvSpPr>
        <p:spPr bwMode="auto">
          <a:xfrm>
            <a:off x="4473575" y="2657475"/>
            <a:ext cx="174625" cy="673100"/>
          </a:xfrm>
          <a:custGeom>
            <a:avLst/>
            <a:gdLst>
              <a:gd name="T0" fmla="*/ 2147483647 w 110"/>
              <a:gd name="T1" fmla="*/ 0 h 424"/>
              <a:gd name="T2" fmla="*/ 2147483647 w 110"/>
              <a:gd name="T3" fmla="*/ 2147483647 h 424"/>
              <a:gd name="T4" fmla="*/ 0 60000 65536"/>
              <a:gd name="T5" fmla="*/ 0 60000 65536"/>
              <a:gd name="T6" fmla="*/ 0 w 110"/>
              <a:gd name="T7" fmla="*/ 0 h 424"/>
              <a:gd name="T8" fmla="*/ 110 w 110"/>
              <a:gd name="T9" fmla="*/ 424 h 424"/>
            </a:gdLst>
            <a:ahLst/>
            <a:cxnLst>
              <a:cxn ang="T4">
                <a:pos x="T0" y="T1"/>
              </a:cxn>
              <a:cxn ang="T5">
                <a:pos x="T2" y="T3"/>
              </a:cxn>
            </a:cxnLst>
            <a:rect l="T6" t="T7" r="T8" b="T9"/>
            <a:pathLst>
              <a:path w="110" h="424">
                <a:moveTo>
                  <a:pt x="110" y="0"/>
                </a:moveTo>
                <a:cubicBezTo>
                  <a:pt x="0" y="110"/>
                  <a:pt x="67" y="257"/>
                  <a:pt x="67" y="424"/>
                </a:cubicBezTo>
              </a:path>
            </a:pathLst>
          </a:custGeom>
          <a:noFill/>
          <a:ln w="38160">
            <a:solidFill>
              <a:srgbClr val="C00000"/>
            </a:solidFill>
            <a:round/>
            <a:headEnd/>
            <a:tailEnd/>
          </a:ln>
        </p:spPr>
        <p:txBody>
          <a:bodyPr wrap="none" anchor="ctr"/>
          <a:lstStyle/>
          <a:p>
            <a:endParaRPr lang="en-US" sz="1600"/>
          </a:p>
        </p:txBody>
      </p:sp>
      <p:sp>
        <p:nvSpPr>
          <p:cNvPr id="89104" name="Freeform 16"/>
          <p:cNvSpPr>
            <a:spLocks noChangeArrowheads="1"/>
          </p:cNvSpPr>
          <p:nvPr/>
        </p:nvSpPr>
        <p:spPr bwMode="auto">
          <a:xfrm flipH="1">
            <a:off x="4384675" y="2649538"/>
            <a:ext cx="76200" cy="673100"/>
          </a:xfrm>
          <a:custGeom>
            <a:avLst/>
            <a:gdLst>
              <a:gd name="T0" fmla="*/ 2147483647 w 110"/>
              <a:gd name="T1" fmla="*/ 0 h 424"/>
              <a:gd name="T2" fmla="*/ 2147483647 w 110"/>
              <a:gd name="T3" fmla="*/ 2147483647 h 424"/>
              <a:gd name="T4" fmla="*/ 0 60000 65536"/>
              <a:gd name="T5" fmla="*/ 0 60000 65536"/>
              <a:gd name="T6" fmla="*/ 0 w 110"/>
              <a:gd name="T7" fmla="*/ 0 h 424"/>
              <a:gd name="T8" fmla="*/ 110 w 110"/>
              <a:gd name="T9" fmla="*/ 424 h 424"/>
            </a:gdLst>
            <a:ahLst/>
            <a:cxnLst>
              <a:cxn ang="T4">
                <a:pos x="T0" y="T1"/>
              </a:cxn>
              <a:cxn ang="T5">
                <a:pos x="T2" y="T3"/>
              </a:cxn>
            </a:cxnLst>
            <a:rect l="T6" t="T7" r="T8" b="T9"/>
            <a:pathLst>
              <a:path w="110" h="424">
                <a:moveTo>
                  <a:pt x="110" y="0"/>
                </a:moveTo>
                <a:cubicBezTo>
                  <a:pt x="0" y="110"/>
                  <a:pt x="67" y="257"/>
                  <a:pt x="67" y="424"/>
                </a:cubicBezTo>
              </a:path>
            </a:pathLst>
          </a:custGeom>
          <a:noFill/>
          <a:ln w="38160">
            <a:solidFill>
              <a:srgbClr val="C00000"/>
            </a:solidFill>
            <a:round/>
            <a:headEnd/>
            <a:tailEnd/>
          </a:ln>
        </p:spPr>
        <p:txBody>
          <a:bodyPr wrap="none" anchor="ctr"/>
          <a:lstStyle/>
          <a:p>
            <a:endParaRPr lang="en-US" sz="1600"/>
          </a:p>
        </p:txBody>
      </p:sp>
      <p:sp>
        <p:nvSpPr>
          <p:cNvPr id="89105" name="Freeform 17"/>
          <p:cNvSpPr>
            <a:spLocks noChangeArrowheads="1"/>
          </p:cNvSpPr>
          <p:nvPr/>
        </p:nvSpPr>
        <p:spPr bwMode="auto">
          <a:xfrm flipH="1">
            <a:off x="3810000" y="2490788"/>
            <a:ext cx="533400" cy="100012"/>
          </a:xfrm>
          <a:custGeom>
            <a:avLst/>
            <a:gdLst>
              <a:gd name="T0" fmla="*/ 0 w 304"/>
              <a:gd name="T1" fmla="*/ 2147483647 h 57"/>
              <a:gd name="T2" fmla="*/ 2147483647 w 304"/>
              <a:gd name="T3" fmla="*/ 2147483647 h 57"/>
              <a:gd name="T4" fmla="*/ 2147483647 w 304"/>
              <a:gd name="T5" fmla="*/ 2147483647 h 57"/>
              <a:gd name="T6" fmla="*/ 0 60000 65536"/>
              <a:gd name="T7" fmla="*/ 0 60000 65536"/>
              <a:gd name="T8" fmla="*/ 0 60000 65536"/>
              <a:gd name="T9" fmla="*/ 0 w 304"/>
              <a:gd name="T10" fmla="*/ 0 h 57"/>
              <a:gd name="T11" fmla="*/ 304 w 304"/>
              <a:gd name="T12" fmla="*/ 57 h 57"/>
            </a:gdLst>
            <a:ahLst/>
            <a:cxnLst>
              <a:cxn ang="T6">
                <a:pos x="T0" y="T1"/>
              </a:cxn>
              <a:cxn ang="T7">
                <a:pos x="T2" y="T3"/>
              </a:cxn>
              <a:cxn ang="T8">
                <a:pos x="T4" y="T5"/>
              </a:cxn>
            </a:cxnLst>
            <a:rect l="T9" t="T10" r="T11" b="T12"/>
            <a:pathLst>
              <a:path w="304" h="57">
                <a:moveTo>
                  <a:pt x="0" y="57"/>
                </a:moveTo>
                <a:cubicBezTo>
                  <a:pt x="35" y="45"/>
                  <a:pt x="63" y="26"/>
                  <a:pt x="98" y="14"/>
                </a:cubicBezTo>
                <a:cubicBezTo>
                  <a:pt x="290" y="25"/>
                  <a:pt x="226" y="0"/>
                  <a:pt x="304" y="35"/>
                </a:cubicBezTo>
              </a:path>
            </a:pathLst>
          </a:custGeom>
          <a:noFill/>
          <a:ln w="57240">
            <a:solidFill>
              <a:srgbClr val="C00000"/>
            </a:solidFill>
            <a:round/>
            <a:headEnd/>
            <a:tailEnd/>
          </a:ln>
        </p:spPr>
        <p:txBody>
          <a:bodyPr wrap="none" anchor="ctr"/>
          <a:lstStyle/>
          <a:p>
            <a:endParaRPr lang="en-US" sz="1600"/>
          </a:p>
        </p:txBody>
      </p:sp>
      <p:sp>
        <p:nvSpPr>
          <p:cNvPr id="89106" name="Oval 18"/>
          <p:cNvSpPr>
            <a:spLocks noChangeArrowheads="1"/>
          </p:cNvSpPr>
          <p:nvPr/>
        </p:nvSpPr>
        <p:spPr bwMode="auto">
          <a:xfrm>
            <a:off x="3903663" y="2655888"/>
            <a:ext cx="304800" cy="152400"/>
          </a:xfrm>
          <a:prstGeom prst="ellipse">
            <a:avLst/>
          </a:prstGeom>
          <a:noFill/>
          <a:ln w="38160">
            <a:solidFill>
              <a:srgbClr val="C00000"/>
            </a:solidFill>
            <a:miter lim="800000"/>
            <a:headEnd/>
            <a:tailEnd/>
          </a:ln>
        </p:spPr>
        <p:txBody>
          <a:bodyPr wrap="none" anchor="ctr"/>
          <a:lstStyle/>
          <a:p>
            <a:endParaRPr lang="vi-VN" altLang="en-US" sz="1600">
              <a:latin typeface="Arial" charset="0"/>
            </a:endParaRPr>
          </a:p>
        </p:txBody>
      </p:sp>
      <p:sp>
        <p:nvSpPr>
          <p:cNvPr id="89107" name="Oval 19"/>
          <p:cNvSpPr>
            <a:spLocks noChangeArrowheads="1"/>
          </p:cNvSpPr>
          <p:nvPr/>
        </p:nvSpPr>
        <p:spPr bwMode="auto">
          <a:xfrm>
            <a:off x="4776788" y="2651125"/>
            <a:ext cx="304800" cy="152400"/>
          </a:xfrm>
          <a:prstGeom prst="ellipse">
            <a:avLst/>
          </a:prstGeom>
          <a:noFill/>
          <a:ln w="38160">
            <a:solidFill>
              <a:srgbClr val="C00000"/>
            </a:solidFill>
            <a:miter lim="800000"/>
            <a:headEnd/>
            <a:tailEnd/>
          </a:ln>
        </p:spPr>
        <p:txBody>
          <a:bodyPr wrap="none" anchor="ctr"/>
          <a:lstStyle/>
          <a:p>
            <a:endParaRPr lang="vi-VN" altLang="en-US" sz="1600">
              <a:latin typeface="Arial" charset="0"/>
            </a:endParaRPr>
          </a:p>
        </p:txBody>
      </p:sp>
      <p:sp>
        <p:nvSpPr>
          <p:cNvPr id="89108" name="Oval 20"/>
          <p:cNvSpPr>
            <a:spLocks noChangeArrowheads="1"/>
          </p:cNvSpPr>
          <p:nvPr/>
        </p:nvSpPr>
        <p:spPr bwMode="auto">
          <a:xfrm flipH="1" flipV="1">
            <a:off x="3968750" y="2649538"/>
            <a:ext cx="152400" cy="152400"/>
          </a:xfrm>
          <a:prstGeom prst="ellipse">
            <a:avLst/>
          </a:prstGeom>
          <a:solidFill>
            <a:srgbClr val="333300"/>
          </a:solidFill>
          <a:ln w="9360">
            <a:solidFill>
              <a:srgbClr val="C00000"/>
            </a:solidFill>
            <a:miter lim="800000"/>
            <a:headEnd/>
            <a:tailEnd/>
          </a:ln>
        </p:spPr>
        <p:txBody>
          <a:bodyPr wrap="none" anchor="ctr"/>
          <a:lstStyle/>
          <a:p>
            <a:endParaRPr lang="vi-VN" altLang="en-US" sz="1600">
              <a:latin typeface="Arial" charset="0"/>
            </a:endParaRPr>
          </a:p>
        </p:txBody>
      </p:sp>
      <p:sp>
        <p:nvSpPr>
          <p:cNvPr id="89109" name="Oval 21"/>
          <p:cNvSpPr>
            <a:spLocks noChangeArrowheads="1"/>
          </p:cNvSpPr>
          <p:nvPr/>
        </p:nvSpPr>
        <p:spPr bwMode="auto">
          <a:xfrm flipH="1" flipV="1">
            <a:off x="4859338" y="2644775"/>
            <a:ext cx="152400" cy="152400"/>
          </a:xfrm>
          <a:prstGeom prst="ellipse">
            <a:avLst/>
          </a:prstGeom>
          <a:solidFill>
            <a:srgbClr val="333300"/>
          </a:solidFill>
          <a:ln w="9360">
            <a:solidFill>
              <a:srgbClr val="C00000"/>
            </a:solidFill>
            <a:miter lim="800000"/>
            <a:headEnd/>
            <a:tailEnd/>
          </a:ln>
        </p:spPr>
        <p:txBody>
          <a:bodyPr wrap="none" anchor="ctr"/>
          <a:lstStyle/>
          <a:p>
            <a:endParaRPr lang="vi-VN" altLang="en-US" sz="1600">
              <a:latin typeface="Arial" charset="0"/>
            </a:endParaRPr>
          </a:p>
        </p:txBody>
      </p:sp>
      <p:sp>
        <p:nvSpPr>
          <p:cNvPr id="89110" name="Freeform 22"/>
          <p:cNvSpPr>
            <a:spLocks noChangeArrowheads="1"/>
          </p:cNvSpPr>
          <p:nvPr/>
        </p:nvSpPr>
        <p:spPr bwMode="auto">
          <a:xfrm>
            <a:off x="4419600" y="3276600"/>
            <a:ext cx="152400" cy="76200"/>
          </a:xfrm>
          <a:custGeom>
            <a:avLst/>
            <a:gdLst>
              <a:gd name="T0" fmla="*/ 0 w 96"/>
              <a:gd name="T1" fmla="*/ 0 h 48"/>
              <a:gd name="T2" fmla="*/ 2147483647 w 96"/>
              <a:gd name="T3" fmla="*/ 2147483647 h 48"/>
              <a:gd name="T4" fmla="*/ 2147483647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lnTo>
                  <a:pt x="48" y="48"/>
                </a:lnTo>
                <a:lnTo>
                  <a:pt x="96" y="0"/>
                </a:lnTo>
              </a:path>
            </a:pathLst>
          </a:custGeom>
          <a:noFill/>
          <a:ln w="38160">
            <a:solidFill>
              <a:srgbClr val="C00000"/>
            </a:solidFill>
            <a:round/>
            <a:headEnd/>
            <a:tailEnd/>
          </a:ln>
        </p:spPr>
        <p:txBody>
          <a:bodyPr wrap="none" anchor="ctr"/>
          <a:lstStyle/>
          <a:p>
            <a:endParaRPr lang="en-US" sz="1600"/>
          </a:p>
        </p:txBody>
      </p:sp>
      <p:sp>
        <p:nvSpPr>
          <p:cNvPr id="89111" name="Freeform 23"/>
          <p:cNvSpPr>
            <a:spLocks noChangeArrowheads="1"/>
          </p:cNvSpPr>
          <p:nvPr/>
        </p:nvSpPr>
        <p:spPr bwMode="auto">
          <a:xfrm>
            <a:off x="4267200" y="3429000"/>
            <a:ext cx="457200" cy="76200"/>
          </a:xfrm>
          <a:custGeom>
            <a:avLst/>
            <a:gdLst>
              <a:gd name="T0" fmla="*/ 0 w 288"/>
              <a:gd name="T1" fmla="*/ 2147483647 h 48"/>
              <a:gd name="T2" fmla="*/ 2147483647 w 288"/>
              <a:gd name="T3" fmla="*/ 0 h 48"/>
              <a:gd name="T4" fmla="*/ 2147483647 w 288"/>
              <a:gd name="T5" fmla="*/ 2147483647 h 48"/>
              <a:gd name="T6" fmla="*/ 2147483647 w 288"/>
              <a:gd name="T7" fmla="*/ 0 h 48"/>
              <a:gd name="T8" fmla="*/ 2147483647 w 288"/>
              <a:gd name="T9" fmla="*/ 2147483647 h 48"/>
              <a:gd name="T10" fmla="*/ 0 60000 65536"/>
              <a:gd name="T11" fmla="*/ 0 60000 65536"/>
              <a:gd name="T12" fmla="*/ 0 60000 65536"/>
              <a:gd name="T13" fmla="*/ 0 60000 65536"/>
              <a:gd name="T14" fmla="*/ 0 60000 65536"/>
              <a:gd name="T15" fmla="*/ 0 w 288"/>
              <a:gd name="T16" fmla="*/ 0 h 48"/>
              <a:gd name="T17" fmla="*/ 288 w 288"/>
              <a:gd name="T18" fmla="*/ 48 h 48"/>
            </a:gdLst>
            <a:ahLst/>
            <a:cxnLst>
              <a:cxn ang="T10">
                <a:pos x="T0" y="T1"/>
              </a:cxn>
              <a:cxn ang="T11">
                <a:pos x="T2" y="T3"/>
              </a:cxn>
              <a:cxn ang="T12">
                <a:pos x="T4" y="T5"/>
              </a:cxn>
              <a:cxn ang="T13">
                <a:pos x="T6" y="T7"/>
              </a:cxn>
              <a:cxn ang="T14">
                <a:pos x="T8" y="T9"/>
              </a:cxn>
            </a:cxnLst>
            <a:rect l="T15" t="T16" r="T17" b="T18"/>
            <a:pathLst>
              <a:path w="288" h="48">
                <a:moveTo>
                  <a:pt x="0" y="48"/>
                </a:moveTo>
                <a:lnTo>
                  <a:pt x="96" y="0"/>
                </a:lnTo>
                <a:lnTo>
                  <a:pt x="144" y="48"/>
                </a:lnTo>
                <a:lnTo>
                  <a:pt x="192" y="0"/>
                </a:lnTo>
                <a:lnTo>
                  <a:pt x="288" y="48"/>
                </a:lnTo>
              </a:path>
            </a:pathLst>
          </a:custGeom>
          <a:noFill/>
          <a:ln w="38160">
            <a:solidFill>
              <a:srgbClr val="C00000"/>
            </a:solidFill>
            <a:round/>
            <a:headEnd/>
            <a:tailEnd/>
          </a:ln>
        </p:spPr>
        <p:txBody>
          <a:bodyPr wrap="none" anchor="ctr"/>
          <a:lstStyle/>
          <a:p>
            <a:endParaRPr lang="en-US" sz="1600"/>
          </a:p>
        </p:txBody>
      </p:sp>
      <p:sp>
        <p:nvSpPr>
          <p:cNvPr id="89112" name="Line 24"/>
          <p:cNvSpPr>
            <a:spLocks noChangeShapeType="1"/>
          </p:cNvSpPr>
          <p:nvPr/>
        </p:nvSpPr>
        <p:spPr bwMode="auto">
          <a:xfrm>
            <a:off x="4267200" y="3505200"/>
            <a:ext cx="381000" cy="1588"/>
          </a:xfrm>
          <a:prstGeom prst="line">
            <a:avLst/>
          </a:prstGeom>
          <a:noFill/>
          <a:ln w="38160">
            <a:solidFill>
              <a:srgbClr val="C00000"/>
            </a:solidFill>
            <a:miter lim="800000"/>
            <a:headEnd/>
            <a:tailEnd/>
          </a:ln>
        </p:spPr>
        <p:txBody>
          <a:bodyPr/>
          <a:lstStyle/>
          <a:p>
            <a:endParaRPr lang="en-US"/>
          </a:p>
        </p:txBody>
      </p:sp>
      <p:sp>
        <p:nvSpPr>
          <p:cNvPr id="89113" name="Freeform 25"/>
          <p:cNvSpPr>
            <a:spLocks noChangeArrowheads="1"/>
          </p:cNvSpPr>
          <p:nvPr/>
        </p:nvSpPr>
        <p:spPr bwMode="auto">
          <a:xfrm>
            <a:off x="4267200" y="3505200"/>
            <a:ext cx="457200" cy="76200"/>
          </a:xfrm>
          <a:custGeom>
            <a:avLst/>
            <a:gdLst>
              <a:gd name="T0" fmla="*/ 0 w 288"/>
              <a:gd name="T1" fmla="*/ 0 h 48"/>
              <a:gd name="T2" fmla="*/ 2147483647 w 288"/>
              <a:gd name="T3" fmla="*/ 2147483647 h 48"/>
              <a:gd name="T4" fmla="*/ 2147483647 w 288"/>
              <a:gd name="T5" fmla="*/ 2147483647 h 48"/>
              <a:gd name="T6" fmla="*/ 2147483647 w 288"/>
              <a:gd name="T7" fmla="*/ 0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lnTo>
                  <a:pt x="96" y="48"/>
                </a:lnTo>
                <a:lnTo>
                  <a:pt x="192" y="48"/>
                </a:lnTo>
                <a:lnTo>
                  <a:pt x="288" y="0"/>
                </a:lnTo>
              </a:path>
            </a:pathLst>
          </a:custGeom>
          <a:noFill/>
          <a:ln w="38160">
            <a:solidFill>
              <a:srgbClr val="C00000"/>
            </a:solidFill>
            <a:round/>
            <a:headEnd/>
            <a:tailEnd/>
          </a:ln>
        </p:spPr>
        <p:txBody>
          <a:bodyPr wrap="none" anchor="ctr"/>
          <a:lstStyle/>
          <a:p>
            <a:endParaRPr lang="en-US" sz="1600"/>
          </a:p>
        </p:txBody>
      </p:sp>
      <p:sp>
        <p:nvSpPr>
          <p:cNvPr id="89114" name="Freeform 26"/>
          <p:cNvSpPr>
            <a:spLocks noChangeArrowheads="1"/>
          </p:cNvSpPr>
          <p:nvPr/>
        </p:nvSpPr>
        <p:spPr bwMode="auto">
          <a:xfrm>
            <a:off x="3810000" y="4191000"/>
            <a:ext cx="1295400" cy="914400"/>
          </a:xfrm>
          <a:custGeom>
            <a:avLst/>
            <a:gdLst>
              <a:gd name="T0" fmla="*/ 2147483647 w 816"/>
              <a:gd name="T1" fmla="*/ 0 h 576"/>
              <a:gd name="T2" fmla="*/ 2147483647 w 816"/>
              <a:gd name="T3" fmla="*/ 2147483647 h 576"/>
              <a:gd name="T4" fmla="*/ 2147483647 w 816"/>
              <a:gd name="T5" fmla="*/ 2147483647 h 576"/>
              <a:gd name="T6" fmla="*/ 2147483647 w 816"/>
              <a:gd name="T7" fmla="*/ 2147483647 h 576"/>
              <a:gd name="T8" fmla="*/ 0 w 816"/>
              <a:gd name="T9" fmla="*/ 0 h 576"/>
              <a:gd name="T10" fmla="*/ 0 60000 65536"/>
              <a:gd name="T11" fmla="*/ 0 60000 65536"/>
              <a:gd name="T12" fmla="*/ 0 60000 65536"/>
              <a:gd name="T13" fmla="*/ 0 60000 65536"/>
              <a:gd name="T14" fmla="*/ 0 60000 65536"/>
              <a:gd name="T15" fmla="*/ 0 w 816"/>
              <a:gd name="T16" fmla="*/ 0 h 576"/>
              <a:gd name="T17" fmla="*/ 816 w 816"/>
              <a:gd name="T18" fmla="*/ 576 h 576"/>
            </a:gdLst>
            <a:ahLst/>
            <a:cxnLst>
              <a:cxn ang="T10">
                <a:pos x="T0" y="T1"/>
              </a:cxn>
              <a:cxn ang="T11">
                <a:pos x="T2" y="T3"/>
              </a:cxn>
              <a:cxn ang="T12">
                <a:pos x="T4" y="T5"/>
              </a:cxn>
              <a:cxn ang="T13">
                <a:pos x="T6" y="T7"/>
              </a:cxn>
              <a:cxn ang="T14">
                <a:pos x="T8" y="T9"/>
              </a:cxn>
            </a:cxnLst>
            <a:rect l="T15" t="T16" r="T17" b="T18"/>
            <a:pathLst>
              <a:path w="816" h="576">
                <a:moveTo>
                  <a:pt x="816" y="0"/>
                </a:moveTo>
                <a:lnTo>
                  <a:pt x="720" y="576"/>
                </a:lnTo>
                <a:lnTo>
                  <a:pt x="432" y="432"/>
                </a:lnTo>
                <a:lnTo>
                  <a:pt x="192" y="576"/>
                </a:lnTo>
                <a:lnTo>
                  <a:pt x="0" y="0"/>
                </a:lnTo>
              </a:path>
            </a:pathLst>
          </a:custGeom>
          <a:noFill/>
          <a:ln w="38160">
            <a:solidFill>
              <a:srgbClr val="C00000"/>
            </a:solidFill>
            <a:round/>
            <a:headEnd/>
            <a:tailEnd/>
          </a:ln>
        </p:spPr>
        <p:txBody>
          <a:bodyPr wrap="none" anchor="ctr"/>
          <a:lstStyle/>
          <a:p>
            <a:endParaRPr lang="en-US" sz="1600"/>
          </a:p>
        </p:txBody>
      </p:sp>
      <p:sp>
        <p:nvSpPr>
          <p:cNvPr id="89115" name="Freeform 27"/>
          <p:cNvSpPr>
            <a:spLocks noChangeArrowheads="1"/>
          </p:cNvSpPr>
          <p:nvPr/>
        </p:nvSpPr>
        <p:spPr bwMode="auto">
          <a:xfrm>
            <a:off x="4419600" y="4953000"/>
            <a:ext cx="228600" cy="1600200"/>
          </a:xfrm>
          <a:custGeom>
            <a:avLst/>
            <a:gdLst>
              <a:gd name="T0" fmla="*/ 0 w 144"/>
              <a:gd name="T1" fmla="*/ 0 h 1008"/>
              <a:gd name="T2" fmla="*/ 0 w 144"/>
              <a:gd name="T3" fmla="*/ 2147483647 h 1008"/>
              <a:gd name="T4" fmla="*/ 2147483647 w 144"/>
              <a:gd name="T5" fmla="*/ 2147483647 h 1008"/>
              <a:gd name="T6" fmla="*/ 2147483647 w 144"/>
              <a:gd name="T7" fmla="*/ 0 h 1008"/>
              <a:gd name="T8" fmla="*/ 0 60000 65536"/>
              <a:gd name="T9" fmla="*/ 0 60000 65536"/>
              <a:gd name="T10" fmla="*/ 0 60000 65536"/>
              <a:gd name="T11" fmla="*/ 0 60000 65536"/>
              <a:gd name="T12" fmla="*/ 0 w 144"/>
              <a:gd name="T13" fmla="*/ 0 h 1008"/>
              <a:gd name="T14" fmla="*/ 144 w 144"/>
              <a:gd name="T15" fmla="*/ 1008 h 1008"/>
            </a:gdLst>
            <a:ahLst/>
            <a:cxnLst>
              <a:cxn ang="T8">
                <a:pos x="T0" y="T1"/>
              </a:cxn>
              <a:cxn ang="T9">
                <a:pos x="T2" y="T3"/>
              </a:cxn>
              <a:cxn ang="T10">
                <a:pos x="T4" y="T5"/>
              </a:cxn>
              <a:cxn ang="T11">
                <a:pos x="T6" y="T7"/>
              </a:cxn>
            </a:cxnLst>
            <a:rect l="T12" t="T13" r="T14" b="T15"/>
            <a:pathLst>
              <a:path w="144" h="1008">
                <a:moveTo>
                  <a:pt x="0" y="0"/>
                </a:moveTo>
                <a:lnTo>
                  <a:pt x="0" y="1008"/>
                </a:lnTo>
                <a:lnTo>
                  <a:pt x="144" y="1008"/>
                </a:lnTo>
                <a:lnTo>
                  <a:pt x="144" y="0"/>
                </a:lnTo>
              </a:path>
            </a:pathLst>
          </a:custGeom>
          <a:noFill/>
          <a:ln w="38160">
            <a:solidFill>
              <a:srgbClr val="C00000"/>
            </a:solidFill>
            <a:round/>
            <a:headEnd/>
            <a:tailEnd/>
          </a:ln>
        </p:spPr>
        <p:txBody>
          <a:bodyPr wrap="none" anchor="ctr"/>
          <a:lstStyle/>
          <a:p>
            <a:endParaRPr lang="en-US" sz="1600"/>
          </a:p>
        </p:txBody>
      </p:sp>
      <p:sp>
        <p:nvSpPr>
          <p:cNvPr id="89116" name="Freeform 28"/>
          <p:cNvSpPr>
            <a:spLocks noChangeArrowheads="1"/>
          </p:cNvSpPr>
          <p:nvPr/>
        </p:nvSpPr>
        <p:spPr bwMode="auto">
          <a:xfrm>
            <a:off x="3810000" y="4191000"/>
            <a:ext cx="1295400" cy="685800"/>
          </a:xfrm>
          <a:custGeom>
            <a:avLst/>
            <a:gdLst>
              <a:gd name="T0" fmla="*/ 2147483647 w 816"/>
              <a:gd name="T1" fmla="*/ 0 h 432"/>
              <a:gd name="T2" fmla="*/ 2147483647 w 816"/>
              <a:gd name="T3" fmla="*/ 2147483647 h 432"/>
              <a:gd name="T4" fmla="*/ 0 w 816"/>
              <a:gd name="T5" fmla="*/ 0 h 432"/>
              <a:gd name="T6" fmla="*/ 0 60000 65536"/>
              <a:gd name="T7" fmla="*/ 0 60000 65536"/>
              <a:gd name="T8" fmla="*/ 0 60000 65536"/>
              <a:gd name="T9" fmla="*/ 0 w 816"/>
              <a:gd name="T10" fmla="*/ 0 h 432"/>
              <a:gd name="T11" fmla="*/ 816 w 816"/>
              <a:gd name="T12" fmla="*/ 432 h 432"/>
            </a:gdLst>
            <a:ahLst/>
            <a:cxnLst>
              <a:cxn ang="T6">
                <a:pos x="T0" y="T1"/>
              </a:cxn>
              <a:cxn ang="T7">
                <a:pos x="T2" y="T3"/>
              </a:cxn>
              <a:cxn ang="T8">
                <a:pos x="T4" y="T5"/>
              </a:cxn>
            </a:cxnLst>
            <a:rect l="T9" t="T10" r="T11" b="T12"/>
            <a:pathLst>
              <a:path w="816" h="432">
                <a:moveTo>
                  <a:pt x="816" y="0"/>
                </a:moveTo>
                <a:lnTo>
                  <a:pt x="432" y="432"/>
                </a:lnTo>
                <a:lnTo>
                  <a:pt x="0" y="0"/>
                </a:lnTo>
              </a:path>
            </a:pathLst>
          </a:custGeom>
          <a:noFill/>
          <a:ln w="38160">
            <a:solidFill>
              <a:srgbClr val="C00000"/>
            </a:solidFill>
            <a:round/>
            <a:headEnd/>
            <a:tailEnd/>
          </a:ln>
        </p:spPr>
        <p:txBody>
          <a:bodyPr wrap="none" anchor="ctr"/>
          <a:lstStyle/>
          <a:p>
            <a:endParaRPr lang="en-US" sz="1600"/>
          </a:p>
        </p:txBody>
      </p:sp>
      <p:sp>
        <p:nvSpPr>
          <p:cNvPr id="18453" name="Rectangle 29"/>
          <p:cNvSpPr>
            <a:spLocks noChangeArrowheads="1"/>
          </p:cNvSpPr>
          <p:nvPr/>
        </p:nvSpPr>
        <p:spPr bwMode="auto">
          <a:xfrm>
            <a:off x="0" y="228600"/>
            <a:ext cx="9340850" cy="400050"/>
          </a:xfrm>
          <a:prstGeom prst="rect">
            <a:avLst/>
          </a:prstGeom>
          <a:noFill/>
          <a:ln w="9525">
            <a:noFill/>
            <a:miter lim="800000"/>
            <a:headEnd/>
            <a:tailEnd/>
          </a:ln>
        </p:spPr>
        <p:txBody>
          <a:bodyPr>
            <a:spAutoFit/>
          </a:bodyPr>
          <a:lstStyle/>
          <a:p>
            <a:pPr algn="ctr"/>
            <a:r>
              <a:rPr lang="en-US" altLang="en-US" sz="2000" b="1" i="1">
                <a:solidFill>
                  <a:srgbClr val="0000CC"/>
                </a:solidFill>
                <a:latin typeface="Arial" charset="0"/>
              </a:rPr>
              <a:t>Bước 3 - Tìm vị trí các bộ phận trên khuôn mặt để vẽ cho rõ đặc điểm.</a:t>
            </a:r>
          </a:p>
        </p:txBody>
      </p:sp>
      <p:sp>
        <p:nvSpPr>
          <p:cNvPr id="36"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37"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arn(inHorizontal)">
                                      <p:cBhvr additive="repl">
                                        <p:cTn id="7" dur="500"/>
                                        <p:tgtEl>
                                          <p:spTgt spid="2"/>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additive="repl">
                                        <p:cTn id="10" dur="1" fill="hold">
                                          <p:stCondLst>
                                            <p:cond delay="0"/>
                                          </p:stCondLst>
                                        </p:cTn>
                                        <p:tgtEl>
                                          <p:spTgt spid="89099"/>
                                        </p:tgtEl>
                                        <p:attrNameLst>
                                          <p:attrName>style.visibility</p:attrName>
                                        </p:attrNameLst>
                                      </p:cBhvr>
                                      <p:to>
                                        <p:strVal val="visible"/>
                                      </p:to>
                                    </p:set>
                                    <p:animEffect transition="in" filter="barn(inHorizontal)">
                                      <p:cBhvr additive="repl">
                                        <p:cTn id="11" dur="500"/>
                                        <p:tgtEl>
                                          <p:spTgt spid="89099"/>
                                        </p:tgtEl>
                                      </p:cBhvr>
                                    </p:animEffect>
                                  </p:childTnLst>
                                </p:cTn>
                              </p:par>
                            </p:childTnLst>
                          </p:cTn>
                        </p:par>
                        <p:par>
                          <p:cTn id="12" fill="hold" nodeType="afterGroup">
                            <p:stCondLst>
                              <p:cond delay="1000"/>
                            </p:stCondLst>
                            <p:childTnLst>
                              <p:par>
                                <p:cTn id="13" presetID="16" presetClass="entr" presetSubtype="26" fill="hold" grpId="0" nodeType="afterEffect">
                                  <p:stCondLst>
                                    <p:cond delay="0"/>
                                  </p:stCondLst>
                                  <p:childTnLst>
                                    <p:set>
                                      <p:cBhvr additive="repl">
                                        <p:cTn id="14" dur="1" fill="hold">
                                          <p:stCondLst>
                                            <p:cond delay="0"/>
                                          </p:stCondLst>
                                        </p:cTn>
                                        <p:tgtEl>
                                          <p:spTgt spid="89100"/>
                                        </p:tgtEl>
                                        <p:attrNameLst>
                                          <p:attrName>style.visibility</p:attrName>
                                        </p:attrNameLst>
                                      </p:cBhvr>
                                      <p:to>
                                        <p:strVal val="visible"/>
                                      </p:to>
                                    </p:set>
                                    <p:animEffect transition="in" filter="barn(inHorizontal)">
                                      <p:cBhvr additive="repl">
                                        <p:cTn id="15" dur="500"/>
                                        <p:tgtEl>
                                          <p:spTgt spid="89100"/>
                                        </p:tgtEl>
                                      </p:cBhvr>
                                    </p:animEffect>
                                  </p:childTnLst>
                                </p:cTn>
                              </p:par>
                            </p:childTnLst>
                          </p:cTn>
                        </p:par>
                        <p:par>
                          <p:cTn id="16" fill="hold" nodeType="afterGroup">
                            <p:stCondLst>
                              <p:cond delay="1500"/>
                            </p:stCondLst>
                            <p:childTnLst>
                              <p:par>
                                <p:cTn id="17" presetID="16" presetClass="entr" presetSubtype="26" fill="hold" grpId="0" nodeType="afterEffect">
                                  <p:stCondLst>
                                    <p:cond delay="0"/>
                                  </p:stCondLst>
                                  <p:childTnLst>
                                    <p:set>
                                      <p:cBhvr additive="repl">
                                        <p:cTn id="18" dur="1" fill="hold">
                                          <p:stCondLst>
                                            <p:cond delay="0"/>
                                          </p:stCondLst>
                                        </p:cTn>
                                        <p:tgtEl>
                                          <p:spTgt spid="89101"/>
                                        </p:tgtEl>
                                        <p:attrNameLst>
                                          <p:attrName>style.visibility</p:attrName>
                                        </p:attrNameLst>
                                      </p:cBhvr>
                                      <p:to>
                                        <p:strVal val="visible"/>
                                      </p:to>
                                    </p:set>
                                    <p:animEffect transition="in" filter="barn(inHorizontal)">
                                      <p:cBhvr additive="repl">
                                        <p:cTn id="19" dur="500"/>
                                        <p:tgtEl>
                                          <p:spTgt spid="89101"/>
                                        </p:tgtEl>
                                      </p:cBhvr>
                                    </p:animEffect>
                                  </p:childTnLst>
                                </p:cTn>
                              </p:par>
                            </p:childTnLst>
                          </p:cTn>
                        </p:par>
                        <p:par>
                          <p:cTn id="20" fill="hold" nodeType="afterGroup">
                            <p:stCondLst>
                              <p:cond delay="2000"/>
                            </p:stCondLst>
                            <p:childTnLst>
                              <p:par>
                                <p:cTn id="21" presetID="16" presetClass="entr" presetSubtype="26" fill="hold" grpId="0" nodeType="afterEffect">
                                  <p:stCondLst>
                                    <p:cond delay="0"/>
                                  </p:stCondLst>
                                  <p:childTnLst>
                                    <p:set>
                                      <p:cBhvr additive="repl">
                                        <p:cTn id="22" dur="1" fill="hold">
                                          <p:stCondLst>
                                            <p:cond delay="0"/>
                                          </p:stCondLst>
                                        </p:cTn>
                                        <p:tgtEl>
                                          <p:spTgt spid="89102"/>
                                        </p:tgtEl>
                                        <p:attrNameLst>
                                          <p:attrName>style.visibility</p:attrName>
                                        </p:attrNameLst>
                                      </p:cBhvr>
                                      <p:to>
                                        <p:strVal val="visible"/>
                                      </p:to>
                                    </p:set>
                                    <p:animEffect transition="in" filter="barn(inHorizontal)">
                                      <p:cBhvr additive="repl">
                                        <p:cTn id="23" dur="500"/>
                                        <p:tgtEl>
                                          <p:spTgt spid="89102"/>
                                        </p:tgtEl>
                                      </p:cBhvr>
                                    </p:animEffect>
                                  </p:childTnLst>
                                </p:cTn>
                              </p:par>
                            </p:childTnLst>
                          </p:cTn>
                        </p:par>
                        <p:par>
                          <p:cTn id="24" fill="hold" nodeType="afterGroup">
                            <p:stCondLst>
                              <p:cond delay="2500"/>
                            </p:stCondLst>
                            <p:childTnLst>
                              <p:par>
                                <p:cTn id="25" presetID="16" presetClass="entr" presetSubtype="26" fill="hold" grpId="0" nodeType="afterEffect">
                                  <p:stCondLst>
                                    <p:cond delay="0"/>
                                  </p:stCondLst>
                                  <p:childTnLst>
                                    <p:set>
                                      <p:cBhvr additive="repl">
                                        <p:cTn id="26" dur="1" fill="hold">
                                          <p:stCondLst>
                                            <p:cond delay="0"/>
                                          </p:stCondLst>
                                        </p:cTn>
                                        <p:tgtEl>
                                          <p:spTgt spid="89103"/>
                                        </p:tgtEl>
                                        <p:attrNameLst>
                                          <p:attrName>style.visibility</p:attrName>
                                        </p:attrNameLst>
                                      </p:cBhvr>
                                      <p:to>
                                        <p:strVal val="visible"/>
                                      </p:to>
                                    </p:set>
                                    <p:animEffect transition="in" filter="barn(inHorizontal)">
                                      <p:cBhvr additive="repl">
                                        <p:cTn id="27" dur="500"/>
                                        <p:tgtEl>
                                          <p:spTgt spid="89103"/>
                                        </p:tgtEl>
                                      </p:cBhvr>
                                    </p:animEffect>
                                  </p:childTnLst>
                                </p:cTn>
                              </p:par>
                            </p:childTnLst>
                          </p:cTn>
                        </p:par>
                        <p:par>
                          <p:cTn id="28" fill="hold" nodeType="afterGroup">
                            <p:stCondLst>
                              <p:cond delay="3000"/>
                            </p:stCondLst>
                            <p:childTnLst>
                              <p:par>
                                <p:cTn id="29" presetID="16" presetClass="entr" presetSubtype="26" fill="hold" grpId="0" nodeType="afterEffect">
                                  <p:stCondLst>
                                    <p:cond delay="0"/>
                                  </p:stCondLst>
                                  <p:childTnLst>
                                    <p:set>
                                      <p:cBhvr additive="repl">
                                        <p:cTn id="30" dur="1" fill="hold">
                                          <p:stCondLst>
                                            <p:cond delay="0"/>
                                          </p:stCondLst>
                                        </p:cTn>
                                        <p:tgtEl>
                                          <p:spTgt spid="89105"/>
                                        </p:tgtEl>
                                        <p:attrNameLst>
                                          <p:attrName>style.visibility</p:attrName>
                                        </p:attrNameLst>
                                      </p:cBhvr>
                                      <p:to>
                                        <p:strVal val="visible"/>
                                      </p:to>
                                    </p:set>
                                    <p:animEffect transition="in" filter="barn(inHorizontal)">
                                      <p:cBhvr additive="repl">
                                        <p:cTn id="31" dur="500"/>
                                        <p:tgtEl>
                                          <p:spTgt spid="89105"/>
                                        </p:tgtEl>
                                      </p:cBhvr>
                                    </p:animEffect>
                                  </p:childTnLst>
                                </p:cTn>
                              </p:par>
                            </p:childTnLst>
                          </p:cTn>
                        </p:par>
                        <p:par>
                          <p:cTn id="32" fill="hold" nodeType="afterGroup">
                            <p:stCondLst>
                              <p:cond delay="3500"/>
                            </p:stCondLst>
                            <p:childTnLst>
                              <p:par>
                                <p:cTn id="33" presetID="16" presetClass="entr" presetSubtype="26" fill="hold" grpId="0" nodeType="afterEffect">
                                  <p:stCondLst>
                                    <p:cond delay="0"/>
                                  </p:stCondLst>
                                  <p:childTnLst>
                                    <p:set>
                                      <p:cBhvr additive="repl">
                                        <p:cTn id="34" dur="1" fill="hold">
                                          <p:stCondLst>
                                            <p:cond delay="0"/>
                                          </p:stCondLst>
                                        </p:cTn>
                                        <p:tgtEl>
                                          <p:spTgt spid="89106"/>
                                        </p:tgtEl>
                                        <p:attrNameLst>
                                          <p:attrName>style.visibility</p:attrName>
                                        </p:attrNameLst>
                                      </p:cBhvr>
                                      <p:to>
                                        <p:strVal val="visible"/>
                                      </p:to>
                                    </p:set>
                                    <p:animEffect transition="in" filter="barn(inHorizontal)">
                                      <p:cBhvr additive="repl">
                                        <p:cTn id="35" dur="500"/>
                                        <p:tgtEl>
                                          <p:spTgt spid="89106"/>
                                        </p:tgtEl>
                                      </p:cBhvr>
                                    </p:animEffect>
                                  </p:childTnLst>
                                </p:cTn>
                              </p:par>
                            </p:childTnLst>
                          </p:cTn>
                        </p:par>
                        <p:par>
                          <p:cTn id="36" fill="hold" nodeType="afterGroup">
                            <p:stCondLst>
                              <p:cond delay="4000"/>
                            </p:stCondLst>
                            <p:childTnLst>
                              <p:par>
                                <p:cTn id="37" presetID="16" presetClass="entr" presetSubtype="26" fill="hold" grpId="0" nodeType="afterEffect">
                                  <p:stCondLst>
                                    <p:cond delay="0"/>
                                  </p:stCondLst>
                                  <p:childTnLst>
                                    <p:set>
                                      <p:cBhvr additive="repl">
                                        <p:cTn id="38" dur="1" fill="hold">
                                          <p:stCondLst>
                                            <p:cond delay="0"/>
                                          </p:stCondLst>
                                        </p:cTn>
                                        <p:tgtEl>
                                          <p:spTgt spid="89107"/>
                                        </p:tgtEl>
                                        <p:attrNameLst>
                                          <p:attrName>style.visibility</p:attrName>
                                        </p:attrNameLst>
                                      </p:cBhvr>
                                      <p:to>
                                        <p:strVal val="visible"/>
                                      </p:to>
                                    </p:set>
                                    <p:animEffect transition="in" filter="barn(inHorizontal)">
                                      <p:cBhvr additive="repl">
                                        <p:cTn id="39" dur="500"/>
                                        <p:tgtEl>
                                          <p:spTgt spid="89107"/>
                                        </p:tgtEl>
                                      </p:cBhvr>
                                    </p:animEffect>
                                  </p:childTnLst>
                                </p:cTn>
                              </p:par>
                            </p:childTnLst>
                          </p:cTn>
                        </p:par>
                        <p:par>
                          <p:cTn id="40" fill="hold" nodeType="afterGroup">
                            <p:stCondLst>
                              <p:cond delay="4500"/>
                            </p:stCondLst>
                            <p:childTnLst>
                              <p:par>
                                <p:cTn id="41" presetID="16" presetClass="entr" presetSubtype="26" fill="hold" grpId="0" nodeType="afterEffect">
                                  <p:stCondLst>
                                    <p:cond delay="0"/>
                                  </p:stCondLst>
                                  <p:childTnLst>
                                    <p:set>
                                      <p:cBhvr additive="repl">
                                        <p:cTn id="42" dur="1" fill="hold">
                                          <p:stCondLst>
                                            <p:cond delay="0"/>
                                          </p:stCondLst>
                                        </p:cTn>
                                        <p:tgtEl>
                                          <p:spTgt spid="89113"/>
                                        </p:tgtEl>
                                        <p:attrNameLst>
                                          <p:attrName>style.visibility</p:attrName>
                                        </p:attrNameLst>
                                      </p:cBhvr>
                                      <p:to>
                                        <p:strVal val="visible"/>
                                      </p:to>
                                    </p:set>
                                    <p:animEffect transition="in" filter="barn(inHorizontal)">
                                      <p:cBhvr additive="repl">
                                        <p:cTn id="43" dur="500"/>
                                        <p:tgtEl>
                                          <p:spTgt spid="89113"/>
                                        </p:tgtEl>
                                      </p:cBhvr>
                                    </p:animEffect>
                                  </p:childTnLst>
                                </p:cTn>
                              </p:par>
                            </p:childTnLst>
                          </p:cTn>
                        </p:par>
                        <p:par>
                          <p:cTn id="44" fill="hold" nodeType="afterGroup">
                            <p:stCondLst>
                              <p:cond delay="5000"/>
                            </p:stCondLst>
                            <p:childTnLst>
                              <p:par>
                                <p:cTn id="45" presetID="16" presetClass="entr" presetSubtype="26" fill="hold" grpId="0" nodeType="afterEffect">
                                  <p:stCondLst>
                                    <p:cond delay="0"/>
                                  </p:stCondLst>
                                  <p:childTnLst>
                                    <p:set>
                                      <p:cBhvr additive="repl">
                                        <p:cTn id="46" dur="1" fill="hold">
                                          <p:stCondLst>
                                            <p:cond delay="0"/>
                                          </p:stCondLst>
                                        </p:cTn>
                                        <p:tgtEl>
                                          <p:spTgt spid="89112"/>
                                        </p:tgtEl>
                                        <p:attrNameLst>
                                          <p:attrName>style.visibility</p:attrName>
                                        </p:attrNameLst>
                                      </p:cBhvr>
                                      <p:to>
                                        <p:strVal val="visible"/>
                                      </p:to>
                                    </p:set>
                                    <p:animEffect transition="in" filter="barn(inHorizontal)">
                                      <p:cBhvr additive="repl">
                                        <p:cTn id="47" dur="500"/>
                                        <p:tgtEl>
                                          <p:spTgt spid="89112"/>
                                        </p:tgtEl>
                                      </p:cBhvr>
                                    </p:animEffect>
                                  </p:childTnLst>
                                </p:cTn>
                              </p:par>
                            </p:childTnLst>
                          </p:cTn>
                        </p:par>
                        <p:par>
                          <p:cTn id="48" fill="hold" nodeType="afterGroup">
                            <p:stCondLst>
                              <p:cond delay="5500"/>
                            </p:stCondLst>
                            <p:childTnLst>
                              <p:par>
                                <p:cTn id="49" presetID="16" presetClass="entr" presetSubtype="26" fill="hold" grpId="0" nodeType="afterEffect">
                                  <p:stCondLst>
                                    <p:cond delay="0"/>
                                  </p:stCondLst>
                                  <p:childTnLst>
                                    <p:set>
                                      <p:cBhvr additive="repl">
                                        <p:cTn id="50" dur="1" fill="hold">
                                          <p:stCondLst>
                                            <p:cond delay="0"/>
                                          </p:stCondLst>
                                        </p:cTn>
                                        <p:tgtEl>
                                          <p:spTgt spid="89111"/>
                                        </p:tgtEl>
                                        <p:attrNameLst>
                                          <p:attrName>style.visibility</p:attrName>
                                        </p:attrNameLst>
                                      </p:cBhvr>
                                      <p:to>
                                        <p:strVal val="visible"/>
                                      </p:to>
                                    </p:set>
                                    <p:animEffect transition="in" filter="barn(inHorizontal)">
                                      <p:cBhvr additive="repl">
                                        <p:cTn id="51" dur="500"/>
                                        <p:tgtEl>
                                          <p:spTgt spid="89111"/>
                                        </p:tgtEl>
                                      </p:cBhvr>
                                    </p:animEffect>
                                  </p:childTnLst>
                                </p:cTn>
                              </p:par>
                            </p:childTnLst>
                          </p:cTn>
                        </p:par>
                        <p:par>
                          <p:cTn id="52" fill="hold" nodeType="afterGroup">
                            <p:stCondLst>
                              <p:cond delay="6000"/>
                            </p:stCondLst>
                            <p:childTnLst>
                              <p:par>
                                <p:cTn id="53" presetID="16" presetClass="entr" presetSubtype="26" fill="hold" grpId="0" nodeType="afterEffect">
                                  <p:stCondLst>
                                    <p:cond delay="0"/>
                                  </p:stCondLst>
                                  <p:childTnLst>
                                    <p:set>
                                      <p:cBhvr additive="repl">
                                        <p:cTn id="54" dur="1" fill="hold">
                                          <p:stCondLst>
                                            <p:cond delay="0"/>
                                          </p:stCondLst>
                                        </p:cTn>
                                        <p:tgtEl>
                                          <p:spTgt spid="89110"/>
                                        </p:tgtEl>
                                        <p:attrNameLst>
                                          <p:attrName>style.visibility</p:attrName>
                                        </p:attrNameLst>
                                      </p:cBhvr>
                                      <p:to>
                                        <p:strVal val="visible"/>
                                      </p:to>
                                    </p:set>
                                    <p:animEffect transition="in" filter="barn(inHorizontal)">
                                      <p:cBhvr additive="repl">
                                        <p:cTn id="55" dur="500"/>
                                        <p:tgtEl>
                                          <p:spTgt spid="89110"/>
                                        </p:tgtEl>
                                      </p:cBhvr>
                                    </p:animEffect>
                                  </p:childTnLst>
                                </p:cTn>
                              </p:par>
                            </p:childTnLst>
                          </p:cTn>
                        </p:par>
                        <p:par>
                          <p:cTn id="56" fill="hold" nodeType="afterGroup">
                            <p:stCondLst>
                              <p:cond delay="6500"/>
                            </p:stCondLst>
                            <p:childTnLst>
                              <p:par>
                                <p:cTn id="57" presetID="16" presetClass="entr" presetSubtype="26" fill="hold" grpId="0" nodeType="afterEffect">
                                  <p:stCondLst>
                                    <p:cond delay="0"/>
                                  </p:stCondLst>
                                  <p:childTnLst>
                                    <p:set>
                                      <p:cBhvr additive="repl">
                                        <p:cTn id="58" dur="1" fill="hold">
                                          <p:stCondLst>
                                            <p:cond delay="0"/>
                                          </p:stCondLst>
                                        </p:cTn>
                                        <p:tgtEl>
                                          <p:spTgt spid="89109"/>
                                        </p:tgtEl>
                                        <p:attrNameLst>
                                          <p:attrName>style.visibility</p:attrName>
                                        </p:attrNameLst>
                                      </p:cBhvr>
                                      <p:to>
                                        <p:strVal val="visible"/>
                                      </p:to>
                                    </p:set>
                                    <p:animEffect transition="in" filter="barn(inHorizontal)">
                                      <p:cBhvr additive="repl">
                                        <p:cTn id="59" dur="500"/>
                                        <p:tgtEl>
                                          <p:spTgt spid="89109"/>
                                        </p:tgtEl>
                                      </p:cBhvr>
                                    </p:animEffect>
                                  </p:childTnLst>
                                </p:cTn>
                              </p:par>
                            </p:childTnLst>
                          </p:cTn>
                        </p:par>
                        <p:par>
                          <p:cTn id="60" fill="hold" nodeType="afterGroup">
                            <p:stCondLst>
                              <p:cond delay="7000"/>
                            </p:stCondLst>
                            <p:childTnLst>
                              <p:par>
                                <p:cTn id="61" presetID="16" presetClass="entr" presetSubtype="26" fill="hold" grpId="0" nodeType="afterEffect">
                                  <p:stCondLst>
                                    <p:cond delay="0"/>
                                  </p:stCondLst>
                                  <p:childTnLst>
                                    <p:set>
                                      <p:cBhvr additive="repl">
                                        <p:cTn id="62" dur="1" fill="hold">
                                          <p:stCondLst>
                                            <p:cond delay="0"/>
                                          </p:stCondLst>
                                        </p:cTn>
                                        <p:tgtEl>
                                          <p:spTgt spid="89108"/>
                                        </p:tgtEl>
                                        <p:attrNameLst>
                                          <p:attrName>style.visibility</p:attrName>
                                        </p:attrNameLst>
                                      </p:cBhvr>
                                      <p:to>
                                        <p:strVal val="visible"/>
                                      </p:to>
                                    </p:set>
                                    <p:animEffect transition="in" filter="barn(inHorizontal)">
                                      <p:cBhvr additive="repl">
                                        <p:cTn id="63" dur="500"/>
                                        <p:tgtEl>
                                          <p:spTgt spid="89108"/>
                                        </p:tgtEl>
                                      </p:cBhvr>
                                    </p:animEffect>
                                  </p:childTnLst>
                                </p:cTn>
                              </p:par>
                            </p:childTnLst>
                          </p:cTn>
                        </p:par>
                        <p:par>
                          <p:cTn id="64" fill="hold" nodeType="afterGroup">
                            <p:stCondLst>
                              <p:cond delay="7500"/>
                            </p:stCondLst>
                            <p:childTnLst>
                              <p:par>
                                <p:cTn id="65" presetID="16" presetClass="entr" presetSubtype="26" fill="hold" grpId="0" nodeType="afterEffect">
                                  <p:stCondLst>
                                    <p:cond delay="0"/>
                                  </p:stCondLst>
                                  <p:childTnLst>
                                    <p:set>
                                      <p:cBhvr additive="repl">
                                        <p:cTn id="66" dur="1" fill="hold">
                                          <p:stCondLst>
                                            <p:cond delay="0"/>
                                          </p:stCondLst>
                                        </p:cTn>
                                        <p:tgtEl>
                                          <p:spTgt spid="89104"/>
                                        </p:tgtEl>
                                        <p:attrNameLst>
                                          <p:attrName>style.visibility</p:attrName>
                                        </p:attrNameLst>
                                      </p:cBhvr>
                                      <p:to>
                                        <p:strVal val="visible"/>
                                      </p:to>
                                    </p:set>
                                    <p:animEffect transition="in" filter="barn(inHorizontal)">
                                      <p:cBhvr additive="repl">
                                        <p:cTn id="67" dur="500"/>
                                        <p:tgtEl>
                                          <p:spTgt spid="89104"/>
                                        </p:tgtEl>
                                      </p:cBhvr>
                                    </p:animEffect>
                                  </p:childTnLst>
                                </p:cTn>
                              </p:par>
                            </p:childTnLst>
                          </p:cTn>
                        </p:par>
                        <p:par>
                          <p:cTn id="68" fill="hold" nodeType="afterGroup">
                            <p:stCondLst>
                              <p:cond delay="8000"/>
                            </p:stCondLst>
                            <p:childTnLst>
                              <p:par>
                                <p:cTn id="69" presetID="16" presetClass="entr" presetSubtype="26" fill="hold" grpId="0" nodeType="afterEffect">
                                  <p:stCondLst>
                                    <p:cond delay="0"/>
                                  </p:stCondLst>
                                  <p:childTnLst>
                                    <p:set>
                                      <p:cBhvr additive="repl">
                                        <p:cTn id="70" dur="1" fill="hold">
                                          <p:stCondLst>
                                            <p:cond delay="0"/>
                                          </p:stCondLst>
                                        </p:cTn>
                                        <p:tgtEl>
                                          <p:spTgt spid="89114"/>
                                        </p:tgtEl>
                                        <p:attrNameLst>
                                          <p:attrName>style.visibility</p:attrName>
                                        </p:attrNameLst>
                                      </p:cBhvr>
                                      <p:to>
                                        <p:strVal val="visible"/>
                                      </p:to>
                                    </p:set>
                                    <p:animEffect transition="in" filter="barn(inHorizontal)">
                                      <p:cBhvr additive="repl">
                                        <p:cTn id="71" dur="500"/>
                                        <p:tgtEl>
                                          <p:spTgt spid="89114"/>
                                        </p:tgtEl>
                                      </p:cBhvr>
                                    </p:animEffect>
                                  </p:childTnLst>
                                </p:cTn>
                              </p:par>
                            </p:childTnLst>
                          </p:cTn>
                        </p:par>
                        <p:par>
                          <p:cTn id="72" fill="hold" nodeType="afterGroup">
                            <p:stCondLst>
                              <p:cond delay="8500"/>
                            </p:stCondLst>
                            <p:childTnLst>
                              <p:par>
                                <p:cTn id="73" presetID="16" presetClass="entr" presetSubtype="26" fill="hold" grpId="0" nodeType="afterEffect">
                                  <p:stCondLst>
                                    <p:cond delay="0"/>
                                  </p:stCondLst>
                                  <p:childTnLst>
                                    <p:set>
                                      <p:cBhvr additive="repl">
                                        <p:cTn id="74" dur="1" fill="hold">
                                          <p:stCondLst>
                                            <p:cond delay="0"/>
                                          </p:stCondLst>
                                        </p:cTn>
                                        <p:tgtEl>
                                          <p:spTgt spid="89115"/>
                                        </p:tgtEl>
                                        <p:attrNameLst>
                                          <p:attrName>style.visibility</p:attrName>
                                        </p:attrNameLst>
                                      </p:cBhvr>
                                      <p:to>
                                        <p:strVal val="visible"/>
                                      </p:to>
                                    </p:set>
                                    <p:animEffect transition="in" filter="barn(inHorizontal)">
                                      <p:cBhvr additive="repl">
                                        <p:cTn id="75" dur="500"/>
                                        <p:tgtEl>
                                          <p:spTgt spid="89115"/>
                                        </p:tgtEl>
                                      </p:cBhvr>
                                    </p:animEffect>
                                  </p:childTnLst>
                                </p:cTn>
                              </p:par>
                            </p:childTnLst>
                          </p:cTn>
                        </p:par>
                        <p:par>
                          <p:cTn id="76" fill="hold" nodeType="afterGroup">
                            <p:stCondLst>
                              <p:cond delay="9000"/>
                            </p:stCondLst>
                            <p:childTnLst>
                              <p:par>
                                <p:cTn id="77" presetID="16" presetClass="entr" presetSubtype="26" fill="hold" grpId="0" nodeType="afterEffect">
                                  <p:stCondLst>
                                    <p:cond delay="0"/>
                                  </p:stCondLst>
                                  <p:childTnLst>
                                    <p:set>
                                      <p:cBhvr additive="repl">
                                        <p:cTn id="78" dur="1" fill="hold">
                                          <p:stCondLst>
                                            <p:cond delay="0"/>
                                          </p:stCondLst>
                                        </p:cTn>
                                        <p:tgtEl>
                                          <p:spTgt spid="89116"/>
                                        </p:tgtEl>
                                        <p:attrNameLst>
                                          <p:attrName>style.visibility</p:attrName>
                                        </p:attrNameLst>
                                      </p:cBhvr>
                                      <p:to>
                                        <p:strVal val="visible"/>
                                      </p:to>
                                    </p:set>
                                    <p:animEffect transition="in" filter="barn(inHorizontal)">
                                      <p:cBhvr additive="repl">
                                        <p:cTn id="79" dur="500"/>
                                        <p:tgtEl>
                                          <p:spTgt spid="89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animBg="1"/>
      <p:bldP spid="89100" grpId="0" animBg="1"/>
      <p:bldP spid="89101" grpId="0" animBg="1"/>
      <p:bldP spid="89102" grpId="0" animBg="1"/>
      <p:bldP spid="89103" grpId="0" animBg="1"/>
      <p:bldP spid="89104" grpId="0" animBg="1"/>
      <p:bldP spid="89105" grpId="0" animBg="1"/>
      <p:bldP spid="89106" grpId="0" animBg="1"/>
      <p:bldP spid="89107" grpId="0" animBg="1"/>
      <p:bldP spid="89108" grpId="0" animBg="1"/>
      <p:bldP spid="89109" grpId="0" animBg="1"/>
      <p:bldP spid="89110" grpId="0" animBg="1"/>
      <p:bldP spid="89111" grpId="0" animBg="1"/>
      <p:bldP spid="89112" grpId="0" animBg="1"/>
      <p:bldP spid="89113" grpId="0" animBg="1"/>
      <p:bldP spid="89114" grpId="0" animBg="1"/>
      <p:bldP spid="89115" grpId="0" animBg="1"/>
      <p:bldP spid="89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458788" y="990600"/>
            <a:ext cx="3808412" cy="5408613"/>
            <a:chOff x="1632" y="720"/>
            <a:chExt cx="2399" cy="3407"/>
          </a:xfrm>
        </p:grpSpPr>
        <p:sp>
          <p:nvSpPr>
            <p:cNvPr id="19464" name="Rectangle 3"/>
            <p:cNvSpPr>
              <a:spLocks noChangeArrowheads="1"/>
            </p:cNvSpPr>
            <p:nvPr/>
          </p:nvSpPr>
          <p:spPr bwMode="auto">
            <a:xfrm>
              <a:off x="1632" y="720"/>
              <a:ext cx="2400" cy="3408"/>
            </a:xfrm>
            <a:prstGeom prst="rect">
              <a:avLst/>
            </a:prstGeom>
            <a:noFill/>
            <a:ln w="38160">
              <a:solidFill>
                <a:srgbClr val="FFFFFF"/>
              </a:solidFill>
              <a:miter lim="800000"/>
              <a:headEnd/>
              <a:tailEnd/>
            </a:ln>
          </p:spPr>
          <p:txBody>
            <a:bodyPr wrap="none" anchor="ctr"/>
            <a:lstStyle/>
            <a:p>
              <a:endParaRPr lang="vi-VN" altLang="en-US">
                <a:latin typeface="Arial" charset="0"/>
              </a:endParaRPr>
            </a:p>
          </p:txBody>
        </p:sp>
        <p:sp>
          <p:nvSpPr>
            <p:cNvPr id="19465" name="Oval 4"/>
            <p:cNvSpPr>
              <a:spLocks noChangeArrowheads="1"/>
            </p:cNvSpPr>
            <p:nvPr/>
          </p:nvSpPr>
          <p:spPr bwMode="auto">
            <a:xfrm>
              <a:off x="2256" y="1008"/>
              <a:ext cx="1152" cy="1440"/>
            </a:xfrm>
            <a:prstGeom prst="ellipse">
              <a:avLst/>
            </a:prstGeom>
            <a:noFill/>
            <a:ln w="38160">
              <a:solidFill>
                <a:srgbClr val="FFFFFF"/>
              </a:solidFill>
              <a:miter lim="800000"/>
              <a:headEnd/>
              <a:tailEnd/>
            </a:ln>
          </p:spPr>
          <p:txBody>
            <a:bodyPr wrap="none" anchor="ctr"/>
            <a:lstStyle/>
            <a:p>
              <a:endParaRPr lang="vi-VN" altLang="en-US">
                <a:latin typeface="Arial" charset="0"/>
              </a:endParaRPr>
            </a:p>
          </p:txBody>
        </p:sp>
        <p:sp>
          <p:nvSpPr>
            <p:cNvPr id="19466" name="Line 5"/>
            <p:cNvSpPr>
              <a:spLocks noChangeShapeType="1"/>
            </p:cNvSpPr>
            <p:nvPr/>
          </p:nvSpPr>
          <p:spPr bwMode="auto">
            <a:xfrm>
              <a:off x="2448" y="2238"/>
              <a:ext cx="1" cy="432"/>
            </a:xfrm>
            <a:prstGeom prst="line">
              <a:avLst/>
            </a:prstGeom>
            <a:noFill/>
            <a:ln w="38160">
              <a:solidFill>
                <a:srgbClr val="FFFFFF"/>
              </a:solidFill>
              <a:miter lim="800000"/>
              <a:headEnd/>
              <a:tailEnd/>
            </a:ln>
          </p:spPr>
          <p:txBody>
            <a:bodyPr/>
            <a:lstStyle/>
            <a:p>
              <a:endParaRPr lang="en-US"/>
            </a:p>
          </p:txBody>
        </p:sp>
        <p:sp>
          <p:nvSpPr>
            <p:cNvPr id="19467" name="Line 6"/>
            <p:cNvSpPr>
              <a:spLocks noChangeShapeType="1"/>
            </p:cNvSpPr>
            <p:nvPr/>
          </p:nvSpPr>
          <p:spPr bwMode="auto">
            <a:xfrm>
              <a:off x="3216" y="2256"/>
              <a:ext cx="1" cy="432"/>
            </a:xfrm>
            <a:prstGeom prst="line">
              <a:avLst/>
            </a:prstGeom>
            <a:noFill/>
            <a:ln w="38160">
              <a:solidFill>
                <a:srgbClr val="FFFFFF"/>
              </a:solidFill>
              <a:miter lim="800000"/>
              <a:headEnd/>
              <a:tailEnd/>
            </a:ln>
          </p:spPr>
          <p:txBody>
            <a:bodyPr/>
            <a:lstStyle/>
            <a:p>
              <a:endParaRPr lang="en-US"/>
            </a:p>
          </p:txBody>
        </p:sp>
        <p:sp>
          <p:nvSpPr>
            <p:cNvPr id="19468" name="Line 7"/>
            <p:cNvSpPr>
              <a:spLocks noChangeShapeType="1"/>
            </p:cNvSpPr>
            <p:nvPr/>
          </p:nvSpPr>
          <p:spPr bwMode="auto">
            <a:xfrm flipH="1">
              <a:off x="1631" y="2640"/>
              <a:ext cx="818" cy="432"/>
            </a:xfrm>
            <a:prstGeom prst="line">
              <a:avLst/>
            </a:prstGeom>
            <a:noFill/>
            <a:ln w="38160">
              <a:solidFill>
                <a:srgbClr val="FFFFFF"/>
              </a:solidFill>
              <a:miter lim="800000"/>
              <a:headEnd/>
              <a:tailEnd/>
            </a:ln>
          </p:spPr>
          <p:txBody>
            <a:bodyPr/>
            <a:lstStyle/>
            <a:p>
              <a:endParaRPr lang="en-US"/>
            </a:p>
          </p:txBody>
        </p:sp>
        <p:sp>
          <p:nvSpPr>
            <p:cNvPr id="19469" name="Line 8"/>
            <p:cNvSpPr>
              <a:spLocks noChangeShapeType="1"/>
            </p:cNvSpPr>
            <p:nvPr/>
          </p:nvSpPr>
          <p:spPr bwMode="auto">
            <a:xfrm>
              <a:off x="3215" y="2650"/>
              <a:ext cx="811" cy="441"/>
            </a:xfrm>
            <a:prstGeom prst="line">
              <a:avLst/>
            </a:prstGeom>
            <a:noFill/>
            <a:ln w="38160">
              <a:solidFill>
                <a:srgbClr val="FFFFFF"/>
              </a:solidFill>
              <a:miter lim="800000"/>
              <a:headEnd/>
              <a:tailEnd/>
            </a:ln>
          </p:spPr>
          <p:txBody>
            <a:bodyPr/>
            <a:lstStyle/>
            <a:p>
              <a:endParaRPr lang="en-US"/>
            </a:p>
          </p:txBody>
        </p:sp>
        <p:sp>
          <p:nvSpPr>
            <p:cNvPr id="19470" name="Oval 9"/>
            <p:cNvSpPr>
              <a:spLocks noChangeArrowheads="1"/>
            </p:cNvSpPr>
            <p:nvPr/>
          </p:nvSpPr>
          <p:spPr bwMode="auto">
            <a:xfrm>
              <a:off x="2459" y="1673"/>
              <a:ext cx="192" cy="96"/>
            </a:xfrm>
            <a:prstGeom prst="ellipse">
              <a:avLst/>
            </a:prstGeom>
            <a:noFill/>
            <a:ln w="38160">
              <a:solidFill>
                <a:srgbClr val="FFFFFF"/>
              </a:solidFill>
              <a:miter lim="800000"/>
              <a:headEnd/>
              <a:tailEnd/>
            </a:ln>
          </p:spPr>
          <p:txBody>
            <a:bodyPr wrap="none" anchor="ctr"/>
            <a:lstStyle/>
            <a:p>
              <a:endParaRPr lang="vi-VN" altLang="en-US">
                <a:latin typeface="Arial" charset="0"/>
              </a:endParaRPr>
            </a:p>
          </p:txBody>
        </p:sp>
        <p:sp>
          <p:nvSpPr>
            <p:cNvPr id="19471" name="Oval 10"/>
            <p:cNvSpPr>
              <a:spLocks noChangeArrowheads="1"/>
            </p:cNvSpPr>
            <p:nvPr/>
          </p:nvSpPr>
          <p:spPr bwMode="auto">
            <a:xfrm>
              <a:off x="3009" y="1670"/>
              <a:ext cx="192" cy="96"/>
            </a:xfrm>
            <a:prstGeom prst="ellipse">
              <a:avLst/>
            </a:prstGeom>
            <a:noFill/>
            <a:ln w="38160">
              <a:solidFill>
                <a:srgbClr val="FFFFFF"/>
              </a:solidFill>
              <a:miter lim="800000"/>
              <a:headEnd/>
              <a:tailEnd/>
            </a:ln>
          </p:spPr>
          <p:txBody>
            <a:bodyPr wrap="none" anchor="ctr"/>
            <a:lstStyle/>
            <a:p>
              <a:endParaRPr lang="vi-VN" altLang="en-US">
                <a:latin typeface="Arial" charset="0"/>
              </a:endParaRPr>
            </a:p>
          </p:txBody>
        </p:sp>
        <p:sp>
          <p:nvSpPr>
            <p:cNvPr id="19472" name="Freeform 11"/>
            <p:cNvSpPr>
              <a:spLocks noChangeArrowheads="1"/>
            </p:cNvSpPr>
            <p:nvPr/>
          </p:nvSpPr>
          <p:spPr bwMode="auto">
            <a:xfrm>
              <a:off x="2950" y="1573"/>
              <a:ext cx="304" cy="57"/>
            </a:xfrm>
            <a:custGeom>
              <a:avLst/>
              <a:gdLst>
                <a:gd name="T0" fmla="*/ 0 w 304"/>
                <a:gd name="T1" fmla="*/ 57 h 57"/>
                <a:gd name="T2" fmla="*/ 98 w 304"/>
                <a:gd name="T3" fmla="*/ 14 h 57"/>
                <a:gd name="T4" fmla="*/ 304 w 304"/>
                <a:gd name="T5" fmla="*/ 35 h 57"/>
                <a:gd name="T6" fmla="*/ 0 60000 65536"/>
                <a:gd name="T7" fmla="*/ 0 60000 65536"/>
                <a:gd name="T8" fmla="*/ 0 60000 65536"/>
                <a:gd name="T9" fmla="*/ 0 w 304"/>
                <a:gd name="T10" fmla="*/ 0 h 57"/>
                <a:gd name="T11" fmla="*/ 304 w 304"/>
                <a:gd name="T12" fmla="*/ 57 h 57"/>
              </a:gdLst>
              <a:ahLst/>
              <a:cxnLst>
                <a:cxn ang="T6">
                  <a:pos x="T0" y="T1"/>
                </a:cxn>
                <a:cxn ang="T7">
                  <a:pos x="T2" y="T3"/>
                </a:cxn>
                <a:cxn ang="T8">
                  <a:pos x="T4" y="T5"/>
                </a:cxn>
              </a:cxnLst>
              <a:rect l="T9" t="T10" r="T11" b="T12"/>
              <a:pathLst>
                <a:path w="304" h="57">
                  <a:moveTo>
                    <a:pt x="0" y="57"/>
                  </a:moveTo>
                  <a:cubicBezTo>
                    <a:pt x="35" y="45"/>
                    <a:pt x="63" y="26"/>
                    <a:pt x="98" y="14"/>
                  </a:cubicBezTo>
                  <a:cubicBezTo>
                    <a:pt x="290" y="25"/>
                    <a:pt x="226" y="0"/>
                    <a:pt x="304" y="35"/>
                  </a:cubicBezTo>
                </a:path>
              </a:pathLst>
            </a:custGeom>
            <a:noFill/>
            <a:ln w="57240">
              <a:solidFill>
                <a:srgbClr val="FFFFFF"/>
              </a:solidFill>
              <a:round/>
              <a:headEnd/>
              <a:tailEnd/>
            </a:ln>
          </p:spPr>
          <p:txBody>
            <a:bodyPr wrap="none" anchor="ctr"/>
            <a:lstStyle/>
            <a:p>
              <a:endParaRPr lang="en-US"/>
            </a:p>
          </p:txBody>
        </p:sp>
        <p:sp>
          <p:nvSpPr>
            <p:cNvPr id="19473" name="Freeform 12"/>
            <p:cNvSpPr>
              <a:spLocks noChangeArrowheads="1"/>
            </p:cNvSpPr>
            <p:nvPr/>
          </p:nvSpPr>
          <p:spPr bwMode="auto">
            <a:xfrm>
              <a:off x="2835" y="1674"/>
              <a:ext cx="110" cy="424"/>
            </a:xfrm>
            <a:custGeom>
              <a:avLst/>
              <a:gdLst>
                <a:gd name="T0" fmla="*/ 110 w 110"/>
                <a:gd name="T1" fmla="*/ 0 h 424"/>
                <a:gd name="T2" fmla="*/ 67 w 110"/>
                <a:gd name="T3" fmla="*/ 424 h 424"/>
                <a:gd name="T4" fmla="*/ 0 60000 65536"/>
                <a:gd name="T5" fmla="*/ 0 60000 65536"/>
                <a:gd name="T6" fmla="*/ 0 w 110"/>
                <a:gd name="T7" fmla="*/ 0 h 424"/>
                <a:gd name="T8" fmla="*/ 110 w 110"/>
                <a:gd name="T9" fmla="*/ 424 h 424"/>
              </a:gdLst>
              <a:ahLst/>
              <a:cxnLst>
                <a:cxn ang="T4">
                  <a:pos x="T0" y="T1"/>
                </a:cxn>
                <a:cxn ang="T5">
                  <a:pos x="T2" y="T3"/>
                </a:cxn>
              </a:cxnLst>
              <a:rect l="T6" t="T7" r="T8" b="T9"/>
              <a:pathLst>
                <a:path w="110" h="424">
                  <a:moveTo>
                    <a:pt x="110" y="0"/>
                  </a:moveTo>
                  <a:cubicBezTo>
                    <a:pt x="0" y="110"/>
                    <a:pt x="67" y="257"/>
                    <a:pt x="67" y="424"/>
                  </a:cubicBezTo>
                </a:path>
              </a:pathLst>
            </a:custGeom>
            <a:noFill/>
            <a:ln w="38160">
              <a:solidFill>
                <a:srgbClr val="FFFFFF"/>
              </a:solidFill>
              <a:round/>
              <a:headEnd/>
              <a:tailEnd/>
            </a:ln>
          </p:spPr>
          <p:txBody>
            <a:bodyPr wrap="none" anchor="ctr"/>
            <a:lstStyle/>
            <a:p>
              <a:endParaRPr lang="en-US"/>
            </a:p>
          </p:txBody>
        </p:sp>
        <p:sp>
          <p:nvSpPr>
            <p:cNvPr id="19474" name="Freeform 13"/>
            <p:cNvSpPr>
              <a:spLocks noChangeArrowheads="1"/>
            </p:cNvSpPr>
            <p:nvPr/>
          </p:nvSpPr>
          <p:spPr bwMode="auto">
            <a:xfrm flipH="1">
              <a:off x="2762" y="1669"/>
              <a:ext cx="48" cy="424"/>
            </a:xfrm>
            <a:custGeom>
              <a:avLst/>
              <a:gdLst>
                <a:gd name="T0" fmla="*/ 0 w 110"/>
                <a:gd name="T1" fmla="*/ 0 h 424"/>
                <a:gd name="T2" fmla="*/ 0 w 110"/>
                <a:gd name="T3" fmla="*/ 424 h 424"/>
                <a:gd name="T4" fmla="*/ 0 60000 65536"/>
                <a:gd name="T5" fmla="*/ 0 60000 65536"/>
                <a:gd name="T6" fmla="*/ 0 w 110"/>
                <a:gd name="T7" fmla="*/ 0 h 424"/>
                <a:gd name="T8" fmla="*/ 110 w 110"/>
                <a:gd name="T9" fmla="*/ 424 h 424"/>
              </a:gdLst>
              <a:ahLst/>
              <a:cxnLst>
                <a:cxn ang="T4">
                  <a:pos x="T0" y="T1"/>
                </a:cxn>
                <a:cxn ang="T5">
                  <a:pos x="T2" y="T3"/>
                </a:cxn>
              </a:cxnLst>
              <a:rect l="T6" t="T7" r="T8" b="T9"/>
              <a:pathLst>
                <a:path w="110" h="424">
                  <a:moveTo>
                    <a:pt x="110" y="0"/>
                  </a:moveTo>
                  <a:cubicBezTo>
                    <a:pt x="0" y="110"/>
                    <a:pt x="67" y="257"/>
                    <a:pt x="67" y="424"/>
                  </a:cubicBezTo>
                </a:path>
              </a:pathLst>
            </a:custGeom>
            <a:noFill/>
            <a:ln w="38160">
              <a:solidFill>
                <a:srgbClr val="FFFFFF"/>
              </a:solidFill>
              <a:round/>
              <a:headEnd/>
              <a:tailEnd/>
            </a:ln>
          </p:spPr>
          <p:txBody>
            <a:bodyPr wrap="none" anchor="ctr"/>
            <a:lstStyle/>
            <a:p>
              <a:endParaRPr lang="en-US"/>
            </a:p>
          </p:txBody>
        </p:sp>
        <p:sp>
          <p:nvSpPr>
            <p:cNvPr id="19475" name="Freeform 14"/>
            <p:cNvSpPr>
              <a:spLocks noChangeArrowheads="1"/>
            </p:cNvSpPr>
            <p:nvPr/>
          </p:nvSpPr>
          <p:spPr bwMode="auto">
            <a:xfrm flipH="1">
              <a:off x="2400" y="1569"/>
              <a:ext cx="336" cy="63"/>
            </a:xfrm>
            <a:custGeom>
              <a:avLst/>
              <a:gdLst>
                <a:gd name="T0" fmla="*/ 0 w 304"/>
                <a:gd name="T1" fmla="*/ 11452 h 57"/>
                <a:gd name="T2" fmla="*/ 19669 w 304"/>
                <a:gd name="T3" fmla="*/ 2817 h 57"/>
                <a:gd name="T4" fmla="*/ 61032 w 304"/>
                <a:gd name="T5" fmla="*/ 7207 h 57"/>
                <a:gd name="T6" fmla="*/ 0 60000 65536"/>
                <a:gd name="T7" fmla="*/ 0 60000 65536"/>
                <a:gd name="T8" fmla="*/ 0 60000 65536"/>
                <a:gd name="T9" fmla="*/ 0 w 304"/>
                <a:gd name="T10" fmla="*/ 0 h 57"/>
                <a:gd name="T11" fmla="*/ 304 w 304"/>
                <a:gd name="T12" fmla="*/ 57 h 57"/>
              </a:gdLst>
              <a:ahLst/>
              <a:cxnLst>
                <a:cxn ang="T6">
                  <a:pos x="T0" y="T1"/>
                </a:cxn>
                <a:cxn ang="T7">
                  <a:pos x="T2" y="T3"/>
                </a:cxn>
                <a:cxn ang="T8">
                  <a:pos x="T4" y="T5"/>
                </a:cxn>
              </a:cxnLst>
              <a:rect l="T9" t="T10" r="T11" b="T12"/>
              <a:pathLst>
                <a:path w="304" h="57">
                  <a:moveTo>
                    <a:pt x="0" y="57"/>
                  </a:moveTo>
                  <a:cubicBezTo>
                    <a:pt x="35" y="45"/>
                    <a:pt x="63" y="26"/>
                    <a:pt x="98" y="14"/>
                  </a:cubicBezTo>
                  <a:cubicBezTo>
                    <a:pt x="290" y="25"/>
                    <a:pt x="226" y="0"/>
                    <a:pt x="304" y="35"/>
                  </a:cubicBezTo>
                </a:path>
              </a:pathLst>
            </a:custGeom>
            <a:noFill/>
            <a:ln w="57240">
              <a:solidFill>
                <a:srgbClr val="FFFFFF"/>
              </a:solidFill>
              <a:round/>
              <a:headEnd/>
              <a:tailEnd/>
            </a:ln>
          </p:spPr>
          <p:txBody>
            <a:bodyPr wrap="none" anchor="ctr"/>
            <a:lstStyle/>
            <a:p>
              <a:endParaRPr lang="en-US"/>
            </a:p>
          </p:txBody>
        </p:sp>
        <p:sp>
          <p:nvSpPr>
            <p:cNvPr id="19476" name="Freeform 15"/>
            <p:cNvSpPr>
              <a:spLocks noChangeArrowheads="1"/>
            </p:cNvSpPr>
            <p:nvPr/>
          </p:nvSpPr>
          <p:spPr bwMode="auto">
            <a:xfrm>
              <a:off x="2784" y="2064"/>
              <a:ext cx="96" cy="48"/>
            </a:xfrm>
            <a:custGeom>
              <a:avLst/>
              <a:gdLst>
                <a:gd name="T0" fmla="*/ 0 w 96"/>
                <a:gd name="T1" fmla="*/ 0 h 48"/>
                <a:gd name="T2" fmla="*/ 48 w 96"/>
                <a:gd name="T3" fmla="*/ 48 h 48"/>
                <a:gd name="T4" fmla="*/ 96 w 96"/>
                <a:gd name="T5" fmla="*/ 0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0"/>
                  </a:moveTo>
                  <a:lnTo>
                    <a:pt x="48" y="48"/>
                  </a:lnTo>
                  <a:lnTo>
                    <a:pt x="96" y="0"/>
                  </a:lnTo>
                </a:path>
              </a:pathLst>
            </a:custGeom>
            <a:noFill/>
            <a:ln w="38160">
              <a:solidFill>
                <a:srgbClr val="FFFFFF"/>
              </a:solidFill>
              <a:round/>
              <a:headEnd/>
              <a:tailEnd/>
            </a:ln>
          </p:spPr>
          <p:txBody>
            <a:bodyPr wrap="none" anchor="ctr"/>
            <a:lstStyle/>
            <a:p>
              <a:endParaRPr lang="en-US"/>
            </a:p>
          </p:txBody>
        </p:sp>
        <p:sp>
          <p:nvSpPr>
            <p:cNvPr id="19477" name="Freeform 16"/>
            <p:cNvSpPr>
              <a:spLocks noChangeArrowheads="1"/>
            </p:cNvSpPr>
            <p:nvPr/>
          </p:nvSpPr>
          <p:spPr bwMode="auto">
            <a:xfrm>
              <a:off x="2688" y="2160"/>
              <a:ext cx="288" cy="48"/>
            </a:xfrm>
            <a:custGeom>
              <a:avLst/>
              <a:gdLst>
                <a:gd name="T0" fmla="*/ 0 w 288"/>
                <a:gd name="T1" fmla="*/ 48 h 48"/>
                <a:gd name="T2" fmla="*/ 96 w 288"/>
                <a:gd name="T3" fmla="*/ 0 h 48"/>
                <a:gd name="T4" fmla="*/ 144 w 288"/>
                <a:gd name="T5" fmla="*/ 48 h 48"/>
                <a:gd name="T6" fmla="*/ 192 w 288"/>
                <a:gd name="T7" fmla="*/ 0 h 48"/>
                <a:gd name="T8" fmla="*/ 288 w 288"/>
                <a:gd name="T9" fmla="*/ 48 h 48"/>
                <a:gd name="T10" fmla="*/ 0 60000 65536"/>
                <a:gd name="T11" fmla="*/ 0 60000 65536"/>
                <a:gd name="T12" fmla="*/ 0 60000 65536"/>
                <a:gd name="T13" fmla="*/ 0 60000 65536"/>
                <a:gd name="T14" fmla="*/ 0 60000 65536"/>
                <a:gd name="T15" fmla="*/ 0 w 288"/>
                <a:gd name="T16" fmla="*/ 0 h 48"/>
                <a:gd name="T17" fmla="*/ 288 w 288"/>
                <a:gd name="T18" fmla="*/ 48 h 48"/>
              </a:gdLst>
              <a:ahLst/>
              <a:cxnLst>
                <a:cxn ang="T10">
                  <a:pos x="T0" y="T1"/>
                </a:cxn>
                <a:cxn ang="T11">
                  <a:pos x="T2" y="T3"/>
                </a:cxn>
                <a:cxn ang="T12">
                  <a:pos x="T4" y="T5"/>
                </a:cxn>
                <a:cxn ang="T13">
                  <a:pos x="T6" y="T7"/>
                </a:cxn>
                <a:cxn ang="T14">
                  <a:pos x="T8" y="T9"/>
                </a:cxn>
              </a:cxnLst>
              <a:rect l="T15" t="T16" r="T17" b="T18"/>
              <a:pathLst>
                <a:path w="288" h="48">
                  <a:moveTo>
                    <a:pt x="0" y="48"/>
                  </a:moveTo>
                  <a:lnTo>
                    <a:pt x="96" y="0"/>
                  </a:lnTo>
                  <a:lnTo>
                    <a:pt x="144" y="48"/>
                  </a:lnTo>
                  <a:lnTo>
                    <a:pt x="192" y="0"/>
                  </a:lnTo>
                  <a:lnTo>
                    <a:pt x="288" y="48"/>
                  </a:lnTo>
                </a:path>
              </a:pathLst>
            </a:custGeom>
            <a:noFill/>
            <a:ln w="38160">
              <a:solidFill>
                <a:srgbClr val="FFFFFF"/>
              </a:solidFill>
              <a:round/>
              <a:headEnd/>
              <a:tailEnd/>
            </a:ln>
          </p:spPr>
          <p:txBody>
            <a:bodyPr wrap="none" anchor="ctr"/>
            <a:lstStyle/>
            <a:p>
              <a:endParaRPr lang="en-US"/>
            </a:p>
          </p:txBody>
        </p:sp>
        <p:sp>
          <p:nvSpPr>
            <p:cNvPr id="19478" name="Line 17"/>
            <p:cNvSpPr>
              <a:spLocks noChangeShapeType="1"/>
            </p:cNvSpPr>
            <p:nvPr/>
          </p:nvSpPr>
          <p:spPr bwMode="auto">
            <a:xfrm>
              <a:off x="2688" y="2208"/>
              <a:ext cx="240" cy="1"/>
            </a:xfrm>
            <a:prstGeom prst="line">
              <a:avLst/>
            </a:prstGeom>
            <a:noFill/>
            <a:ln w="38160">
              <a:solidFill>
                <a:srgbClr val="FFFFFF"/>
              </a:solidFill>
              <a:miter lim="800000"/>
              <a:headEnd/>
              <a:tailEnd/>
            </a:ln>
          </p:spPr>
          <p:txBody>
            <a:bodyPr/>
            <a:lstStyle/>
            <a:p>
              <a:endParaRPr lang="en-US"/>
            </a:p>
          </p:txBody>
        </p:sp>
        <p:sp>
          <p:nvSpPr>
            <p:cNvPr id="19479" name="Freeform 18"/>
            <p:cNvSpPr>
              <a:spLocks noChangeArrowheads="1"/>
            </p:cNvSpPr>
            <p:nvPr/>
          </p:nvSpPr>
          <p:spPr bwMode="auto">
            <a:xfrm>
              <a:off x="2688" y="2208"/>
              <a:ext cx="288" cy="48"/>
            </a:xfrm>
            <a:custGeom>
              <a:avLst/>
              <a:gdLst>
                <a:gd name="T0" fmla="*/ 0 w 288"/>
                <a:gd name="T1" fmla="*/ 0 h 48"/>
                <a:gd name="T2" fmla="*/ 96 w 288"/>
                <a:gd name="T3" fmla="*/ 48 h 48"/>
                <a:gd name="T4" fmla="*/ 192 w 288"/>
                <a:gd name="T5" fmla="*/ 48 h 48"/>
                <a:gd name="T6" fmla="*/ 288 w 288"/>
                <a:gd name="T7" fmla="*/ 0 h 48"/>
                <a:gd name="T8" fmla="*/ 0 60000 65536"/>
                <a:gd name="T9" fmla="*/ 0 60000 65536"/>
                <a:gd name="T10" fmla="*/ 0 60000 65536"/>
                <a:gd name="T11" fmla="*/ 0 60000 65536"/>
                <a:gd name="T12" fmla="*/ 0 w 288"/>
                <a:gd name="T13" fmla="*/ 0 h 48"/>
                <a:gd name="T14" fmla="*/ 288 w 288"/>
                <a:gd name="T15" fmla="*/ 48 h 48"/>
              </a:gdLst>
              <a:ahLst/>
              <a:cxnLst>
                <a:cxn ang="T8">
                  <a:pos x="T0" y="T1"/>
                </a:cxn>
                <a:cxn ang="T9">
                  <a:pos x="T2" y="T3"/>
                </a:cxn>
                <a:cxn ang="T10">
                  <a:pos x="T4" y="T5"/>
                </a:cxn>
                <a:cxn ang="T11">
                  <a:pos x="T6" y="T7"/>
                </a:cxn>
              </a:cxnLst>
              <a:rect l="T12" t="T13" r="T14" b="T15"/>
              <a:pathLst>
                <a:path w="288" h="48">
                  <a:moveTo>
                    <a:pt x="0" y="0"/>
                  </a:moveTo>
                  <a:lnTo>
                    <a:pt x="96" y="48"/>
                  </a:lnTo>
                  <a:lnTo>
                    <a:pt x="192" y="48"/>
                  </a:lnTo>
                  <a:lnTo>
                    <a:pt x="288" y="0"/>
                  </a:lnTo>
                </a:path>
              </a:pathLst>
            </a:custGeom>
            <a:noFill/>
            <a:ln w="38160">
              <a:solidFill>
                <a:srgbClr val="FFFFFF"/>
              </a:solidFill>
              <a:round/>
              <a:headEnd/>
              <a:tailEnd/>
            </a:ln>
          </p:spPr>
          <p:txBody>
            <a:bodyPr wrap="none" anchor="ctr"/>
            <a:lstStyle/>
            <a:p>
              <a:endParaRPr lang="en-US"/>
            </a:p>
          </p:txBody>
        </p:sp>
        <p:sp>
          <p:nvSpPr>
            <p:cNvPr id="19480" name="Freeform 19"/>
            <p:cNvSpPr>
              <a:spLocks noChangeArrowheads="1"/>
            </p:cNvSpPr>
            <p:nvPr/>
          </p:nvSpPr>
          <p:spPr bwMode="auto">
            <a:xfrm>
              <a:off x="3312" y="1680"/>
              <a:ext cx="240" cy="432"/>
            </a:xfrm>
            <a:custGeom>
              <a:avLst/>
              <a:gdLst>
                <a:gd name="T0" fmla="*/ 96 w 240"/>
                <a:gd name="T1" fmla="*/ 48 h 432"/>
                <a:gd name="T2" fmla="*/ 192 w 240"/>
                <a:gd name="T3" fmla="*/ 0 h 432"/>
                <a:gd name="T4" fmla="*/ 240 w 240"/>
                <a:gd name="T5" fmla="*/ 48 h 432"/>
                <a:gd name="T6" fmla="*/ 192 w 240"/>
                <a:gd name="T7" fmla="*/ 240 h 432"/>
                <a:gd name="T8" fmla="*/ 96 w 240"/>
                <a:gd name="T9" fmla="*/ 384 h 432"/>
                <a:gd name="T10" fmla="*/ 0 w 240"/>
                <a:gd name="T11" fmla="*/ 432 h 432"/>
                <a:gd name="T12" fmla="*/ 0 60000 65536"/>
                <a:gd name="T13" fmla="*/ 0 60000 65536"/>
                <a:gd name="T14" fmla="*/ 0 60000 65536"/>
                <a:gd name="T15" fmla="*/ 0 60000 65536"/>
                <a:gd name="T16" fmla="*/ 0 60000 65536"/>
                <a:gd name="T17" fmla="*/ 0 60000 65536"/>
                <a:gd name="T18" fmla="*/ 0 w 240"/>
                <a:gd name="T19" fmla="*/ 0 h 432"/>
                <a:gd name="T20" fmla="*/ 240 w 24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40" h="432">
                  <a:moveTo>
                    <a:pt x="96" y="48"/>
                  </a:moveTo>
                  <a:lnTo>
                    <a:pt x="192" y="0"/>
                  </a:lnTo>
                  <a:lnTo>
                    <a:pt x="240" y="48"/>
                  </a:lnTo>
                  <a:lnTo>
                    <a:pt x="192" y="240"/>
                  </a:lnTo>
                  <a:lnTo>
                    <a:pt x="96" y="384"/>
                  </a:lnTo>
                  <a:lnTo>
                    <a:pt x="0" y="432"/>
                  </a:lnTo>
                </a:path>
              </a:pathLst>
            </a:custGeom>
            <a:noFill/>
            <a:ln w="38160">
              <a:solidFill>
                <a:srgbClr val="FFFFFF"/>
              </a:solidFill>
              <a:round/>
              <a:headEnd/>
              <a:tailEnd/>
            </a:ln>
          </p:spPr>
          <p:txBody>
            <a:bodyPr wrap="none" anchor="ctr"/>
            <a:lstStyle/>
            <a:p>
              <a:endParaRPr lang="en-US"/>
            </a:p>
          </p:txBody>
        </p:sp>
        <p:sp>
          <p:nvSpPr>
            <p:cNvPr id="19481" name="Freeform 20"/>
            <p:cNvSpPr>
              <a:spLocks noChangeArrowheads="1"/>
            </p:cNvSpPr>
            <p:nvPr/>
          </p:nvSpPr>
          <p:spPr bwMode="auto">
            <a:xfrm flipH="1">
              <a:off x="2133" y="1695"/>
              <a:ext cx="240" cy="432"/>
            </a:xfrm>
            <a:custGeom>
              <a:avLst/>
              <a:gdLst>
                <a:gd name="T0" fmla="*/ 96 w 240"/>
                <a:gd name="T1" fmla="*/ 48 h 432"/>
                <a:gd name="T2" fmla="*/ 192 w 240"/>
                <a:gd name="T3" fmla="*/ 0 h 432"/>
                <a:gd name="T4" fmla="*/ 240 w 240"/>
                <a:gd name="T5" fmla="*/ 48 h 432"/>
                <a:gd name="T6" fmla="*/ 192 w 240"/>
                <a:gd name="T7" fmla="*/ 240 h 432"/>
                <a:gd name="T8" fmla="*/ 96 w 240"/>
                <a:gd name="T9" fmla="*/ 384 h 432"/>
                <a:gd name="T10" fmla="*/ 0 w 240"/>
                <a:gd name="T11" fmla="*/ 432 h 432"/>
                <a:gd name="T12" fmla="*/ 0 60000 65536"/>
                <a:gd name="T13" fmla="*/ 0 60000 65536"/>
                <a:gd name="T14" fmla="*/ 0 60000 65536"/>
                <a:gd name="T15" fmla="*/ 0 60000 65536"/>
                <a:gd name="T16" fmla="*/ 0 60000 65536"/>
                <a:gd name="T17" fmla="*/ 0 60000 65536"/>
                <a:gd name="T18" fmla="*/ 0 w 240"/>
                <a:gd name="T19" fmla="*/ 0 h 432"/>
                <a:gd name="T20" fmla="*/ 240 w 24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40" h="432">
                  <a:moveTo>
                    <a:pt x="96" y="48"/>
                  </a:moveTo>
                  <a:lnTo>
                    <a:pt x="192" y="0"/>
                  </a:lnTo>
                  <a:lnTo>
                    <a:pt x="240" y="48"/>
                  </a:lnTo>
                  <a:lnTo>
                    <a:pt x="192" y="240"/>
                  </a:lnTo>
                  <a:lnTo>
                    <a:pt x="96" y="384"/>
                  </a:lnTo>
                  <a:lnTo>
                    <a:pt x="0" y="432"/>
                  </a:lnTo>
                </a:path>
              </a:pathLst>
            </a:custGeom>
            <a:noFill/>
            <a:ln w="38160">
              <a:solidFill>
                <a:srgbClr val="FFFFFF"/>
              </a:solidFill>
              <a:round/>
              <a:headEnd/>
              <a:tailEnd/>
            </a:ln>
          </p:spPr>
          <p:txBody>
            <a:bodyPr wrap="none" anchor="ctr"/>
            <a:lstStyle/>
            <a:p>
              <a:endParaRPr lang="en-US"/>
            </a:p>
          </p:txBody>
        </p:sp>
        <p:sp>
          <p:nvSpPr>
            <p:cNvPr id="19482" name="Freeform 21"/>
            <p:cNvSpPr>
              <a:spLocks noChangeArrowheads="1"/>
            </p:cNvSpPr>
            <p:nvPr/>
          </p:nvSpPr>
          <p:spPr bwMode="auto">
            <a:xfrm>
              <a:off x="2208" y="864"/>
              <a:ext cx="1248" cy="1008"/>
            </a:xfrm>
            <a:custGeom>
              <a:avLst/>
              <a:gdLst>
                <a:gd name="T0" fmla="*/ 48 w 1248"/>
                <a:gd name="T1" fmla="*/ 816 h 1008"/>
                <a:gd name="T2" fmla="*/ 0 w 1248"/>
                <a:gd name="T3" fmla="*/ 672 h 1008"/>
                <a:gd name="T4" fmla="*/ 48 w 1248"/>
                <a:gd name="T5" fmla="*/ 336 h 1008"/>
                <a:gd name="T6" fmla="*/ 336 w 1248"/>
                <a:gd name="T7" fmla="*/ 48 h 1008"/>
                <a:gd name="T8" fmla="*/ 672 w 1248"/>
                <a:gd name="T9" fmla="*/ 0 h 1008"/>
                <a:gd name="T10" fmla="*/ 960 w 1248"/>
                <a:gd name="T11" fmla="*/ 48 h 1008"/>
                <a:gd name="T12" fmla="*/ 1152 w 1248"/>
                <a:gd name="T13" fmla="*/ 240 h 1008"/>
                <a:gd name="T14" fmla="*/ 1248 w 1248"/>
                <a:gd name="T15" fmla="*/ 480 h 1008"/>
                <a:gd name="T16" fmla="*/ 1200 w 1248"/>
                <a:gd name="T17" fmla="*/ 864 h 1008"/>
                <a:gd name="T18" fmla="*/ 1152 w 1248"/>
                <a:gd name="T19" fmla="*/ 1008 h 1008"/>
                <a:gd name="T20" fmla="*/ 1152 w 1248"/>
                <a:gd name="T21" fmla="*/ 768 h 1008"/>
                <a:gd name="T22" fmla="*/ 1056 w 1248"/>
                <a:gd name="T23" fmla="*/ 528 h 1008"/>
                <a:gd name="T24" fmla="*/ 1008 w 1248"/>
                <a:gd name="T25" fmla="*/ 624 h 1008"/>
                <a:gd name="T26" fmla="*/ 912 w 1248"/>
                <a:gd name="T27" fmla="*/ 480 h 1008"/>
                <a:gd name="T28" fmla="*/ 864 w 1248"/>
                <a:gd name="T29" fmla="*/ 624 h 1008"/>
                <a:gd name="T30" fmla="*/ 720 w 1248"/>
                <a:gd name="T31" fmla="*/ 432 h 1008"/>
                <a:gd name="T32" fmla="*/ 672 w 1248"/>
                <a:gd name="T33" fmla="*/ 576 h 1008"/>
                <a:gd name="T34" fmla="*/ 576 w 1248"/>
                <a:gd name="T35" fmla="*/ 384 h 1008"/>
                <a:gd name="T36" fmla="*/ 384 w 1248"/>
                <a:gd name="T37" fmla="*/ 576 h 1008"/>
                <a:gd name="T38" fmla="*/ 192 w 1248"/>
                <a:gd name="T39" fmla="*/ 576 h 1008"/>
                <a:gd name="T40" fmla="*/ 144 w 1248"/>
                <a:gd name="T41" fmla="*/ 720 h 1008"/>
                <a:gd name="T42" fmla="*/ 96 w 1248"/>
                <a:gd name="T43" fmla="*/ 960 h 1008"/>
                <a:gd name="T44" fmla="*/ 48 w 1248"/>
                <a:gd name="T45" fmla="*/ 816 h 10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8"/>
                <a:gd name="T70" fmla="*/ 0 h 1008"/>
                <a:gd name="T71" fmla="*/ 1248 w 1248"/>
                <a:gd name="T72" fmla="*/ 1008 h 10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8" h="1008">
                  <a:moveTo>
                    <a:pt x="48" y="816"/>
                  </a:moveTo>
                  <a:lnTo>
                    <a:pt x="0" y="672"/>
                  </a:lnTo>
                  <a:lnTo>
                    <a:pt x="48" y="336"/>
                  </a:lnTo>
                  <a:lnTo>
                    <a:pt x="336" y="48"/>
                  </a:lnTo>
                  <a:lnTo>
                    <a:pt x="672" y="0"/>
                  </a:lnTo>
                  <a:lnTo>
                    <a:pt x="960" y="48"/>
                  </a:lnTo>
                  <a:lnTo>
                    <a:pt x="1152" y="240"/>
                  </a:lnTo>
                  <a:lnTo>
                    <a:pt x="1248" y="480"/>
                  </a:lnTo>
                  <a:lnTo>
                    <a:pt x="1200" y="864"/>
                  </a:lnTo>
                  <a:lnTo>
                    <a:pt x="1152" y="1008"/>
                  </a:lnTo>
                  <a:lnTo>
                    <a:pt x="1152" y="768"/>
                  </a:lnTo>
                  <a:lnTo>
                    <a:pt x="1056" y="528"/>
                  </a:lnTo>
                  <a:lnTo>
                    <a:pt x="1008" y="624"/>
                  </a:lnTo>
                  <a:lnTo>
                    <a:pt x="912" y="480"/>
                  </a:lnTo>
                  <a:lnTo>
                    <a:pt x="864" y="624"/>
                  </a:lnTo>
                  <a:lnTo>
                    <a:pt x="720" y="432"/>
                  </a:lnTo>
                  <a:lnTo>
                    <a:pt x="672" y="576"/>
                  </a:lnTo>
                  <a:lnTo>
                    <a:pt x="576" y="384"/>
                  </a:lnTo>
                  <a:lnTo>
                    <a:pt x="384" y="576"/>
                  </a:lnTo>
                  <a:lnTo>
                    <a:pt x="192" y="576"/>
                  </a:lnTo>
                  <a:lnTo>
                    <a:pt x="144" y="720"/>
                  </a:lnTo>
                  <a:lnTo>
                    <a:pt x="96" y="960"/>
                  </a:lnTo>
                  <a:lnTo>
                    <a:pt x="48" y="816"/>
                  </a:lnTo>
                  <a:close/>
                </a:path>
              </a:pathLst>
            </a:custGeom>
            <a:noFill/>
            <a:ln w="28440">
              <a:solidFill>
                <a:srgbClr val="FFFFFF"/>
              </a:solidFill>
              <a:round/>
              <a:headEnd/>
              <a:tailEnd/>
            </a:ln>
          </p:spPr>
          <p:txBody>
            <a:bodyPr wrap="none" anchor="ctr"/>
            <a:lstStyle/>
            <a:p>
              <a:endParaRPr lang="en-US"/>
            </a:p>
          </p:txBody>
        </p:sp>
        <p:sp>
          <p:nvSpPr>
            <p:cNvPr id="19483" name="Freeform 22"/>
            <p:cNvSpPr>
              <a:spLocks noChangeArrowheads="1"/>
            </p:cNvSpPr>
            <p:nvPr/>
          </p:nvSpPr>
          <p:spPr bwMode="auto">
            <a:xfrm>
              <a:off x="2400" y="2640"/>
              <a:ext cx="816" cy="432"/>
            </a:xfrm>
            <a:custGeom>
              <a:avLst/>
              <a:gdLst>
                <a:gd name="T0" fmla="*/ 816 w 816"/>
                <a:gd name="T1" fmla="*/ 0 h 432"/>
                <a:gd name="T2" fmla="*/ 432 w 816"/>
                <a:gd name="T3" fmla="*/ 432 h 432"/>
                <a:gd name="T4" fmla="*/ 0 w 816"/>
                <a:gd name="T5" fmla="*/ 0 h 432"/>
                <a:gd name="T6" fmla="*/ 0 60000 65536"/>
                <a:gd name="T7" fmla="*/ 0 60000 65536"/>
                <a:gd name="T8" fmla="*/ 0 60000 65536"/>
                <a:gd name="T9" fmla="*/ 0 w 816"/>
                <a:gd name="T10" fmla="*/ 0 h 432"/>
                <a:gd name="T11" fmla="*/ 816 w 816"/>
                <a:gd name="T12" fmla="*/ 432 h 432"/>
              </a:gdLst>
              <a:ahLst/>
              <a:cxnLst>
                <a:cxn ang="T6">
                  <a:pos x="T0" y="T1"/>
                </a:cxn>
                <a:cxn ang="T7">
                  <a:pos x="T2" y="T3"/>
                </a:cxn>
                <a:cxn ang="T8">
                  <a:pos x="T4" y="T5"/>
                </a:cxn>
              </a:cxnLst>
              <a:rect l="T9" t="T10" r="T11" b="T12"/>
              <a:pathLst>
                <a:path w="816" h="432">
                  <a:moveTo>
                    <a:pt x="816" y="0"/>
                  </a:moveTo>
                  <a:lnTo>
                    <a:pt x="432" y="432"/>
                  </a:lnTo>
                  <a:lnTo>
                    <a:pt x="0" y="0"/>
                  </a:lnTo>
                </a:path>
              </a:pathLst>
            </a:custGeom>
            <a:noFill/>
            <a:ln w="38160">
              <a:solidFill>
                <a:srgbClr val="FFFFFF"/>
              </a:solidFill>
              <a:round/>
              <a:headEnd/>
              <a:tailEnd/>
            </a:ln>
          </p:spPr>
          <p:txBody>
            <a:bodyPr wrap="none" anchor="ctr"/>
            <a:lstStyle/>
            <a:p>
              <a:endParaRPr lang="en-US"/>
            </a:p>
          </p:txBody>
        </p:sp>
        <p:sp>
          <p:nvSpPr>
            <p:cNvPr id="19484" name="Freeform 23"/>
            <p:cNvSpPr>
              <a:spLocks noChangeArrowheads="1"/>
            </p:cNvSpPr>
            <p:nvPr/>
          </p:nvSpPr>
          <p:spPr bwMode="auto">
            <a:xfrm>
              <a:off x="2400" y="2640"/>
              <a:ext cx="816" cy="576"/>
            </a:xfrm>
            <a:custGeom>
              <a:avLst/>
              <a:gdLst>
                <a:gd name="T0" fmla="*/ 816 w 816"/>
                <a:gd name="T1" fmla="*/ 0 h 576"/>
                <a:gd name="T2" fmla="*/ 720 w 816"/>
                <a:gd name="T3" fmla="*/ 576 h 576"/>
                <a:gd name="T4" fmla="*/ 432 w 816"/>
                <a:gd name="T5" fmla="*/ 432 h 576"/>
                <a:gd name="T6" fmla="*/ 192 w 816"/>
                <a:gd name="T7" fmla="*/ 576 h 576"/>
                <a:gd name="T8" fmla="*/ 0 w 816"/>
                <a:gd name="T9" fmla="*/ 0 h 576"/>
                <a:gd name="T10" fmla="*/ 0 60000 65536"/>
                <a:gd name="T11" fmla="*/ 0 60000 65536"/>
                <a:gd name="T12" fmla="*/ 0 60000 65536"/>
                <a:gd name="T13" fmla="*/ 0 60000 65536"/>
                <a:gd name="T14" fmla="*/ 0 60000 65536"/>
                <a:gd name="T15" fmla="*/ 0 w 816"/>
                <a:gd name="T16" fmla="*/ 0 h 576"/>
                <a:gd name="T17" fmla="*/ 816 w 816"/>
                <a:gd name="T18" fmla="*/ 576 h 576"/>
              </a:gdLst>
              <a:ahLst/>
              <a:cxnLst>
                <a:cxn ang="T10">
                  <a:pos x="T0" y="T1"/>
                </a:cxn>
                <a:cxn ang="T11">
                  <a:pos x="T2" y="T3"/>
                </a:cxn>
                <a:cxn ang="T12">
                  <a:pos x="T4" y="T5"/>
                </a:cxn>
                <a:cxn ang="T13">
                  <a:pos x="T6" y="T7"/>
                </a:cxn>
                <a:cxn ang="T14">
                  <a:pos x="T8" y="T9"/>
                </a:cxn>
              </a:cxnLst>
              <a:rect l="T15" t="T16" r="T17" b="T18"/>
              <a:pathLst>
                <a:path w="816" h="576">
                  <a:moveTo>
                    <a:pt x="816" y="0"/>
                  </a:moveTo>
                  <a:lnTo>
                    <a:pt x="720" y="576"/>
                  </a:lnTo>
                  <a:lnTo>
                    <a:pt x="432" y="432"/>
                  </a:lnTo>
                  <a:lnTo>
                    <a:pt x="192" y="576"/>
                  </a:lnTo>
                  <a:lnTo>
                    <a:pt x="0" y="0"/>
                  </a:lnTo>
                </a:path>
              </a:pathLst>
            </a:custGeom>
            <a:noFill/>
            <a:ln w="38160">
              <a:solidFill>
                <a:srgbClr val="FFFFFF"/>
              </a:solidFill>
              <a:round/>
              <a:headEnd/>
              <a:tailEnd/>
            </a:ln>
          </p:spPr>
          <p:txBody>
            <a:bodyPr wrap="none" anchor="ctr"/>
            <a:lstStyle/>
            <a:p>
              <a:endParaRPr lang="en-US"/>
            </a:p>
          </p:txBody>
        </p:sp>
        <p:sp>
          <p:nvSpPr>
            <p:cNvPr id="19485" name="Freeform 24"/>
            <p:cNvSpPr>
              <a:spLocks noChangeArrowheads="1"/>
            </p:cNvSpPr>
            <p:nvPr/>
          </p:nvSpPr>
          <p:spPr bwMode="auto">
            <a:xfrm>
              <a:off x="2784" y="3120"/>
              <a:ext cx="144" cy="1008"/>
            </a:xfrm>
            <a:custGeom>
              <a:avLst/>
              <a:gdLst>
                <a:gd name="T0" fmla="*/ 0 w 144"/>
                <a:gd name="T1" fmla="*/ 0 h 1008"/>
                <a:gd name="T2" fmla="*/ 0 w 144"/>
                <a:gd name="T3" fmla="*/ 1008 h 1008"/>
                <a:gd name="T4" fmla="*/ 144 w 144"/>
                <a:gd name="T5" fmla="*/ 1008 h 1008"/>
                <a:gd name="T6" fmla="*/ 144 w 144"/>
                <a:gd name="T7" fmla="*/ 0 h 1008"/>
                <a:gd name="T8" fmla="*/ 0 60000 65536"/>
                <a:gd name="T9" fmla="*/ 0 60000 65536"/>
                <a:gd name="T10" fmla="*/ 0 60000 65536"/>
                <a:gd name="T11" fmla="*/ 0 60000 65536"/>
                <a:gd name="T12" fmla="*/ 0 w 144"/>
                <a:gd name="T13" fmla="*/ 0 h 1008"/>
                <a:gd name="T14" fmla="*/ 144 w 144"/>
                <a:gd name="T15" fmla="*/ 1008 h 1008"/>
              </a:gdLst>
              <a:ahLst/>
              <a:cxnLst>
                <a:cxn ang="T8">
                  <a:pos x="T0" y="T1"/>
                </a:cxn>
                <a:cxn ang="T9">
                  <a:pos x="T2" y="T3"/>
                </a:cxn>
                <a:cxn ang="T10">
                  <a:pos x="T4" y="T5"/>
                </a:cxn>
                <a:cxn ang="T11">
                  <a:pos x="T6" y="T7"/>
                </a:cxn>
              </a:cxnLst>
              <a:rect l="T12" t="T13" r="T14" b="T15"/>
              <a:pathLst>
                <a:path w="144" h="1008">
                  <a:moveTo>
                    <a:pt x="0" y="0"/>
                  </a:moveTo>
                  <a:lnTo>
                    <a:pt x="0" y="1008"/>
                  </a:lnTo>
                  <a:lnTo>
                    <a:pt x="144" y="1008"/>
                  </a:lnTo>
                  <a:lnTo>
                    <a:pt x="144" y="0"/>
                  </a:lnTo>
                </a:path>
              </a:pathLst>
            </a:custGeom>
            <a:noFill/>
            <a:ln w="38160">
              <a:solidFill>
                <a:srgbClr val="FFFFFF"/>
              </a:solidFill>
              <a:round/>
              <a:headEnd/>
              <a:tailEnd/>
            </a:ln>
          </p:spPr>
          <p:txBody>
            <a:bodyPr wrap="none" anchor="ctr"/>
            <a:lstStyle/>
            <a:p>
              <a:endParaRPr lang="en-US"/>
            </a:p>
          </p:txBody>
        </p:sp>
        <p:sp>
          <p:nvSpPr>
            <p:cNvPr id="19486" name="Oval 25"/>
            <p:cNvSpPr>
              <a:spLocks noChangeArrowheads="1"/>
            </p:cNvSpPr>
            <p:nvPr/>
          </p:nvSpPr>
          <p:spPr bwMode="auto">
            <a:xfrm flipH="1" flipV="1">
              <a:off x="2500" y="1669"/>
              <a:ext cx="96" cy="96"/>
            </a:xfrm>
            <a:prstGeom prst="ellipse">
              <a:avLst/>
            </a:prstGeom>
            <a:solidFill>
              <a:srgbClr val="333300"/>
            </a:solidFill>
            <a:ln w="9360">
              <a:solidFill>
                <a:srgbClr val="FFFFFF"/>
              </a:solidFill>
              <a:miter lim="800000"/>
              <a:headEnd/>
              <a:tailEnd/>
            </a:ln>
          </p:spPr>
          <p:txBody>
            <a:bodyPr wrap="none" anchor="ctr"/>
            <a:lstStyle/>
            <a:p>
              <a:endParaRPr lang="vi-VN" altLang="en-US">
                <a:latin typeface="Arial" charset="0"/>
              </a:endParaRPr>
            </a:p>
          </p:txBody>
        </p:sp>
        <p:sp>
          <p:nvSpPr>
            <p:cNvPr id="19487" name="Oval 26"/>
            <p:cNvSpPr>
              <a:spLocks noChangeArrowheads="1"/>
            </p:cNvSpPr>
            <p:nvPr/>
          </p:nvSpPr>
          <p:spPr bwMode="auto">
            <a:xfrm flipH="1" flipV="1">
              <a:off x="3061" y="1666"/>
              <a:ext cx="96" cy="96"/>
            </a:xfrm>
            <a:prstGeom prst="ellipse">
              <a:avLst/>
            </a:prstGeom>
            <a:solidFill>
              <a:srgbClr val="333300"/>
            </a:solidFill>
            <a:ln w="9360">
              <a:solidFill>
                <a:srgbClr val="FFFFFF"/>
              </a:solidFill>
              <a:miter lim="800000"/>
              <a:headEnd/>
              <a:tailEnd/>
            </a:ln>
          </p:spPr>
          <p:txBody>
            <a:bodyPr wrap="none" anchor="ctr"/>
            <a:lstStyle/>
            <a:p>
              <a:endParaRPr lang="vi-VN" altLang="en-US">
                <a:latin typeface="Arial" charset="0"/>
              </a:endParaRPr>
            </a:p>
          </p:txBody>
        </p:sp>
      </p:grpSp>
      <p:pic>
        <p:nvPicPr>
          <p:cNvPr id="19459" name="Picture 27"/>
          <p:cNvPicPr>
            <a:picLocks noChangeAspect="1" noChangeArrowheads="1"/>
          </p:cNvPicPr>
          <p:nvPr/>
        </p:nvPicPr>
        <p:blipFill>
          <a:blip r:embed="rId3"/>
          <a:srcRect/>
          <a:stretch>
            <a:fillRect/>
          </a:stretch>
        </p:blipFill>
        <p:spPr bwMode="auto">
          <a:xfrm>
            <a:off x="381000" y="1066800"/>
            <a:ext cx="3841750" cy="5432425"/>
          </a:xfrm>
          <a:prstGeom prst="rect">
            <a:avLst/>
          </a:prstGeom>
          <a:noFill/>
          <a:ln w="9525">
            <a:noFill/>
            <a:round/>
            <a:headEnd/>
            <a:tailEnd/>
          </a:ln>
        </p:spPr>
      </p:pic>
      <p:sp>
        <p:nvSpPr>
          <p:cNvPr id="19460" name="Rectangle 28"/>
          <p:cNvSpPr>
            <a:spLocks noChangeArrowheads="1"/>
          </p:cNvSpPr>
          <p:nvPr/>
        </p:nvSpPr>
        <p:spPr bwMode="auto">
          <a:xfrm>
            <a:off x="381000" y="0"/>
            <a:ext cx="8534400" cy="457200"/>
          </a:xfrm>
          <a:prstGeom prst="rect">
            <a:avLst/>
          </a:prstGeom>
          <a:noFill/>
          <a:ln w="9525">
            <a:noFill/>
            <a:miter lim="800000"/>
            <a:headEnd/>
            <a:tailEnd/>
          </a:ln>
        </p:spPr>
        <p:txBody>
          <a:bodyPr>
            <a:spAutoFit/>
          </a:bodyPr>
          <a:lstStyle/>
          <a:p>
            <a:pPr>
              <a:spcBef>
                <a:spcPts val="1500"/>
              </a:spcBef>
              <a:buClr>
                <a:srgbClr val="000000"/>
              </a:buClr>
              <a:buSzPct val="100000"/>
              <a:buFont typeface="Times New Roman" pitchFamily="18" charset="0"/>
              <a:buNone/>
            </a:pPr>
            <a:r>
              <a:rPr lang="en-US" altLang="en-US" sz="2400" b="1" i="1">
                <a:solidFill>
                  <a:srgbClr val="0000CC"/>
                </a:solidFill>
                <a:latin typeface="Arial" charset="0"/>
              </a:rPr>
              <a:t>Bước 4 - Chỉnh sửa hoàn chỉnh bài vẽ và tô màu.</a:t>
            </a:r>
          </a:p>
        </p:txBody>
      </p:sp>
      <p:pic>
        <p:nvPicPr>
          <p:cNvPr id="19461" name="Picture 30"/>
          <p:cNvPicPr>
            <a:picLocks noChangeAspect="1" noChangeArrowheads="1"/>
          </p:cNvPicPr>
          <p:nvPr/>
        </p:nvPicPr>
        <p:blipFill>
          <a:blip r:embed="rId4"/>
          <a:srcRect/>
          <a:stretch>
            <a:fillRect/>
          </a:stretch>
        </p:blipFill>
        <p:spPr bwMode="auto">
          <a:xfrm>
            <a:off x="4648200" y="1066800"/>
            <a:ext cx="3840163" cy="5429250"/>
          </a:xfrm>
          <a:prstGeom prst="rect">
            <a:avLst/>
          </a:prstGeom>
          <a:noFill/>
          <a:ln w="9525">
            <a:noFill/>
            <a:round/>
            <a:headEnd/>
            <a:tailEnd/>
          </a:ln>
        </p:spPr>
      </p:pic>
      <p:sp>
        <p:nvSpPr>
          <p:cNvPr id="36"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37"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spd="slow">
    <p:spli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IMG_0043"/>
          <p:cNvPicPr>
            <a:picLocks noChangeAspect="1" noChangeArrowheads="1"/>
          </p:cNvPicPr>
          <p:nvPr/>
        </p:nvPicPr>
        <p:blipFill>
          <a:blip r:embed="rId2">
            <a:lum bright="24000" contrast="42000"/>
          </a:blip>
          <a:srcRect l="10530" t="7237" r="9924" b="3636"/>
          <a:stretch>
            <a:fillRect/>
          </a:stretch>
        </p:blipFill>
        <p:spPr bwMode="auto">
          <a:xfrm>
            <a:off x="381000" y="1905000"/>
            <a:ext cx="2438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9268" name="Picture 4" descr="IMG_0044"/>
          <p:cNvPicPr>
            <a:picLocks noChangeAspect="1" noChangeArrowheads="1"/>
          </p:cNvPicPr>
          <p:nvPr/>
        </p:nvPicPr>
        <p:blipFill>
          <a:blip r:embed="rId3">
            <a:lum bright="24000" contrast="12000"/>
          </a:blip>
          <a:srcRect l="7767" t="7930" r="8496" b="1961"/>
          <a:stretch>
            <a:fillRect/>
          </a:stretch>
        </p:blipFill>
        <p:spPr bwMode="auto">
          <a:xfrm>
            <a:off x="6324600" y="1905000"/>
            <a:ext cx="2514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9269" name="Picture 5" descr="IMG_0037"/>
          <p:cNvPicPr>
            <a:picLocks noGrp="1" noChangeAspect="1" noChangeArrowheads="1"/>
          </p:cNvPicPr>
          <p:nvPr>
            <p:ph type="body" idx="1"/>
          </p:nvPr>
        </p:nvPicPr>
        <p:blipFill>
          <a:blip r:embed="rId4">
            <a:lum bright="24000" contrast="36000"/>
          </a:blip>
          <a:srcRect l="6926" t="5194" r="6494" b="5194"/>
          <a:stretch>
            <a:fillRect/>
          </a:stretch>
        </p:blipFill>
        <p:spPr>
          <a:xfrm>
            <a:off x="3276600" y="1905000"/>
            <a:ext cx="2590800" cy="3429000"/>
          </a:xfrm>
          <a:ln w="38100" cap="sq">
            <a:solidFill>
              <a:srgbClr val="000000"/>
            </a:solidFill>
          </a:ln>
          <a:effectLst>
            <a:outerShdw blurRad="50800" dist="38100" dir="2700000" algn="tl" rotWithShape="0">
              <a:srgbClr val="000000">
                <a:alpha val="43000"/>
              </a:srgbClr>
            </a:outerShdw>
          </a:effectLst>
        </p:spPr>
      </p:pic>
      <p:sp>
        <p:nvSpPr>
          <p:cNvPr id="139270" name="Text Box 6"/>
          <p:cNvSpPr txBox="1">
            <a:spLocks noChangeArrowheads="1"/>
          </p:cNvSpPr>
          <p:nvPr/>
        </p:nvSpPr>
        <p:spPr bwMode="auto">
          <a:xfrm>
            <a:off x="1431925" y="5486400"/>
            <a:ext cx="327025" cy="400050"/>
          </a:xfrm>
          <a:prstGeom prst="rect">
            <a:avLst/>
          </a:prstGeom>
          <a:noFill/>
          <a:ln w="9525" algn="ctr">
            <a:noFill/>
            <a:miter lim="800000"/>
            <a:headEnd/>
            <a:tailEnd/>
          </a:ln>
        </p:spPr>
        <p:txBody>
          <a:bodyPr wrap="none">
            <a:spAutoFit/>
          </a:bodyPr>
          <a:lstStyle/>
          <a:p>
            <a:r>
              <a:rPr lang="en-US" altLang="en-US" sz="2000">
                <a:latin typeface="Arial" charset="0"/>
              </a:rPr>
              <a:t>1</a:t>
            </a:r>
          </a:p>
        </p:txBody>
      </p:sp>
      <p:sp>
        <p:nvSpPr>
          <p:cNvPr id="139271" name="Text Box 7"/>
          <p:cNvSpPr txBox="1">
            <a:spLocks noChangeArrowheads="1"/>
          </p:cNvSpPr>
          <p:nvPr/>
        </p:nvSpPr>
        <p:spPr bwMode="auto">
          <a:xfrm>
            <a:off x="4419600" y="5446713"/>
            <a:ext cx="327025" cy="400050"/>
          </a:xfrm>
          <a:prstGeom prst="rect">
            <a:avLst/>
          </a:prstGeom>
          <a:noFill/>
          <a:ln w="9525" algn="ctr">
            <a:noFill/>
            <a:miter lim="800000"/>
            <a:headEnd/>
            <a:tailEnd/>
          </a:ln>
        </p:spPr>
        <p:txBody>
          <a:bodyPr wrap="none">
            <a:spAutoFit/>
          </a:bodyPr>
          <a:lstStyle/>
          <a:p>
            <a:r>
              <a:rPr lang="en-US" altLang="en-US" sz="2000">
                <a:latin typeface="Arial" charset="0"/>
              </a:rPr>
              <a:t>2</a:t>
            </a:r>
          </a:p>
        </p:txBody>
      </p:sp>
      <p:sp>
        <p:nvSpPr>
          <p:cNvPr id="139272" name="Text Box 8"/>
          <p:cNvSpPr txBox="1">
            <a:spLocks noChangeArrowheads="1"/>
          </p:cNvSpPr>
          <p:nvPr/>
        </p:nvSpPr>
        <p:spPr bwMode="auto">
          <a:xfrm>
            <a:off x="7451725" y="5486400"/>
            <a:ext cx="327025" cy="400050"/>
          </a:xfrm>
          <a:prstGeom prst="rect">
            <a:avLst/>
          </a:prstGeom>
          <a:noFill/>
          <a:ln w="9525" algn="ctr">
            <a:noFill/>
            <a:miter lim="800000"/>
            <a:headEnd/>
            <a:tailEnd/>
          </a:ln>
        </p:spPr>
        <p:txBody>
          <a:bodyPr wrap="none">
            <a:spAutoFit/>
          </a:bodyPr>
          <a:lstStyle/>
          <a:p>
            <a:r>
              <a:rPr lang="en-US" altLang="en-US" sz="2000">
                <a:latin typeface="Arial" charset="0"/>
              </a:rPr>
              <a:t>3</a:t>
            </a:r>
          </a:p>
        </p:txBody>
      </p:sp>
      <p:pic>
        <p:nvPicPr>
          <p:cNvPr id="139273" name="Picture 9" descr="IMG_0035"/>
          <p:cNvPicPr>
            <a:picLocks noChangeAspect="1" noChangeArrowheads="1"/>
          </p:cNvPicPr>
          <p:nvPr/>
        </p:nvPicPr>
        <p:blipFill>
          <a:blip r:embed="rId5"/>
          <a:srcRect l="10101" t="7576" r="11111" b="7576"/>
          <a:stretch>
            <a:fillRect/>
          </a:stretch>
        </p:blipFill>
        <p:spPr bwMode="auto">
          <a:xfrm>
            <a:off x="5486400" y="1981200"/>
            <a:ext cx="2514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9" name="AutoShape 14"/>
          <p:cNvSpPr>
            <a:spLocks noChangeArrowheads="1"/>
          </p:cNvSpPr>
          <p:nvPr/>
        </p:nvSpPr>
        <p:spPr bwMode="auto">
          <a:xfrm>
            <a:off x="228600" y="152400"/>
            <a:ext cx="8686800" cy="914400"/>
          </a:xfrm>
          <a:prstGeom prst="bevel">
            <a:avLst>
              <a:gd name="adj" fmla="val 4912"/>
            </a:avLst>
          </a:prstGeom>
          <a:blipFill dpi="0" rotWithShape="0">
            <a:blip r:embed="rId6"/>
            <a:srcRect/>
            <a:tile tx="0" ty="0" sx="100000" sy="100000" flip="none" algn="tl"/>
          </a:blipFill>
          <a:ln w="9360">
            <a:solidFill>
              <a:srgbClr val="993300"/>
            </a:solidFill>
            <a:miter lim="800000"/>
            <a:headEnd/>
            <a:tailEnd/>
          </a:ln>
        </p:spPr>
        <p:txBody>
          <a:bodyPr wrap="none" lIns="90000" tIns="46800" rIns="90000" bIns="46800" anchor="ct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i="1">
                <a:solidFill>
                  <a:srgbClr val="0066FF"/>
                </a:solidFill>
                <a:latin typeface="Arial" charset="0"/>
              </a:rPr>
              <a:t>Câu hỏi: Trong các bài sau bài nào vẽ cân đối?</a:t>
            </a:r>
          </a:p>
        </p:txBody>
      </p:sp>
      <p:sp>
        <p:nvSpPr>
          <p:cNvPr id="18"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19"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39270"/>
                                        </p:tgtEl>
                                        <p:attrNameLst>
                                          <p:attrName>ppt_x</p:attrName>
                                        </p:attrNameLst>
                                      </p:cBhvr>
                                      <p:tavLst>
                                        <p:tav tm="0">
                                          <p:val>
                                            <p:strVal val="ppt_x"/>
                                          </p:val>
                                        </p:tav>
                                        <p:tav tm="100000">
                                          <p:val>
                                            <p:strVal val="ppt_x"/>
                                          </p:val>
                                        </p:tav>
                                      </p:tavLst>
                                    </p:anim>
                                    <p:anim calcmode="lin" valueType="num">
                                      <p:cBhvr additive="base">
                                        <p:cTn id="7" dur="500"/>
                                        <p:tgtEl>
                                          <p:spTgt spid="139270"/>
                                        </p:tgtEl>
                                        <p:attrNameLst>
                                          <p:attrName>ppt_y</p:attrName>
                                        </p:attrNameLst>
                                      </p:cBhvr>
                                      <p:tavLst>
                                        <p:tav tm="0">
                                          <p:val>
                                            <p:strVal val="ppt_y"/>
                                          </p:val>
                                        </p:tav>
                                        <p:tav tm="100000">
                                          <p:val>
                                            <p:strVal val="1+ppt_h/2"/>
                                          </p:val>
                                        </p:tav>
                                      </p:tavLst>
                                    </p:anim>
                                    <p:set>
                                      <p:cBhvr>
                                        <p:cTn id="8" dur="1" fill="hold">
                                          <p:stCondLst>
                                            <p:cond delay="499"/>
                                          </p:stCondLst>
                                        </p:cTn>
                                        <p:tgtEl>
                                          <p:spTgt spid="13927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39267"/>
                                        </p:tgtEl>
                                        <p:attrNameLst>
                                          <p:attrName>ppt_x</p:attrName>
                                        </p:attrNameLst>
                                      </p:cBhvr>
                                      <p:tavLst>
                                        <p:tav tm="0">
                                          <p:val>
                                            <p:strVal val="ppt_x"/>
                                          </p:val>
                                        </p:tav>
                                        <p:tav tm="100000">
                                          <p:val>
                                            <p:strVal val="ppt_x"/>
                                          </p:val>
                                        </p:tav>
                                      </p:tavLst>
                                    </p:anim>
                                    <p:anim calcmode="lin" valueType="num">
                                      <p:cBhvr additive="base">
                                        <p:cTn id="13" dur="500"/>
                                        <p:tgtEl>
                                          <p:spTgt spid="139267"/>
                                        </p:tgtEl>
                                        <p:attrNameLst>
                                          <p:attrName>ppt_y</p:attrName>
                                        </p:attrNameLst>
                                      </p:cBhvr>
                                      <p:tavLst>
                                        <p:tav tm="0">
                                          <p:val>
                                            <p:strVal val="ppt_y"/>
                                          </p:val>
                                        </p:tav>
                                        <p:tav tm="100000">
                                          <p:val>
                                            <p:strVal val="1+ppt_h/2"/>
                                          </p:val>
                                        </p:tav>
                                      </p:tavLst>
                                    </p:anim>
                                    <p:set>
                                      <p:cBhvr>
                                        <p:cTn id="14" dur="1" fill="hold">
                                          <p:stCondLst>
                                            <p:cond delay="499"/>
                                          </p:stCondLst>
                                        </p:cTn>
                                        <p:tgtEl>
                                          <p:spTgt spid="13926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39272"/>
                                        </p:tgtEl>
                                        <p:attrNameLst>
                                          <p:attrName>ppt_x</p:attrName>
                                        </p:attrNameLst>
                                      </p:cBhvr>
                                      <p:tavLst>
                                        <p:tav tm="0">
                                          <p:val>
                                            <p:strVal val="ppt_x"/>
                                          </p:val>
                                        </p:tav>
                                        <p:tav tm="100000">
                                          <p:val>
                                            <p:strVal val="ppt_x"/>
                                          </p:val>
                                        </p:tav>
                                      </p:tavLst>
                                    </p:anim>
                                    <p:anim calcmode="lin" valueType="num">
                                      <p:cBhvr additive="base">
                                        <p:cTn id="19" dur="500"/>
                                        <p:tgtEl>
                                          <p:spTgt spid="139272"/>
                                        </p:tgtEl>
                                        <p:attrNameLst>
                                          <p:attrName>ppt_y</p:attrName>
                                        </p:attrNameLst>
                                      </p:cBhvr>
                                      <p:tavLst>
                                        <p:tav tm="0">
                                          <p:val>
                                            <p:strVal val="ppt_y"/>
                                          </p:val>
                                        </p:tav>
                                        <p:tav tm="100000">
                                          <p:val>
                                            <p:strVal val="1+ppt_h/2"/>
                                          </p:val>
                                        </p:tav>
                                      </p:tavLst>
                                    </p:anim>
                                    <p:set>
                                      <p:cBhvr>
                                        <p:cTn id="20" dur="1" fill="hold">
                                          <p:stCondLst>
                                            <p:cond delay="499"/>
                                          </p:stCondLst>
                                        </p:cTn>
                                        <p:tgtEl>
                                          <p:spTgt spid="13927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139268"/>
                                        </p:tgtEl>
                                        <p:attrNameLst>
                                          <p:attrName>ppt_x</p:attrName>
                                        </p:attrNameLst>
                                      </p:cBhvr>
                                      <p:tavLst>
                                        <p:tav tm="0">
                                          <p:val>
                                            <p:strVal val="ppt_x"/>
                                          </p:val>
                                        </p:tav>
                                        <p:tav tm="100000">
                                          <p:val>
                                            <p:strVal val="ppt_x"/>
                                          </p:val>
                                        </p:tav>
                                      </p:tavLst>
                                    </p:anim>
                                    <p:anim calcmode="lin" valueType="num">
                                      <p:cBhvr additive="base">
                                        <p:cTn id="25" dur="500"/>
                                        <p:tgtEl>
                                          <p:spTgt spid="139268"/>
                                        </p:tgtEl>
                                        <p:attrNameLst>
                                          <p:attrName>ppt_y</p:attrName>
                                        </p:attrNameLst>
                                      </p:cBhvr>
                                      <p:tavLst>
                                        <p:tav tm="0">
                                          <p:val>
                                            <p:strVal val="ppt_y"/>
                                          </p:val>
                                        </p:tav>
                                        <p:tav tm="100000">
                                          <p:val>
                                            <p:strVal val="1+ppt_h/2"/>
                                          </p:val>
                                        </p:tav>
                                      </p:tavLst>
                                    </p:anim>
                                    <p:set>
                                      <p:cBhvr>
                                        <p:cTn id="26" dur="1" fill="hold">
                                          <p:stCondLst>
                                            <p:cond delay="499"/>
                                          </p:stCondLst>
                                        </p:cTn>
                                        <p:tgtEl>
                                          <p:spTgt spid="13926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path" presetSubtype="0" accel="50000" decel="50000" fill="hold" nodeType="clickEffect">
                                  <p:stCondLst>
                                    <p:cond delay="0"/>
                                  </p:stCondLst>
                                  <p:childTnLst>
                                    <p:animMotion origin="layout" path="M 0 4.16185E-6 L -0.225 4.16185E-6 " pathEditMode="relative" rAng="0" ptsTypes="AA">
                                      <p:cBhvr>
                                        <p:cTn id="30" dur="2000" fill="hold"/>
                                        <p:tgtEl>
                                          <p:spTgt spid="139269"/>
                                        </p:tgtEl>
                                        <p:attrNameLst>
                                          <p:attrName>ppt_x</p:attrName>
                                          <p:attrName>ppt_y</p:attrName>
                                        </p:attrNameLst>
                                      </p:cBhvr>
                                      <p:rCtr x="-112" y="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4" fill="hold" grpId="0" nodeType="clickEffect">
                                  <p:stCondLst>
                                    <p:cond delay="0"/>
                                  </p:stCondLst>
                                  <p:childTnLst>
                                    <p:anim calcmode="lin" valueType="num">
                                      <p:cBhvr additive="base">
                                        <p:cTn id="34" dur="500"/>
                                        <p:tgtEl>
                                          <p:spTgt spid="139271"/>
                                        </p:tgtEl>
                                        <p:attrNameLst>
                                          <p:attrName>ppt_x</p:attrName>
                                        </p:attrNameLst>
                                      </p:cBhvr>
                                      <p:tavLst>
                                        <p:tav tm="0">
                                          <p:val>
                                            <p:strVal val="ppt_x"/>
                                          </p:val>
                                        </p:tav>
                                        <p:tav tm="100000">
                                          <p:val>
                                            <p:strVal val="ppt_x"/>
                                          </p:val>
                                        </p:tav>
                                      </p:tavLst>
                                    </p:anim>
                                    <p:anim calcmode="lin" valueType="num">
                                      <p:cBhvr additive="base">
                                        <p:cTn id="35" dur="500"/>
                                        <p:tgtEl>
                                          <p:spTgt spid="139271"/>
                                        </p:tgtEl>
                                        <p:attrNameLst>
                                          <p:attrName>ppt_y</p:attrName>
                                        </p:attrNameLst>
                                      </p:cBhvr>
                                      <p:tavLst>
                                        <p:tav tm="0">
                                          <p:val>
                                            <p:strVal val="ppt_y"/>
                                          </p:val>
                                        </p:tav>
                                        <p:tav tm="100000">
                                          <p:val>
                                            <p:strVal val="1+ppt_h/2"/>
                                          </p:val>
                                        </p:tav>
                                      </p:tavLst>
                                    </p:anim>
                                    <p:set>
                                      <p:cBhvr>
                                        <p:cTn id="36" dur="1" fill="hold">
                                          <p:stCondLst>
                                            <p:cond delay="499"/>
                                          </p:stCondLst>
                                        </p:cTn>
                                        <p:tgtEl>
                                          <p:spTgt spid="13927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139273"/>
                                        </p:tgtEl>
                                        <p:attrNameLst>
                                          <p:attrName>style.visibility</p:attrName>
                                        </p:attrNameLst>
                                      </p:cBhvr>
                                      <p:to>
                                        <p:strVal val="visible"/>
                                      </p:to>
                                    </p:set>
                                    <p:animEffect transition="in" filter="slide(fromBottom)">
                                      <p:cBhvr>
                                        <p:cTn id="41" dur="500"/>
                                        <p:tgtEl>
                                          <p:spTgt spid="139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P spid="139271" grpId="0"/>
      <p:bldP spid="1392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0" y="1822450"/>
            <a:ext cx="9144000" cy="3046413"/>
          </a:xfrm>
          <a:prstGeom prst="rect">
            <a:avLst/>
          </a:prstGeom>
          <a:noFill/>
          <a:ln w="9525">
            <a:noFill/>
            <a:miter lim="800000"/>
            <a:headEnd/>
            <a:tailEnd/>
          </a:ln>
        </p:spPr>
        <p:txBody>
          <a:bodyPr>
            <a:spAutoFit/>
          </a:bodyPr>
          <a:lstStyle/>
          <a:p>
            <a:pPr>
              <a:spcBef>
                <a:spcPct val="50000"/>
              </a:spcBef>
            </a:pPr>
            <a:r>
              <a:rPr lang="en-US" altLang="en-US" sz="3200">
                <a:latin typeface="Arial" charset="0"/>
              </a:rPr>
              <a:t>       </a:t>
            </a:r>
            <a:r>
              <a:rPr lang="en-US" altLang="en-US" sz="3200">
                <a:solidFill>
                  <a:srgbClr val="0033CC"/>
                </a:solidFill>
                <a:latin typeface="Arial" charset="0"/>
              </a:rPr>
              <a:t>Em hãy giới thiệu và kể về người mình định vẽ theo những gợi ý:</a:t>
            </a:r>
          </a:p>
          <a:p>
            <a:pPr>
              <a:spcBef>
                <a:spcPct val="50000"/>
              </a:spcBef>
            </a:pPr>
            <a:r>
              <a:rPr lang="en-US" altLang="en-US" sz="3200">
                <a:solidFill>
                  <a:srgbClr val="0033CC"/>
                </a:solidFill>
                <a:latin typeface="Arial" charset="0"/>
              </a:rPr>
              <a:t>- Giới thiệu tên ?</a:t>
            </a:r>
          </a:p>
          <a:p>
            <a:pPr>
              <a:spcBef>
                <a:spcPct val="50000"/>
              </a:spcBef>
            </a:pPr>
            <a:r>
              <a:rPr lang="en-US" altLang="en-US" sz="3200">
                <a:solidFill>
                  <a:srgbClr val="0033CC"/>
                </a:solidFill>
                <a:latin typeface="Arial" charset="0"/>
              </a:rPr>
              <a:t>- Đặc điểm khuôn mặt, màu da, tóc, kiểu dáng riêng của người mình định vẽ?</a:t>
            </a:r>
          </a:p>
        </p:txBody>
      </p:sp>
      <p:sp>
        <p:nvSpPr>
          <p:cNvPr id="9"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10"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4" descr="2008070204015223.jpg"/>
          <p:cNvPicPr>
            <a:picLocks noChangeAspect="1"/>
          </p:cNvPicPr>
          <p:nvPr/>
        </p:nvPicPr>
        <p:blipFill>
          <a:blip r:embed="rId3"/>
          <a:srcRect/>
          <a:stretch>
            <a:fillRect/>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10" descr="MT1"/>
          <p:cNvPicPr>
            <a:picLocks noChangeAspect="1" noChangeArrowheads="1" noCrop="1"/>
          </p:cNvPicPr>
          <p:nvPr/>
        </p:nvPicPr>
        <p:blipFill>
          <a:blip r:embed="rId4"/>
          <a:srcRect/>
          <a:stretch>
            <a:fillRect/>
          </a:stretch>
        </p:blipFill>
        <p:spPr bwMode="auto">
          <a:xfrm>
            <a:off x="2209800" y="2590800"/>
            <a:ext cx="4495800" cy="1974850"/>
          </a:xfrm>
          <a:prstGeom prst="rect">
            <a:avLst/>
          </a:prstGeom>
          <a:noFill/>
          <a:ln w="9525">
            <a:noFill/>
            <a:miter lim="800000"/>
            <a:headEnd/>
            <a:tailEnd/>
          </a:ln>
        </p:spPr>
      </p:pic>
      <p:sp>
        <p:nvSpPr>
          <p:cNvPr id="22" name="Rectangle 21"/>
          <p:cNvSpPr/>
          <p:nvPr/>
        </p:nvSpPr>
        <p:spPr>
          <a:xfrm>
            <a:off x="533400" y="1143000"/>
            <a:ext cx="8001000" cy="1200329"/>
          </a:xfrm>
          <a:prstGeom prst="rect">
            <a:avLst/>
          </a:prstGeom>
        </p:spPr>
        <p:txBody>
          <a:bodyPr>
            <a:spAutoFit/>
          </a:bodyPr>
          <a:lstStyle/>
          <a:p>
            <a:pPr algn="ctr">
              <a:defRPr/>
            </a:pPr>
            <a:r>
              <a:rPr lang="vi-VN" sz="3600" kern="10" dirty="0">
                <a:ln w="9525">
                  <a:solidFill>
                    <a:srgbClr val="000000"/>
                  </a:solidFill>
                  <a:round/>
                  <a:headEnd/>
                  <a:tailEnd/>
                </a:ln>
                <a:blipFill>
                  <a:blip r:embed="rId5"/>
                  <a:tile tx="0" ty="0" sx="100000" sy="100000" flip="none" algn="tl"/>
                </a:blipFill>
                <a:latin typeface="Arial"/>
                <a:cs typeface="Times New Roman"/>
              </a:rPr>
              <a:t>SÁNG TẠO CÔNG NGHỆ THÔNG TIN TRONG GIẢNG DẠY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p:val>
                                            <p:fltVal val="0.5"/>
                                          </p:val>
                                        </p:tav>
                                        <p:tav tm="100000">
                                          <p:val>
                                            <p:strVal val="#ppt_x"/>
                                          </p:val>
                                        </p:tav>
                                      </p:tavLst>
                                    </p:anim>
                                    <p:anim calcmode="lin" valueType="num">
                                      <p:cBhvr>
                                        <p:cTn id="10" dur="10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609600" cy="366713"/>
          </a:xfrm>
          <a:prstGeom prst="rect">
            <a:avLst/>
          </a:prstGeom>
          <a:noFill/>
          <a:ln w="9525">
            <a:noFill/>
            <a:miter lim="800000"/>
            <a:headEnd/>
            <a:tailEnd/>
          </a:ln>
        </p:spPr>
        <p:txBody>
          <a:bodyPr>
            <a:spAutoFit/>
          </a:bodyPr>
          <a:lstStyle/>
          <a:p>
            <a:pPr>
              <a:spcBef>
                <a:spcPct val="50000"/>
              </a:spcBef>
            </a:pPr>
            <a:endParaRPr lang="vi-VN" altLang="en-US">
              <a:latin typeface="Arial" charset="0"/>
            </a:endParaRPr>
          </a:p>
        </p:txBody>
      </p:sp>
      <p:sp>
        <p:nvSpPr>
          <p:cNvPr id="145411" name="Text Box 3"/>
          <p:cNvSpPr txBox="1">
            <a:spLocks noChangeArrowheads="1"/>
          </p:cNvSpPr>
          <p:nvPr/>
        </p:nvSpPr>
        <p:spPr bwMode="auto">
          <a:xfrm>
            <a:off x="990600" y="3962400"/>
            <a:ext cx="457200" cy="701675"/>
          </a:xfrm>
          <a:prstGeom prst="rect">
            <a:avLst/>
          </a:prstGeom>
          <a:noFill/>
          <a:ln w="9525">
            <a:noFill/>
            <a:miter lim="800000"/>
            <a:headEnd/>
            <a:tailEnd/>
          </a:ln>
        </p:spPr>
        <p:txBody>
          <a:bodyPr>
            <a:spAutoFit/>
          </a:bodyPr>
          <a:lstStyle/>
          <a:p>
            <a:pPr>
              <a:spcBef>
                <a:spcPct val="50000"/>
              </a:spcBef>
            </a:pPr>
            <a:r>
              <a:rPr lang="en-US" altLang="en-US" sz="4000">
                <a:solidFill>
                  <a:srgbClr val="00B0F0"/>
                </a:solidFill>
                <a:latin typeface="Arial" charset="0"/>
              </a:rPr>
              <a:t>1</a:t>
            </a:r>
          </a:p>
        </p:txBody>
      </p:sp>
      <p:sp>
        <p:nvSpPr>
          <p:cNvPr id="145412" name="Text Box 4"/>
          <p:cNvSpPr txBox="1">
            <a:spLocks noChangeArrowheads="1"/>
          </p:cNvSpPr>
          <p:nvPr/>
        </p:nvSpPr>
        <p:spPr bwMode="auto">
          <a:xfrm>
            <a:off x="-228600" y="4724400"/>
            <a:ext cx="2743200" cy="1128713"/>
          </a:xfrm>
          <a:prstGeom prst="rect">
            <a:avLst/>
          </a:prstGeom>
          <a:noFill/>
          <a:ln w="9525">
            <a:noFill/>
            <a:miter lim="800000"/>
            <a:headEnd/>
            <a:tailEnd/>
          </a:ln>
        </p:spPr>
        <p:txBody>
          <a:bodyPr>
            <a:spAutoFit/>
          </a:bodyPr>
          <a:lstStyle/>
          <a:p>
            <a:pPr algn="ctr">
              <a:spcBef>
                <a:spcPct val="50000"/>
              </a:spcBef>
            </a:pPr>
            <a:r>
              <a:rPr lang="en-US" altLang="en-US" sz="2400">
                <a:solidFill>
                  <a:srgbClr val="00B0F0"/>
                </a:solidFill>
                <a:latin typeface="Arial" charset="0"/>
              </a:rPr>
              <a:t>    </a:t>
            </a:r>
            <a:r>
              <a:rPr lang="en-US" altLang="en-US" sz="3200">
                <a:solidFill>
                  <a:srgbClr val="00B0F0"/>
                </a:solidFill>
                <a:latin typeface="Arial" charset="0"/>
              </a:rPr>
              <a:t>Chân dung </a:t>
            </a:r>
            <a:r>
              <a:rPr lang="en-US" altLang="en-US" sz="3600">
                <a:solidFill>
                  <a:srgbClr val="00B0F0"/>
                </a:solidFill>
                <a:latin typeface="Arial" charset="0"/>
              </a:rPr>
              <a:t>bạn em</a:t>
            </a:r>
            <a:r>
              <a:rPr lang="en-US" altLang="en-US" sz="3200">
                <a:solidFill>
                  <a:srgbClr val="00B0F0"/>
                </a:solidFill>
                <a:latin typeface="Arial" charset="0"/>
              </a:rPr>
              <a:t>   </a:t>
            </a:r>
          </a:p>
        </p:txBody>
      </p:sp>
      <p:sp>
        <p:nvSpPr>
          <p:cNvPr id="145413" name="Text Box 5"/>
          <p:cNvSpPr txBox="1">
            <a:spLocks noChangeArrowheads="1"/>
          </p:cNvSpPr>
          <p:nvPr/>
        </p:nvSpPr>
        <p:spPr bwMode="auto">
          <a:xfrm>
            <a:off x="6172200" y="4876800"/>
            <a:ext cx="2438400" cy="1066800"/>
          </a:xfrm>
          <a:prstGeom prst="rect">
            <a:avLst/>
          </a:prstGeom>
          <a:noFill/>
          <a:ln w="9525">
            <a:noFill/>
            <a:miter lim="800000"/>
            <a:headEnd/>
            <a:tailEnd/>
          </a:ln>
        </p:spPr>
        <p:txBody>
          <a:bodyPr>
            <a:spAutoFit/>
          </a:bodyPr>
          <a:lstStyle/>
          <a:p>
            <a:pPr algn="ctr">
              <a:spcBef>
                <a:spcPct val="50000"/>
              </a:spcBef>
            </a:pPr>
            <a:r>
              <a:rPr lang="en-US" altLang="en-US" sz="3200">
                <a:solidFill>
                  <a:srgbClr val="00B0F0"/>
                </a:solidFill>
                <a:latin typeface="Arial" charset="0"/>
              </a:rPr>
              <a:t>Chân dung chị gái</a:t>
            </a:r>
          </a:p>
        </p:txBody>
      </p:sp>
      <p:sp>
        <p:nvSpPr>
          <p:cNvPr id="145414" name="Text Box 6"/>
          <p:cNvSpPr txBox="1">
            <a:spLocks noChangeArrowheads="1"/>
          </p:cNvSpPr>
          <p:nvPr/>
        </p:nvSpPr>
        <p:spPr bwMode="auto">
          <a:xfrm>
            <a:off x="7162800" y="4038600"/>
            <a:ext cx="457200" cy="762000"/>
          </a:xfrm>
          <a:prstGeom prst="rect">
            <a:avLst/>
          </a:prstGeom>
          <a:noFill/>
          <a:ln w="9525">
            <a:noFill/>
            <a:miter lim="800000"/>
            <a:headEnd/>
            <a:tailEnd/>
          </a:ln>
        </p:spPr>
        <p:txBody>
          <a:bodyPr>
            <a:spAutoFit/>
          </a:bodyPr>
          <a:lstStyle/>
          <a:p>
            <a:pPr>
              <a:spcBef>
                <a:spcPct val="50000"/>
              </a:spcBef>
            </a:pPr>
            <a:r>
              <a:rPr lang="en-US" altLang="en-US" sz="4400">
                <a:solidFill>
                  <a:srgbClr val="00B0F0"/>
                </a:solidFill>
                <a:latin typeface="Arial" charset="0"/>
              </a:rPr>
              <a:t>3</a:t>
            </a:r>
          </a:p>
        </p:txBody>
      </p:sp>
      <p:sp>
        <p:nvSpPr>
          <p:cNvPr id="145415" name="Text Box 7"/>
          <p:cNvSpPr txBox="1">
            <a:spLocks noChangeArrowheads="1"/>
          </p:cNvSpPr>
          <p:nvPr/>
        </p:nvSpPr>
        <p:spPr bwMode="auto">
          <a:xfrm>
            <a:off x="4038600" y="3886200"/>
            <a:ext cx="381000" cy="701675"/>
          </a:xfrm>
          <a:prstGeom prst="rect">
            <a:avLst/>
          </a:prstGeom>
          <a:noFill/>
          <a:ln w="9525">
            <a:noFill/>
            <a:miter lim="800000"/>
            <a:headEnd/>
            <a:tailEnd/>
          </a:ln>
        </p:spPr>
        <p:txBody>
          <a:bodyPr>
            <a:spAutoFit/>
          </a:bodyPr>
          <a:lstStyle/>
          <a:p>
            <a:pPr>
              <a:spcBef>
                <a:spcPct val="50000"/>
              </a:spcBef>
            </a:pPr>
            <a:r>
              <a:rPr lang="en-US" altLang="en-US" sz="4000">
                <a:solidFill>
                  <a:srgbClr val="00B0F0"/>
                </a:solidFill>
                <a:latin typeface="Arial" charset="0"/>
              </a:rPr>
              <a:t>2</a:t>
            </a:r>
          </a:p>
        </p:txBody>
      </p:sp>
      <p:sp>
        <p:nvSpPr>
          <p:cNvPr id="145416" name="Text Box 8"/>
          <p:cNvSpPr txBox="1">
            <a:spLocks noChangeArrowheads="1"/>
          </p:cNvSpPr>
          <p:nvPr/>
        </p:nvSpPr>
        <p:spPr bwMode="auto">
          <a:xfrm>
            <a:off x="3200400" y="4724400"/>
            <a:ext cx="2362200" cy="1798638"/>
          </a:xfrm>
          <a:prstGeom prst="rect">
            <a:avLst/>
          </a:prstGeom>
          <a:noFill/>
          <a:ln w="9525">
            <a:noFill/>
            <a:miter lim="800000"/>
            <a:headEnd/>
            <a:tailEnd/>
          </a:ln>
        </p:spPr>
        <p:txBody>
          <a:bodyPr>
            <a:spAutoFit/>
          </a:bodyPr>
          <a:lstStyle/>
          <a:p>
            <a:pPr algn="ctr">
              <a:spcBef>
                <a:spcPct val="50000"/>
              </a:spcBef>
            </a:pPr>
            <a:r>
              <a:rPr lang="en-US" altLang="en-US" sz="3200">
                <a:solidFill>
                  <a:srgbClr val="00B0F0"/>
                </a:solidFill>
                <a:latin typeface="Arial" charset="0"/>
              </a:rPr>
              <a:t>Chân dung    bố em</a:t>
            </a:r>
          </a:p>
          <a:p>
            <a:pPr>
              <a:spcBef>
                <a:spcPct val="50000"/>
              </a:spcBef>
            </a:pPr>
            <a:endParaRPr lang="en-US" altLang="en-US" sz="3200">
              <a:solidFill>
                <a:srgbClr val="00B0F0"/>
              </a:solidFill>
              <a:latin typeface="Arial" charset="0"/>
            </a:endParaRPr>
          </a:p>
        </p:txBody>
      </p:sp>
      <p:pic>
        <p:nvPicPr>
          <p:cNvPr id="145417" name="Picture 9" descr="P9250055"/>
          <p:cNvPicPr>
            <a:picLocks noChangeAspect="1" noChangeArrowheads="1"/>
          </p:cNvPicPr>
          <p:nvPr/>
        </p:nvPicPr>
        <p:blipFill>
          <a:blip r:embed="rId2"/>
          <a:srcRect/>
          <a:stretch>
            <a:fillRect/>
          </a:stretch>
        </p:blipFill>
        <p:spPr bwMode="auto">
          <a:xfrm>
            <a:off x="3267075" y="457200"/>
            <a:ext cx="2295525" cy="3124200"/>
          </a:xfrm>
          <a:prstGeom prst="rect">
            <a:avLst/>
          </a:prstGeom>
          <a:noFill/>
          <a:ln w="9525">
            <a:noFill/>
            <a:miter lim="800000"/>
            <a:headEnd/>
            <a:tailEnd/>
          </a:ln>
        </p:spPr>
      </p:pic>
      <p:pic>
        <p:nvPicPr>
          <p:cNvPr id="22538" name="Picture 11" descr="P1010358"/>
          <p:cNvPicPr>
            <a:picLocks noChangeAspect="1" noChangeArrowheads="1"/>
          </p:cNvPicPr>
          <p:nvPr/>
        </p:nvPicPr>
        <p:blipFill>
          <a:blip r:embed="rId3" cstate="print"/>
          <a:srcRect/>
          <a:stretch>
            <a:fillRect/>
          </a:stretch>
        </p:blipFill>
        <p:spPr bwMode="auto">
          <a:xfrm>
            <a:off x="6172200" y="533400"/>
            <a:ext cx="2438400" cy="3200400"/>
          </a:xfrm>
          <a:prstGeom prst="rect">
            <a:avLst/>
          </a:prstGeom>
          <a:noFill/>
          <a:ln w="9525">
            <a:noFill/>
            <a:miter lim="800000"/>
            <a:headEnd/>
            <a:tailEnd/>
          </a:ln>
        </p:spPr>
      </p:pic>
      <p:pic>
        <p:nvPicPr>
          <p:cNvPr id="22539" name="Picture 12" descr="images (2)"/>
          <p:cNvPicPr>
            <a:picLocks noChangeAspect="1" noChangeArrowheads="1"/>
          </p:cNvPicPr>
          <p:nvPr/>
        </p:nvPicPr>
        <p:blipFill>
          <a:blip r:embed="rId4"/>
          <a:srcRect/>
          <a:stretch>
            <a:fillRect/>
          </a:stretch>
        </p:blipFill>
        <p:spPr bwMode="auto">
          <a:xfrm>
            <a:off x="228600" y="457200"/>
            <a:ext cx="2466975" cy="3124200"/>
          </a:xfrm>
          <a:prstGeom prst="rect">
            <a:avLst/>
          </a:prstGeom>
          <a:noFill/>
          <a:ln w="9525">
            <a:noFill/>
            <a:miter lim="800000"/>
            <a:headEnd/>
            <a:tailEnd/>
          </a:ln>
        </p:spPr>
      </p:pic>
      <p:sp>
        <p:nvSpPr>
          <p:cNvPr id="18"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19"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dissolve">
                                      <p:cBhvr>
                                        <p:cTn id="7" dur="500"/>
                                        <p:tgtEl>
                                          <p:spTgt spid="1454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5412"/>
                                        </p:tgtEl>
                                        <p:attrNameLst>
                                          <p:attrName>style.visibility</p:attrName>
                                        </p:attrNameLst>
                                      </p:cBhvr>
                                      <p:to>
                                        <p:strVal val="visible"/>
                                      </p:to>
                                    </p:set>
                                    <p:animEffect transition="in" filter="dissolve">
                                      <p:cBhvr>
                                        <p:cTn id="10" dur="500"/>
                                        <p:tgtEl>
                                          <p:spTgt spid="145412"/>
                                        </p:tgtEl>
                                      </p:cBhvr>
                                    </p:animEffect>
                                  </p:childTnLst>
                                </p:cTn>
                              </p:par>
                              <p:par>
                                <p:cTn id="11" presetID="9" presetClass="entr" presetSubtype="0" fill="hold" nodeType="withEffect">
                                  <p:stCondLst>
                                    <p:cond delay="0"/>
                                  </p:stCondLst>
                                  <p:childTnLst>
                                    <p:set>
                                      <p:cBhvr>
                                        <p:cTn id="12" dur="1" fill="hold">
                                          <p:stCondLst>
                                            <p:cond delay="0"/>
                                          </p:stCondLst>
                                        </p:cTn>
                                        <p:tgtEl>
                                          <p:spTgt spid="145417"/>
                                        </p:tgtEl>
                                        <p:attrNameLst>
                                          <p:attrName>style.visibility</p:attrName>
                                        </p:attrNameLst>
                                      </p:cBhvr>
                                      <p:to>
                                        <p:strVal val="visible"/>
                                      </p:to>
                                    </p:set>
                                    <p:animEffect transition="in" filter="dissolve">
                                      <p:cBhvr>
                                        <p:cTn id="13" dur="500"/>
                                        <p:tgtEl>
                                          <p:spTgt spid="1454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5415"/>
                                        </p:tgtEl>
                                        <p:attrNameLst>
                                          <p:attrName>style.visibility</p:attrName>
                                        </p:attrNameLst>
                                      </p:cBhvr>
                                      <p:to>
                                        <p:strVal val="visible"/>
                                      </p:to>
                                    </p:set>
                                    <p:animEffect transition="in" filter="dissolve">
                                      <p:cBhvr>
                                        <p:cTn id="16" dur="500"/>
                                        <p:tgtEl>
                                          <p:spTgt spid="145415"/>
                                        </p:tgtEl>
                                      </p:cBhvr>
                                    </p:animEffect>
                                  </p:childTnLst>
                                </p:cTn>
                              </p:par>
                              <p:par>
                                <p:cTn id="17" presetID="9" presetClass="entr" presetSubtype="0" fill="hold" nodeType="withEffect">
                                  <p:stCondLst>
                                    <p:cond delay="0"/>
                                  </p:stCondLst>
                                  <p:childTnLst>
                                    <p:set>
                                      <p:cBhvr>
                                        <p:cTn id="18" dur="1" fill="hold">
                                          <p:stCondLst>
                                            <p:cond delay="0"/>
                                          </p:stCondLst>
                                        </p:cTn>
                                        <p:tgtEl>
                                          <p:spTgt spid="145416">
                                            <p:txEl>
                                              <p:pRg st="0" end="0"/>
                                            </p:txEl>
                                          </p:spTgt>
                                        </p:tgtEl>
                                        <p:attrNameLst>
                                          <p:attrName>style.visibility</p:attrName>
                                        </p:attrNameLst>
                                      </p:cBhvr>
                                      <p:to>
                                        <p:strVal val="visible"/>
                                      </p:to>
                                    </p:set>
                                    <p:animEffect transition="in" filter="dissolve">
                                      <p:cBhvr>
                                        <p:cTn id="19" dur="500"/>
                                        <p:tgtEl>
                                          <p:spTgt spid="145416">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5414"/>
                                        </p:tgtEl>
                                        <p:attrNameLst>
                                          <p:attrName>style.visibility</p:attrName>
                                        </p:attrNameLst>
                                      </p:cBhvr>
                                      <p:to>
                                        <p:strVal val="visible"/>
                                      </p:to>
                                    </p:set>
                                    <p:animEffect transition="in" filter="dissolve">
                                      <p:cBhvr>
                                        <p:cTn id="22" dur="500"/>
                                        <p:tgtEl>
                                          <p:spTgt spid="1454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5413"/>
                                        </p:tgtEl>
                                        <p:attrNameLst>
                                          <p:attrName>style.visibility</p:attrName>
                                        </p:attrNameLst>
                                      </p:cBhvr>
                                      <p:to>
                                        <p:strVal val="visible"/>
                                      </p:to>
                                    </p:set>
                                    <p:animEffect transition="in" filter="dissolve">
                                      <p:cBhvr>
                                        <p:cTn id="25"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P spid="145413" grpId="0"/>
      <p:bldP spid="145414" grpId="0"/>
      <p:bldP spid="1454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WordArt 3"/>
          <p:cNvSpPr>
            <a:spLocks noChangeArrowheads="1" noChangeShapeType="1" noTextEdit="1"/>
          </p:cNvSpPr>
          <p:nvPr/>
        </p:nvSpPr>
        <p:spPr bwMode="auto">
          <a:xfrm>
            <a:off x="1905000" y="-228600"/>
            <a:ext cx="5562600" cy="2667000"/>
          </a:xfrm>
          <a:prstGeom prst="rect">
            <a:avLst/>
          </a:prstGeom>
        </p:spPr>
        <p:txBody>
          <a:bodyPr wrap="none" fromWordArt="1">
            <a:prstTxWarp prst="textDeflate">
              <a:avLst>
                <a:gd name="adj" fmla="val 33667"/>
              </a:avLst>
            </a:prstTxWarp>
          </a:bodyPr>
          <a:lstStyle/>
          <a:p>
            <a:pPr algn="ctr"/>
            <a:r>
              <a:rPr lang="en-US" sz="3600" b="1" kern="10">
                <a:ln w="25400">
                  <a:solidFill>
                    <a:srgbClr val="FFFF00"/>
                  </a:solidFill>
                  <a:round/>
                  <a:headEnd/>
                  <a:tailEnd/>
                </a:ln>
                <a:solidFill>
                  <a:srgbClr val="FF0000"/>
                </a:solidFill>
                <a:latin typeface="Arial"/>
                <a:cs typeface="Arial"/>
              </a:rPr>
              <a:t>THỰC HÀNH</a:t>
            </a:r>
          </a:p>
        </p:txBody>
      </p:sp>
      <p:pic>
        <p:nvPicPr>
          <p:cNvPr id="23555" name="Picture 7" descr="Thi%20ve%20tranh"/>
          <p:cNvPicPr>
            <a:picLocks noChangeAspect="1" noChangeArrowheads="1"/>
          </p:cNvPicPr>
          <p:nvPr/>
        </p:nvPicPr>
        <p:blipFill>
          <a:blip r:embed="rId2"/>
          <a:srcRect/>
          <a:stretch>
            <a:fillRect/>
          </a:stretch>
        </p:blipFill>
        <p:spPr bwMode="auto">
          <a:xfrm>
            <a:off x="1828800" y="2133600"/>
            <a:ext cx="5734050" cy="3810000"/>
          </a:xfrm>
          <a:prstGeom prst="rect">
            <a:avLst/>
          </a:prstGeom>
          <a:noFill/>
          <a:ln w="28575">
            <a:solidFill>
              <a:schemeClr val="folHlink"/>
            </a:solidFill>
            <a:miter lim="800000"/>
            <a:headEnd/>
            <a:tailEnd/>
          </a:ln>
        </p:spPr>
      </p:pic>
      <p:sp>
        <p:nvSpPr>
          <p:cNvPr id="10"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11"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39939"/>
                                        </p:tgtEl>
                                        <p:attrNameLst>
                                          <p:attrName>style.color</p:attrName>
                                        </p:attrNameLst>
                                      </p:cBhvr>
                                      <p:by>
                                        <p:hsl h="-7200000" s="0" l="0"/>
                                      </p:by>
                                    </p:animClr>
                                    <p:animClr clrSpc="hsl" dir="cw">
                                      <p:cBhvr>
                                        <p:cTn id="7" dur="500" fill="hold"/>
                                        <p:tgtEl>
                                          <p:spTgt spid="39939"/>
                                        </p:tgtEl>
                                        <p:attrNameLst>
                                          <p:attrName>fillcolor</p:attrName>
                                        </p:attrNameLst>
                                      </p:cBhvr>
                                      <p:by>
                                        <p:hsl h="-7200000" s="0" l="0"/>
                                      </p:by>
                                    </p:animClr>
                                    <p:animClr clrSpc="hsl" dir="cw">
                                      <p:cBhvr>
                                        <p:cTn id="8" dur="500" fill="hold"/>
                                        <p:tgtEl>
                                          <p:spTgt spid="39939"/>
                                        </p:tgtEl>
                                        <p:attrNameLst>
                                          <p:attrName>stroke.color</p:attrName>
                                        </p:attrNameLst>
                                      </p:cBhvr>
                                      <p:by>
                                        <p:hsl h="-7200000" s="0" l="0"/>
                                      </p:by>
                                    </p:animClr>
                                    <p:set>
                                      <p:cBhvr>
                                        <p:cTn id="9" dur="500" fill="hold"/>
                                        <p:tgtEl>
                                          <p:spTgt spid="39939"/>
                                        </p:tgtEl>
                                        <p:attrNameLst>
                                          <p:attrName>fill.type</p:attrName>
                                        </p:attrNameLst>
                                      </p:cBhvr>
                                      <p:to>
                                        <p:strVal val="solid"/>
                                      </p:to>
                                    </p:set>
                                  </p:childTnLst>
                                  <p:subTnLst>
                                    <p:set>
                                      <p:cBhvr override="childStyle">
                                        <p:cTn dur="1" fill="hold" display="0" masterRel="sameClick" afterEffect="1">
                                          <p:stCondLst>
                                            <p:cond evt="end" delay="0">
                                              <p:tn val="5"/>
                                            </p:cond>
                                          </p:stCondLst>
                                        </p:cTn>
                                        <p:tgtEl>
                                          <p:spTgt spid="399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762000"/>
            <a:ext cx="7848600" cy="579438"/>
          </a:xfrm>
          <a:prstGeom prst="rect">
            <a:avLst/>
          </a:prstGeom>
          <a:noFill/>
          <a:ln w="9525">
            <a:noFill/>
            <a:miter lim="800000"/>
            <a:headEnd/>
            <a:tailEnd/>
          </a:ln>
        </p:spPr>
        <p:txBody>
          <a:bodyPr>
            <a:spAutoFit/>
          </a:bodyPr>
          <a:lstStyle/>
          <a:p>
            <a:pPr algn="ctr">
              <a:spcBef>
                <a:spcPct val="50000"/>
              </a:spcBef>
            </a:pPr>
            <a:r>
              <a:rPr lang="en-US" altLang="en-US" sz="3200" b="1">
                <a:solidFill>
                  <a:srgbClr val="0000CC"/>
                </a:solidFill>
                <a:latin typeface="Arial" charset="0"/>
              </a:rPr>
              <a:t>TRƯNG BÀY SẢN PHẨM</a:t>
            </a:r>
          </a:p>
        </p:txBody>
      </p:sp>
      <p:sp>
        <p:nvSpPr>
          <p:cNvPr id="41987" name="Text Box 3"/>
          <p:cNvSpPr txBox="1">
            <a:spLocks noChangeArrowheads="1"/>
          </p:cNvSpPr>
          <p:nvPr/>
        </p:nvSpPr>
        <p:spPr bwMode="auto">
          <a:xfrm>
            <a:off x="2209800" y="1676400"/>
            <a:ext cx="4572000" cy="641350"/>
          </a:xfrm>
          <a:prstGeom prst="rect">
            <a:avLst/>
          </a:prstGeom>
          <a:noFill/>
          <a:ln w="9525">
            <a:noFill/>
            <a:miter lim="800000"/>
            <a:headEnd/>
            <a:tailEnd/>
          </a:ln>
        </p:spPr>
        <p:txBody>
          <a:bodyPr>
            <a:spAutoFit/>
          </a:bodyPr>
          <a:lstStyle/>
          <a:p>
            <a:pPr algn="ctr">
              <a:spcBef>
                <a:spcPct val="50000"/>
              </a:spcBef>
            </a:pPr>
            <a:r>
              <a:rPr lang="en-US" altLang="en-US" sz="3600" b="1">
                <a:solidFill>
                  <a:srgbClr val="0033CC"/>
                </a:solidFill>
                <a:latin typeface="Arial" charset="0"/>
              </a:rPr>
              <a:t>Nhận xét tranh:</a:t>
            </a:r>
          </a:p>
        </p:txBody>
      </p:sp>
      <p:sp>
        <p:nvSpPr>
          <p:cNvPr id="41988" name="Text Box 4"/>
          <p:cNvSpPr txBox="1">
            <a:spLocks noChangeArrowheads="1"/>
          </p:cNvSpPr>
          <p:nvPr/>
        </p:nvSpPr>
        <p:spPr bwMode="auto">
          <a:xfrm>
            <a:off x="838200" y="2667000"/>
            <a:ext cx="7924800" cy="2289175"/>
          </a:xfrm>
          <a:prstGeom prst="rect">
            <a:avLst/>
          </a:prstGeom>
          <a:noFill/>
          <a:ln w="9525">
            <a:noFill/>
            <a:miter lim="800000"/>
            <a:headEnd/>
            <a:tailEnd/>
          </a:ln>
        </p:spPr>
        <p:txBody>
          <a:bodyPr>
            <a:spAutoFit/>
          </a:bodyPr>
          <a:lstStyle/>
          <a:p>
            <a:pPr>
              <a:spcBef>
                <a:spcPct val="50000"/>
              </a:spcBef>
            </a:pPr>
            <a:r>
              <a:rPr lang="en-US" altLang="en-US" sz="3600">
                <a:solidFill>
                  <a:srgbClr val="0000FF"/>
                </a:solidFill>
                <a:latin typeface="Arial" charset="0"/>
              </a:rPr>
              <a:t>1. Cách sắp xếp bố cục trong tranh</a:t>
            </a:r>
            <a:r>
              <a:rPr lang="en-US" altLang="en-US">
                <a:solidFill>
                  <a:srgbClr val="0000FF"/>
                </a:solidFill>
                <a:latin typeface="Arial" charset="0"/>
              </a:rPr>
              <a:t> </a:t>
            </a:r>
            <a:r>
              <a:rPr lang="en-US" altLang="en-US" sz="3600">
                <a:solidFill>
                  <a:srgbClr val="0000FF"/>
                </a:solidFill>
                <a:latin typeface="Arial" charset="0"/>
              </a:rPr>
              <a:t>?</a:t>
            </a:r>
          </a:p>
          <a:p>
            <a:pPr>
              <a:spcBef>
                <a:spcPct val="50000"/>
              </a:spcBef>
            </a:pPr>
            <a:r>
              <a:rPr lang="en-US" altLang="en-US" sz="3600">
                <a:solidFill>
                  <a:srgbClr val="0000FF"/>
                </a:solidFill>
                <a:latin typeface="Arial" charset="0"/>
              </a:rPr>
              <a:t>2. Cách vẽ chân dung nào ?</a:t>
            </a:r>
          </a:p>
          <a:p>
            <a:pPr>
              <a:spcBef>
                <a:spcPct val="50000"/>
              </a:spcBef>
            </a:pPr>
            <a:r>
              <a:rPr lang="en-US" altLang="en-US" sz="3600">
                <a:solidFill>
                  <a:srgbClr val="0000FF"/>
                </a:solidFill>
                <a:latin typeface="Arial" charset="0"/>
              </a:rPr>
              <a:t>3. Màu sắc trong tranh như thế nào ?</a:t>
            </a:r>
          </a:p>
        </p:txBody>
      </p:sp>
      <p:sp>
        <p:nvSpPr>
          <p:cNvPr id="11"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12"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987"/>
                                        </p:tgtEl>
                                        <p:attrNameLst>
                                          <p:attrName>style.visibility</p:attrName>
                                        </p:attrNameLst>
                                      </p:cBhvr>
                                      <p:to>
                                        <p:strVal val="visible"/>
                                      </p:to>
                                    </p:set>
                                    <p:animEffect transition="in" filter="fade">
                                      <p:cBhvr>
                                        <p:cTn id="13" dur="2000"/>
                                        <p:tgtEl>
                                          <p:spTgt spid="419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1988"/>
                                        </p:tgtEl>
                                        <p:attrNameLst>
                                          <p:attrName>style.visibility</p:attrName>
                                        </p:attrNameLst>
                                      </p:cBhvr>
                                      <p:to>
                                        <p:strVal val="visible"/>
                                      </p:to>
                                    </p:set>
                                    <p:animEffect transition="in" filter="slide(fromBottom)">
                                      <p:cBhvr>
                                        <p:cTn id="18"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background-3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3" name="Picture 5" descr="tranh-hoa-si-liet24809-2"/>
          <p:cNvPicPr>
            <a:picLocks noChangeAspect="1" noChangeArrowheads="1"/>
          </p:cNvPicPr>
          <p:nvPr/>
        </p:nvPicPr>
        <p:blipFill>
          <a:blip r:embed="rId3"/>
          <a:srcRect/>
          <a:stretch>
            <a:fillRect/>
          </a:stretch>
        </p:blipFill>
        <p:spPr bwMode="auto">
          <a:xfrm>
            <a:off x="2057400" y="228600"/>
            <a:ext cx="4467225" cy="5638800"/>
          </a:xfrm>
          <a:prstGeom prst="rect">
            <a:avLst/>
          </a:prstGeom>
          <a:noFill/>
          <a:ln w="9525">
            <a:noFill/>
            <a:miter lim="800000"/>
            <a:headEnd/>
            <a:tailEnd/>
          </a:ln>
        </p:spPr>
      </p:pic>
      <p:sp>
        <p:nvSpPr>
          <p:cNvPr id="25604" name="Text Box 16"/>
          <p:cNvSpPr txBox="1">
            <a:spLocks noChangeArrowheads="1"/>
          </p:cNvSpPr>
          <p:nvPr/>
        </p:nvSpPr>
        <p:spPr bwMode="auto">
          <a:xfrm>
            <a:off x="1828800" y="5867400"/>
            <a:ext cx="4724400" cy="523875"/>
          </a:xfrm>
          <a:prstGeom prst="rect">
            <a:avLst/>
          </a:prstGeom>
          <a:noFill/>
          <a:ln w="9525">
            <a:noFill/>
            <a:miter lim="800000"/>
            <a:headEnd/>
            <a:tailEnd/>
          </a:ln>
        </p:spPr>
        <p:txBody>
          <a:bodyPr>
            <a:spAutoFit/>
          </a:bodyPr>
          <a:lstStyle/>
          <a:p>
            <a:pPr algn="ctr">
              <a:spcBef>
                <a:spcPct val="50000"/>
              </a:spcBef>
            </a:pPr>
            <a:r>
              <a:rPr lang="en-US" altLang="en-US" sz="2800" b="1">
                <a:solidFill>
                  <a:srgbClr val="CC3300"/>
                </a:solidFill>
                <a:latin typeface="Arial" charset="0"/>
              </a:rPr>
              <a:t>Tranh  chân dung</a:t>
            </a:r>
          </a:p>
        </p:txBody>
      </p:sp>
      <p:sp>
        <p:nvSpPr>
          <p:cNvPr id="49207" name="Rectangle 55"/>
          <p:cNvSpPr>
            <a:spLocks noChangeArrowheads="1"/>
          </p:cNvSpPr>
          <p:nvPr/>
        </p:nvSpPr>
        <p:spPr bwMode="auto">
          <a:xfrm>
            <a:off x="2057400" y="228600"/>
            <a:ext cx="4495800" cy="2895600"/>
          </a:xfrm>
          <a:prstGeom prst="rect">
            <a:avLst/>
          </a:prstGeom>
          <a:solidFill>
            <a:srgbClr val="00CCFF"/>
          </a:solidFill>
          <a:ln w="9525">
            <a:solidFill>
              <a:schemeClr val="tx1"/>
            </a:solidFill>
            <a:miter lim="800000"/>
            <a:headEnd/>
            <a:tailEnd/>
          </a:ln>
        </p:spPr>
        <p:txBody>
          <a:bodyPr wrap="none" anchor="ctr"/>
          <a:lstStyle/>
          <a:p>
            <a:endParaRPr lang="vi-VN" altLang="en-US" sz="1600">
              <a:latin typeface="Arial" charset="0"/>
            </a:endParaRPr>
          </a:p>
        </p:txBody>
      </p:sp>
      <p:sp>
        <p:nvSpPr>
          <p:cNvPr id="49208" name="Rectangle 56"/>
          <p:cNvSpPr>
            <a:spLocks noChangeArrowheads="1"/>
          </p:cNvSpPr>
          <p:nvPr/>
        </p:nvSpPr>
        <p:spPr bwMode="auto">
          <a:xfrm>
            <a:off x="2057400" y="3124200"/>
            <a:ext cx="2209800" cy="3276600"/>
          </a:xfrm>
          <a:prstGeom prst="rect">
            <a:avLst/>
          </a:prstGeom>
          <a:solidFill>
            <a:srgbClr val="00CCFF"/>
          </a:solidFill>
          <a:ln w="9525">
            <a:solidFill>
              <a:schemeClr val="tx1"/>
            </a:solidFill>
            <a:miter lim="800000"/>
            <a:headEnd/>
            <a:tailEnd/>
          </a:ln>
        </p:spPr>
        <p:txBody>
          <a:bodyPr wrap="none" anchor="ctr"/>
          <a:lstStyle/>
          <a:p>
            <a:endParaRPr lang="vi-VN" altLang="en-US" sz="1600">
              <a:latin typeface="Arial" charset="0"/>
            </a:endParaRPr>
          </a:p>
        </p:txBody>
      </p:sp>
      <p:sp>
        <p:nvSpPr>
          <p:cNvPr id="49209" name="Rectangle 57"/>
          <p:cNvSpPr>
            <a:spLocks noChangeArrowheads="1"/>
          </p:cNvSpPr>
          <p:nvPr/>
        </p:nvSpPr>
        <p:spPr bwMode="auto">
          <a:xfrm>
            <a:off x="4267200" y="3124200"/>
            <a:ext cx="2286000" cy="3276600"/>
          </a:xfrm>
          <a:prstGeom prst="rect">
            <a:avLst/>
          </a:prstGeom>
          <a:solidFill>
            <a:srgbClr val="00CCFF"/>
          </a:solidFill>
          <a:ln w="9525">
            <a:solidFill>
              <a:schemeClr val="tx1"/>
            </a:solidFill>
            <a:miter lim="800000"/>
            <a:headEnd/>
            <a:tailEnd/>
          </a:ln>
        </p:spPr>
        <p:txBody>
          <a:bodyPr wrap="none" anchor="ctr"/>
          <a:lstStyle/>
          <a:p>
            <a:endParaRPr lang="vi-VN" altLang="en-US" sz="1600">
              <a:latin typeface="Arial" charset="0"/>
            </a:endParaRPr>
          </a:p>
        </p:txBody>
      </p:sp>
      <p:sp>
        <p:nvSpPr>
          <p:cNvPr id="49210" name="Text Box 58"/>
          <p:cNvSpPr txBox="1">
            <a:spLocks noChangeArrowheads="1"/>
          </p:cNvSpPr>
          <p:nvPr/>
        </p:nvSpPr>
        <p:spPr bwMode="auto">
          <a:xfrm>
            <a:off x="2743200" y="685800"/>
            <a:ext cx="3505200" cy="862013"/>
          </a:xfrm>
          <a:prstGeom prst="rect">
            <a:avLst/>
          </a:prstGeom>
          <a:noFill/>
          <a:ln w="9525">
            <a:noFill/>
            <a:miter lim="800000"/>
            <a:headEnd/>
            <a:tailEnd/>
          </a:ln>
        </p:spPr>
        <p:txBody>
          <a:bodyPr>
            <a:spAutoFit/>
          </a:bodyPr>
          <a:lstStyle/>
          <a:p>
            <a:pPr algn="ctr">
              <a:spcBef>
                <a:spcPct val="50000"/>
              </a:spcBef>
            </a:pPr>
            <a:r>
              <a:rPr lang="en-US" altLang="en-US" sz="2000">
                <a:solidFill>
                  <a:srgbClr val="660033"/>
                </a:solidFill>
                <a:latin typeface="Arial" charset="0"/>
              </a:rPr>
              <a:t>Đáp án: </a:t>
            </a:r>
          </a:p>
          <a:p>
            <a:pPr algn="ctr">
              <a:spcBef>
                <a:spcPct val="50000"/>
              </a:spcBef>
            </a:pPr>
            <a:r>
              <a:rPr lang="en-US" altLang="en-US" sz="2000">
                <a:solidFill>
                  <a:srgbClr val="660033"/>
                </a:solidFill>
                <a:latin typeface="Arial" charset="0"/>
              </a:rPr>
              <a:t>là tranh chân dung</a:t>
            </a:r>
          </a:p>
        </p:txBody>
      </p:sp>
      <p:sp>
        <p:nvSpPr>
          <p:cNvPr id="49211" name="Text Box 59"/>
          <p:cNvSpPr txBox="1">
            <a:spLocks noChangeArrowheads="1"/>
          </p:cNvSpPr>
          <p:nvPr/>
        </p:nvSpPr>
        <p:spPr bwMode="auto">
          <a:xfrm>
            <a:off x="2209800" y="3429000"/>
            <a:ext cx="1828800" cy="1338263"/>
          </a:xfrm>
          <a:prstGeom prst="rect">
            <a:avLst/>
          </a:prstGeom>
          <a:noFill/>
          <a:ln w="9525">
            <a:noFill/>
            <a:miter lim="800000"/>
            <a:headEnd/>
            <a:tailEnd/>
          </a:ln>
        </p:spPr>
        <p:txBody>
          <a:bodyPr>
            <a:spAutoFit/>
          </a:bodyPr>
          <a:lstStyle/>
          <a:p>
            <a:pPr algn="ctr">
              <a:spcBef>
                <a:spcPct val="50000"/>
              </a:spcBef>
            </a:pPr>
            <a:r>
              <a:rPr lang="en-US" altLang="en-US" b="1">
                <a:solidFill>
                  <a:srgbClr val="660033"/>
                </a:solidFill>
                <a:latin typeface="Arial" charset="0"/>
              </a:rPr>
              <a:t>Đáp án:</a:t>
            </a:r>
          </a:p>
          <a:p>
            <a:pPr algn="ctr">
              <a:spcBef>
                <a:spcPct val="50000"/>
              </a:spcBef>
            </a:pPr>
            <a:r>
              <a:rPr lang="en-US" altLang="en-US" b="1">
                <a:solidFill>
                  <a:srgbClr val="660033"/>
                </a:solidFill>
                <a:latin typeface="Arial" charset="0"/>
              </a:rPr>
              <a:t>Vẽ khuôn mặt, mắt, mũi,miệng…</a:t>
            </a:r>
          </a:p>
        </p:txBody>
      </p:sp>
      <p:sp>
        <p:nvSpPr>
          <p:cNvPr id="49212" name="Text Box 60"/>
          <p:cNvSpPr txBox="1">
            <a:spLocks noChangeArrowheads="1"/>
          </p:cNvSpPr>
          <p:nvPr/>
        </p:nvSpPr>
        <p:spPr bwMode="auto">
          <a:xfrm>
            <a:off x="4648200" y="3429000"/>
            <a:ext cx="1676400" cy="1446213"/>
          </a:xfrm>
          <a:prstGeom prst="rect">
            <a:avLst/>
          </a:prstGeom>
          <a:noFill/>
          <a:ln w="9525">
            <a:noFill/>
            <a:miter lim="800000"/>
            <a:headEnd/>
            <a:tailEnd/>
          </a:ln>
        </p:spPr>
        <p:txBody>
          <a:bodyPr>
            <a:spAutoFit/>
          </a:bodyPr>
          <a:lstStyle/>
          <a:p>
            <a:pPr algn="ctr">
              <a:spcBef>
                <a:spcPct val="50000"/>
              </a:spcBef>
            </a:pPr>
            <a:r>
              <a:rPr lang="en-US" altLang="en-US" sz="1600" b="1">
                <a:solidFill>
                  <a:srgbClr val="660033"/>
                </a:solidFill>
                <a:latin typeface="Arial" charset="0"/>
              </a:rPr>
              <a:t>Đáp án:</a:t>
            </a:r>
          </a:p>
          <a:p>
            <a:pPr algn="ctr">
              <a:spcBef>
                <a:spcPct val="50000"/>
              </a:spcBef>
            </a:pPr>
            <a:r>
              <a:rPr lang="en-US" altLang="en-US" sz="1600" b="1">
                <a:solidFill>
                  <a:srgbClr val="660033"/>
                </a:solidFill>
                <a:latin typeface="Arial" charset="0"/>
              </a:rPr>
              <a:t> chân dung khuôn mặt, bán thân, toàn thân.</a:t>
            </a:r>
          </a:p>
        </p:txBody>
      </p:sp>
      <p:sp>
        <p:nvSpPr>
          <p:cNvPr id="49213" name="AutoShape 61"/>
          <p:cNvSpPr>
            <a:spLocks noChangeArrowheads="1"/>
          </p:cNvSpPr>
          <p:nvPr/>
        </p:nvSpPr>
        <p:spPr bwMode="auto">
          <a:xfrm>
            <a:off x="1981200" y="152400"/>
            <a:ext cx="4419600" cy="2133600"/>
          </a:xfrm>
          <a:prstGeom prst="cloudCallout">
            <a:avLst>
              <a:gd name="adj1" fmla="val -44542"/>
              <a:gd name="adj2" fmla="val 52606"/>
            </a:avLst>
          </a:prstGeom>
          <a:solidFill>
            <a:srgbClr val="FF00FF"/>
          </a:solidFill>
          <a:ln w="9525">
            <a:solidFill>
              <a:schemeClr val="tx1"/>
            </a:solidFill>
            <a:round/>
            <a:headEnd/>
            <a:tailEnd/>
          </a:ln>
          <a:effectLst/>
        </p:spPr>
        <p:txBody>
          <a:bodyPr/>
          <a:lstStyle/>
          <a:p>
            <a:pPr>
              <a:lnSpc>
                <a:spcPct val="90000"/>
              </a:lnSpc>
              <a:spcBef>
                <a:spcPct val="20000"/>
              </a:spcBef>
              <a:buClr>
                <a:schemeClr val="hlink"/>
              </a:buClr>
              <a:defRPr/>
            </a:pPr>
            <a:r>
              <a:rPr lang="en-US">
                <a:blipFill>
                  <a:blip r:embed="rId4"/>
                  <a:tile tx="0" ty="0" sx="100000" sy="100000" flip="none" algn="tl"/>
                </a:blipFill>
                <a:latin typeface="Arial"/>
              </a:rPr>
              <a:t>Tranh gì vẽ về một người cụ thể và chỉ tập trung diễn tả đặc điểm riêng và trạng thái tình cảm của nhân vật?</a:t>
            </a:r>
          </a:p>
          <a:p>
            <a:pPr algn="ctr">
              <a:defRPr/>
            </a:pPr>
            <a:endParaRPr lang="en-US">
              <a:blipFill>
                <a:blip r:embed="rId4"/>
                <a:tile tx="0" ty="0" sx="100000" sy="100000" flip="none" algn="tl"/>
              </a:blipFill>
              <a:latin typeface="Arial"/>
            </a:endParaRPr>
          </a:p>
        </p:txBody>
      </p:sp>
      <p:sp>
        <p:nvSpPr>
          <p:cNvPr id="49214" name="AutoShape 62"/>
          <p:cNvSpPr>
            <a:spLocks noChangeArrowheads="1"/>
          </p:cNvSpPr>
          <p:nvPr/>
        </p:nvSpPr>
        <p:spPr bwMode="auto">
          <a:xfrm>
            <a:off x="1676400" y="3505200"/>
            <a:ext cx="2971800" cy="1600200"/>
          </a:xfrm>
          <a:prstGeom prst="cloudCallout">
            <a:avLst>
              <a:gd name="adj1" fmla="val -32213"/>
              <a:gd name="adj2" fmla="val 67162"/>
            </a:avLst>
          </a:prstGeom>
          <a:solidFill>
            <a:schemeClr val="accent1"/>
          </a:solidFill>
          <a:ln w="9525">
            <a:solidFill>
              <a:schemeClr val="tx1"/>
            </a:solidFill>
            <a:round/>
            <a:headEnd/>
            <a:tailEnd/>
          </a:ln>
        </p:spPr>
        <p:txBody>
          <a:bodyPr/>
          <a:lstStyle/>
          <a:p>
            <a:pPr algn="ctr"/>
            <a:r>
              <a:rPr lang="en-US" altLang="en-US" sz="2000">
                <a:solidFill>
                  <a:srgbClr val="660066"/>
                </a:solidFill>
                <a:latin typeface="Arial" charset="0"/>
              </a:rPr>
              <a:t>Tranh chân dung vẽ gì?</a:t>
            </a:r>
          </a:p>
        </p:txBody>
      </p:sp>
      <p:sp>
        <p:nvSpPr>
          <p:cNvPr id="49216" name="AutoShape 64"/>
          <p:cNvSpPr>
            <a:spLocks noChangeArrowheads="1"/>
          </p:cNvSpPr>
          <p:nvPr/>
        </p:nvSpPr>
        <p:spPr bwMode="auto">
          <a:xfrm>
            <a:off x="4343400" y="3200400"/>
            <a:ext cx="3733800" cy="1981200"/>
          </a:xfrm>
          <a:prstGeom prst="cloudCallout">
            <a:avLst>
              <a:gd name="adj1" fmla="val -43750"/>
              <a:gd name="adj2" fmla="val 29968"/>
            </a:avLst>
          </a:prstGeom>
          <a:solidFill>
            <a:srgbClr val="993366"/>
          </a:solidFill>
          <a:ln w="9525">
            <a:solidFill>
              <a:schemeClr val="tx1"/>
            </a:solidFill>
            <a:round/>
            <a:headEnd/>
            <a:tailEnd/>
          </a:ln>
          <a:effectLst/>
        </p:spPr>
        <p:txBody>
          <a:bodyPr/>
          <a:lstStyle/>
          <a:p>
            <a:pPr algn="ctr">
              <a:defRPr/>
            </a:pPr>
            <a:r>
              <a:rPr lang="en-US" sz="1600" b="1">
                <a:ln w="12700">
                  <a:solidFill>
                    <a:schemeClr val="tx2">
                      <a:satMod val="155000"/>
                    </a:schemeClr>
                  </a:solidFill>
                  <a:prstDash val="solid"/>
                </a:ln>
                <a:solidFill>
                  <a:srgbClr val="FFFF66"/>
                </a:solidFill>
                <a:effectLst>
                  <a:outerShdw blurRad="41275" dist="20320" dir="1800000" algn="tl" rotWithShape="0">
                    <a:srgbClr val="000000">
                      <a:alpha val="40000"/>
                    </a:srgbClr>
                  </a:outerShdw>
                </a:effectLst>
                <a:latin typeface="Arial"/>
              </a:rPr>
              <a:t>Có mấy loại tranh chân dung? Là những loại nào?</a:t>
            </a:r>
          </a:p>
        </p:txBody>
      </p:sp>
      <p:sp>
        <p:nvSpPr>
          <p:cNvPr id="49217" name="AutoShape 65"/>
          <p:cNvSpPr>
            <a:spLocks noChangeArrowheads="1"/>
          </p:cNvSpPr>
          <p:nvPr/>
        </p:nvSpPr>
        <p:spPr bwMode="auto">
          <a:xfrm>
            <a:off x="1676400" y="-228600"/>
            <a:ext cx="4572000" cy="3200400"/>
          </a:xfrm>
          <a:prstGeom prst="irregularSeal1">
            <a:avLst/>
          </a:prstGeom>
          <a:solidFill>
            <a:srgbClr val="CCFFFF"/>
          </a:solidFill>
          <a:ln w="9525">
            <a:solidFill>
              <a:schemeClr val="tx1"/>
            </a:solidFill>
            <a:miter lim="800000"/>
            <a:headEnd/>
            <a:tailEnd/>
          </a:ln>
        </p:spPr>
        <p:txBody>
          <a:bodyPr wrap="none" anchor="ctr"/>
          <a:lstStyle/>
          <a:p>
            <a:endParaRPr lang="vi-VN" altLang="en-US" sz="1600">
              <a:latin typeface="Arial" charset="0"/>
            </a:endParaRPr>
          </a:p>
        </p:txBody>
      </p:sp>
      <p:sp>
        <p:nvSpPr>
          <p:cNvPr id="49218" name="AutoShape 66"/>
          <p:cNvSpPr>
            <a:spLocks noChangeArrowheads="1"/>
          </p:cNvSpPr>
          <p:nvPr/>
        </p:nvSpPr>
        <p:spPr bwMode="auto">
          <a:xfrm>
            <a:off x="762000" y="3048000"/>
            <a:ext cx="3810000" cy="2133600"/>
          </a:xfrm>
          <a:prstGeom prst="irregularSeal1">
            <a:avLst/>
          </a:prstGeom>
          <a:solidFill>
            <a:srgbClr val="CCFFFF"/>
          </a:solidFill>
          <a:ln w="9525">
            <a:solidFill>
              <a:schemeClr val="tx1"/>
            </a:solidFill>
            <a:miter lim="800000"/>
            <a:headEnd/>
            <a:tailEnd/>
          </a:ln>
        </p:spPr>
        <p:txBody>
          <a:bodyPr wrap="none" anchor="ctr"/>
          <a:lstStyle/>
          <a:p>
            <a:endParaRPr lang="vi-VN" altLang="en-US" sz="1600">
              <a:latin typeface="Arial" charset="0"/>
            </a:endParaRPr>
          </a:p>
        </p:txBody>
      </p:sp>
      <p:sp>
        <p:nvSpPr>
          <p:cNvPr id="49219" name="AutoShape 67"/>
          <p:cNvSpPr>
            <a:spLocks noChangeArrowheads="1"/>
          </p:cNvSpPr>
          <p:nvPr/>
        </p:nvSpPr>
        <p:spPr bwMode="auto">
          <a:xfrm>
            <a:off x="4114800" y="3048000"/>
            <a:ext cx="3810000" cy="2133600"/>
          </a:xfrm>
          <a:prstGeom prst="irregularSeal1">
            <a:avLst/>
          </a:prstGeom>
          <a:solidFill>
            <a:srgbClr val="CCFFFF"/>
          </a:solidFill>
          <a:ln w="9525">
            <a:solidFill>
              <a:schemeClr val="tx1"/>
            </a:solidFill>
            <a:miter lim="800000"/>
            <a:headEnd/>
            <a:tailEnd/>
          </a:ln>
        </p:spPr>
        <p:txBody>
          <a:bodyPr wrap="none" anchor="ctr"/>
          <a:lstStyle/>
          <a:p>
            <a:endParaRPr lang="vi-VN" altLang="en-US" sz="1600">
              <a:latin typeface="Arial" charset="0"/>
            </a:endParaRPr>
          </a:p>
        </p:txBody>
      </p:sp>
      <p:sp>
        <p:nvSpPr>
          <p:cNvPr id="49220" name="Text Box 68"/>
          <p:cNvSpPr txBox="1">
            <a:spLocks noChangeArrowheads="1"/>
          </p:cNvSpPr>
          <p:nvPr/>
        </p:nvSpPr>
        <p:spPr bwMode="auto">
          <a:xfrm>
            <a:off x="3505200" y="838200"/>
            <a:ext cx="990600" cy="646113"/>
          </a:xfrm>
          <a:prstGeom prst="rect">
            <a:avLst/>
          </a:prstGeom>
          <a:noFill/>
          <a:ln w="9525">
            <a:noFill/>
            <a:miter lim="800000"/>
            <a:headEnd/>
            <a:tailEnd/>
          </a:ln>
        </p:spPr>
        <p:txBody>
          <a:bodyPr>
            <a:spAutoFit/>
          </a:bodyPr>
          <a:lstStyle/>
          <a:p>
            <a:pPr algn="ctr">
              <a:spcBef>
                <a:spcPct val="50000"/>
              </a:spcBef>
            </a:pPr>
            <a:r>
              <a:rPr lang="en-US" altLang="en-US" sz="3600" b="1">
                <a:solidFill>
                  <a:srgbClr val="660066"/>
                </a:solidFill>
                <a:latin typeface="Arial" charset="0"/>
              </a:rPr>
              <a:t>1</a:t>
            </a:r>
          </a:p>
        </p:txBody>
      </p:sp>
      <p:sp>
        <p:nvSpPr>
          <p:cNvPr id="49221" name="Text Box 69"/>
          <p:cNvSpPr txBox="1">
            <a:spLocks noChangeArrowheads="1"/>
          </p:cNvSpPr>
          <p:nvPr/>
        </p:nvSpPr>
        <p:spPr bwMode="auto">
          <a:xfrm>
            <a:off x="2057400" y="3810000"/>
            <a:ext cx="990600" cy="708025"/>
          </a:xfrm>
          <a:prstGeom prst="rect">
            <a:avLst/>
          </a:prstGeom>
          <a:noFill/>
          <a:ln w="9525">
            <a:noFill/>
            <a:miter lim="800000"/>
            <a:headEnd/>
            <a:tailEnd/>
          </a:ln>
        </p:spPr>
        <p:txBody>
          <a:bodyPr>
            <a:spAutoFit/>
          </a:bodyPr>
          <a:lstStyle/>
          <a:p>
            <a:pPr algn="ctr">
              <a:spcBef>
                <a:spcPct val="50000"/>
              </a:spcBef>
            </a:pPr>
            <a:r>
              <a:rPr lang="en-US" altLang="en-US" sz="4000" b="1">
                <a:solidFill>
                  <a:srgbClr val="660066"/>
                </a:solidFill>
                <a:latin typeface="Arial" charset="0"/>
              </a:rPr>
              <a:t>2</a:t>
            </a:r>
          </a:p>
        </p:txBody>
      </p:sp>
      <p:sp>
        <p:nvSpPr>
          <p:cNvPr id="49222" name="Text Box 70"/>
          <p:cNvSpPr txBox="1">
            <a:spLocks noChangeArrowheads="1"/>
          </p:cNvSpPr>
          <p:nvPr/>
        </p:nvSpPr>
        <p:spPr bwMode="auto">
          <a:xfrm>
            <a:off x="5257800" y="3733800"/>
            <a:ext cx="990600" cy="646113"/>
          </a:xfrm>
          <a:prstGeom prst="rect">
            <a:avLst/>
          </a:prstGeom>
          <a:noFill/>
          <a:ln w="9525">
            <a:noFill/>
            <a:miter lim="800000"/>
            <a:headEnd/>
            <a:tailEnd/>
          </a:ln>
        </p:spPr>
        <p:txBody>
          <a:bodyPr>
            <a:spAutoFit/>
          </a:bodyPr>
          <a:lstStyle/>
          <a:p>
            <a:pPr algn="ctr">
              <a:spcBef>
                <a:spcPct val="50000"/>
              </a:spcBef>
            </a:pPr>
            <a:r>
              <a:rPr lang="en-US" altLang="en-US" sz="3600" b="1">
                <a:solidFill>
                  <a:srgbClr val="660066"/>
                </a:solidFill>
                <a:latin typeface="Arial" charset="0"/>
              </a:rPr>
              <a:t>3</a:t>
            </a:r>
          </a:p>
        </p:txBody>
      </p:sp>
      <p:sp>
        <p:nvSpPr>
          <p:cNvPr id="49224" name="WordArt 72" descr="White marble"/>
          <p:cNvSpPr>
            <a:spLocks noChangeArrowheads="1" noChangeShapeType="1" noTextEdit="1"/>
          </p:cNvSpPr>
          <p:nvPr/>
        </p:nvSpPr>
        <p:spPr bwMode="auto">
          <a:xfrm>
            <a:off x="1752600" y="5791200"/>
            <a:ext cx="5267325" cy="842963"/>
          </a:xfrm>
          <a:prstGeom prst="rect">
            <a:avLst/>
          </a:prstGeom>
        </p:spPr>
        <p:txBody>
          <a:bodyPr wrap="none" fromWordArt="1">
            <a:prstTxWarp prst="textInflate">
              <a:avLst>
                <a:gd name="adj" fmla="val 13634"/>
              </a:avLst>
            </a:prstTxWarp>
            <a:scene3d>
              <a:camera prst="legacyObliqueRight"/>
              <a:lightRig rig="legacyHarsh3" dir="t"/>
            </a:scene3d>
            <a:sp3d extrusionH="100000" prstMaterial="legacyMatte">
              <a:extrusionClr>
                <a:srgbClr val="663300"/>
              </a:extrusionClr>
            </a:sp3d>
          </a:bodyPr>
          <a:lstStyle/>
          <a:p>
            <a:pPr algn="ctr"/>
            <a:r>
              <a:rPr lang="it-IT" sz="2800" kern="10">
                <a:ln w="9525">
                  <a:round/>
                  <a:headEnd/>
                  <a:tailEnd/>
                </a:ln>
                <a:blipFill dpi="0" rotWithShape="0">
                  <a:blip r:embed="rId5"/>
                  <a:srcRect/>
                  <a:tile tx="0" ty="0" sx="100000" sy="100000" flip="none" algn="tl"/>
                </a:blipFill>
                <a:latin typeface="Arial"/>
                <a:cs typeface="Arial"/>
              </a:rPr>
              <a:t>TRÒ CHƠI AI THÔNG MINH</a:t>
            </a:r>
            <a:endParaRPr lang="en-US" sz="2800" kern="10">
              <a:ln w="9525">
                <a:round/>
                <a:headEnd/>
                <a:tailEnd/>
              </a:ln>
              <a:blipFill dpi="0" rotWithShape="0">
                <a:blip r:embed="rId5"/>
                <a:srcRect/>
                <a:tile tx="0" ty="0" sx="100000" sy="100000" flip="none" algn="tl"/>
              </a:blipFill>
              <a:latin typeface="Arial"/>
              <a:cs typeface="Arial"/>
            </a:endParaRPr>
          </a:p>
        </p:txBody>
      </p:sp>
      <p:sp>
        <p:nvSpPr>
          <p:cNvPr id="27"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28"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9220"/>
                                        </p:tgtEl>
                                      </p:cBhvr>
                                    </p:animEffect>
                                    <p:set>
                                      <p:cBhvr>
                                        <p:cTn id="7" dur="1" fill="hold">
                                          <p:stCondLst>
                                            <p:cond delay="499"/>
                                          </p:stCondLst>
                                        </p:cTn>
                                        <p:tgtEl>
                                          <p:spTgt spid="4922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9217"/>
                                        </p:tgtEl>
                                      </p:cBhvr>
                                    </p:animEffect>
                                    <p:set>
                                      <p:cBhvr>
                                        <p:cTn id="12" dur="1" fill="hold">
                                          <p:stCondLst>
                                            <p:cond delay="499"/>
                                          </p:stCondLst>
                                        </p:cTn>
                                        <p:tgtEl>
                                          <p:spTgt spid="4921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49213"/>
                                        </p:tgtEl>
                                      </p:cBhvr>
                                    </p:animEffect>
                                    <p:set>
                                      <p:cBhvr>
                                        <p:cTn id="17" dur="1" fill="hold">
                                          <p:stCondLst>
                                            <p:cond delay="499"/>
                                          </p:stCondLst>
                                        </p:cTn>
                                        <p:tgtEl>
                                          <p:spTgt spid="4921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0" nodeType="clickEffect">
                                  <p:stCondLst>
                                    <p:cond delay="0"/>
                                  </p:stCondLst>
                                  <p:childTnLst>
                                    <p:animEffect transition="out" filter="diamond(in)">
                                      <p:cBhvr>
                                        <p:cTn id="21" dur="2000"/>
                                        <p:tgtEl>
                                          <p:spTgt spid="49210"/>
                                        </p:tgtEl>
                                      </p:cBhvr>
                                    </p:animEffect>
                                    <p:set>
                                      <p:cBhvr>
                                        <p:cTn id="22" dur="1" fill="hold">
                                          <p:stCondLst>
                                            <p:cond delay="1999"/>
                                          </p:stCondLst>
                                        </p:cTn>
                                        <p:tgtEl>
                                          <p:spTgt spid="492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49207"/>
                                        </p:tgtEl>
                                      </p:cBhvr>
                                    </p:animEffect>
                                    <p:set>
                                      <p:cBhvr>
                                        <p:cTn id="27" dur="1" fill="hold">
                                          <p:stCondLst>
                                            <p:cond delay="499"/>
                                          </p:stCondLst>
                                        </p:cTn>
                                        <p:tgtEl>
                                          <p:spTgt spid="4920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49221"/>
                                        </p:tgtEl>
                                      </p:cBhvr>
                                    </p:animEffect>
                                    <p:set>
                                      <p:cBhvr>
                                        <p:cTn id="32" dur="1" fill="hold">
                                          <p:stCondLst>
                                            <p:cond delay="499"/>
                                          </p:stCondLst>
                                        </p:cTn>
                                        <p:tgtEl>
                                          <p:spTgt spid="4922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49218"/>
                                        </p:tgtEl>
                                      </p:cBhvr>
                                    </p:animEffect>
                                    <p:set>
                                      <p:cBhvr>
                                        <p:cTn id="37" dur="1" fill="hold">
                                          <p:stCondLst>
                                            <p:cond delay="499"/>
                                          </p:stCondLst>
                                        </p:cTn>
                                        <p:tgtEl>
                                          <p:spTgt spid="4921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9214"/>
                                        </p:tgtEl>
                                      </p:cBhvr>
                                    </p:animEffect>
                                    <p:set>
                                      <p:cBhvr>
                                        <p:cTn id="42" dur="1" fill="hold">
                                          <p:stCondLst>
                                            <p:cond delay="499"/>
                                          </p:stCondLst>
                                        </p:cTn>
                                        <p:tgtEl>
                                          <p:spTgt spid="492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49211"/>
                                        </p:tgtEl>
                                      </p:cBhvr>
                                    </p:animEffect>
                                    <p:set>
                                      <p:cBhvr>
                                        <p:cTn id="47" dur="1" fill="hold">
                                          <p:stCondLst>
                                            <p:cond delay="499"/>
                                          </p:stCondLst>
                                        </p:cTn>
                                        <p:tgtEl>
                                          <p:spTgt spid="4921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0" nodeType="clickEffect">
                                  <p:stCondLst>
                                    <p:cond delay="0"/>
                                  </p:stCondLst>
                                  <p:childTnLst>
                                    <p:animEffect transition="out" filter="blinds(horizontal)">
                                      <p:cBhvr>
                                        <p:cTn id="51" dur="500"/>
                                        <p:tgtEl>
                                          <p:spTgt spid="49208"/>
                                        </p:tgtEl>
                                      </p:cBhvr>
                                    </p:animEffect>
                                    <p:set>
                                      <p:cBhvr>
                                        <p:cTn id="52" dur="1" fill="hold">
                                          <p:stCondLst>
                                            <p:cond delay="499"/>
                                          </p:stCondLst>
                                        </p:cTn>
                                        <p:tgtEl>
                                          <p:spTgt spid="4920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0" nodeType="clickEffect">
                                  <p:stCondLst>
                                    <p:cond delay="0"/>
                                  </p:stCondLst>
                                  <p:childTnLst>
                                    <p:animEffect transition="out" filter="blinds(horizontal)">
                                      <p:cBhvr>
                                        <p:cTn id="56" dur="500"/>
                                        <p:tgtEl>
                                          <p:spTgt spid="49222"/>
                                        </p:tgtEl>
                                      </p:cBhvr>
                                    </p:animEffect>
                                    <p:set>
                                      <p:cBhvr>
                                        <p:cTn id="57" dur="1" fill="hold">
                                          <p:stCondLst>
                                            <p:cond delay="499"/>
                                          </p:stCondLst>
                                        </p:cTn>
                                        <p:tgtEl>
                                          <p:spTgt spid="49222"/>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0" nodeType="clickEffect">
                                  <p:stCondLst>
                                    <p:cond delay="0"/>
                                  </p:stCondLst>
                                  <p:childTnLst>
                                    <p:animEffect transition="out" filter="blinds(horizontal)">
                                      <p:cBhvr>
                                        <p:cTn id="61" dur="500"/>
                                        <p:tgtEl>
                                          <p:spTgt spid="49219"/>
                                        </p:tgtEl>
                                      </p:cBhvr>
                                    </p:animEffect>
                                    <p:set>
                                      <p:cBhvr>
                                        <p:cTn id="62" dur="1" fill="hold">
                                          <p:stCondLst>
                                            <p:cond delay="499"/>
                                          </p:stCondLst>
                                        </p:cTn>
                                        <p:tgtEl>
                                          <p:spTgt spid="4921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nodeType="clickEffect">
                                  <p:stCondLst>
                                    <p:cond delay="0"/>
                                  </p:stCondLst>
                                  <p:childTnLst>
                                    <p:animEffect transition="out" filter="blinds(horizontal)">
                                      <p:cBhvr>
                                        <p:cTn id="66" dur="500"/>
                                        <p:tgtEl>
                                          <p:spTgt spid="49216"/>
                                        </p:tgtEl>
                                      </p:cBhvr>
                                    </p:animEffect>
                                    <p:set>
                                      <p:cBhvr>
                                        <p:cTn id="67" dur="1" fill="hold">
                                          <p:stCondLst>
                                            <p:cond delay="499"/>
                                          </p:stCondLst>
                                        </p:cTn>
                                        <p:tgtEl>
                                          <p:spTgt spid="49216"/>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49212"/>
                                        </p:tgtEl>
                                      </p:cBhvr>
                                    </p:animEffect>
                                    <p:set>
                                      <p:cBhvr>
                                        <p:cTn id="72" dur="1" fill="hold">
                                          <p:stCondLst>
                                            <p:cond delay="499"/>
                                          </p:stCondLst>
                                        </p:cTn>
                                        <p:tgtEl>
                                          <p:spTgt spid="49212"/>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0" nodeType="clickEffect">
                                  <p:stCondLst>
                                    <p:cond delay="0"/>
                                  </p:stCondLst>
                                  <p:childTnLst>
                                    <p:animEffect transition="out" filter="blinds(horizontal)">
                                      <p:cBhvr>
                                        <p:cTn id="76" dur="500"/>
                                        <p:tgtEl>
                                          <p:spTgt spid="49209"/>
                                        </p:tgtEl>
                                      </p:cBhvr>
                                    </p:animEffect>
                                    <p:set>
                                      <p:cBhvr>
                                        <p:cTn id="77" dur="1" fill="hold">
                                          <p:stCondLst>
                                            <p:cond delay="499"/>
                                          </p:stCondLst>
                                        </p:cTn>
                                        <p:tgtEl>
                                          <p:spTgt spid="4920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0" nodeType="clickEffect">
                                  <p:stCondLst>
                                    <p:cond delay="0"/>
                                  </p:stCondLst>
                                  <p:childTnLst>
                                    <p:animEffect transition="out" filter="box(in)">
                                      <p:cBhvr>
                                        <p:cTn id="81" dur="500"/>
                                        <p:tgtEl>
                                          <p:spTgt spid="49224"/>
                                        </p:tgtEl>
                                      </p:cBhvr>
                                    </p:animEffect>
                                    <p:set>
                                      <p:cBhvr>
                                        <p:cTn id="82" dur="1" fill="hold">
                                          <p:stCondLst>
                                            <p:cond delay="499"/>
                                          </p:stCondLst>
                                        </p:cTn>
                                        <p:tgtEl>
                                          <p:spTgt spid="49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7" grpId="0" animBg="1"/>
      <p:bldP spid="49208" grpId="0" animBg="1"/>
      <p:bldP spid="49209" grpId="0" animBg="1"/>
      <p:bldP spid="49210" grpId="0"/>
      <p:bldP spid="49211" grpId="0"/>
      <p:bldP spid="49212" grpId="0"/>
      <p:bldP spid="49214" grpId="0" animBg="1"/>
      <p:bldP spid="49217" grpId="0" animBg="1"/>
      <p:bldP spid="49218" grpId="0" animBg="1"/>
      <p:bldP spid="49219" grpId="0" animBg="1"/>
      <p:bldP spid="49220" grpId="0"/>
      <p:bldP spid="49221" grpId="0"/>
      <p:bldP spid="49222" grpId="0"/>
      <p:bldP spid="492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273201217455867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142" name="WordArt 14"/>
          <p:cNvSpPr>
            <a:spLocks noChangeArrowheads="1" noChangeShapeType="1" noTextEdit="1"/>
          </p:cNvSpPr>
          <p:nvPr/>
        </p:nvSpPr>
        <p:spPr bwMode="auto">
          <a:xfrm>
            <a:off x="914400" y="533400"/>
            <a:ext cx="6477000" cy="1371600"/>
          </a:xfrm>
          <a:prstGeom prst="rect">
            <a:avLst/>
          </a:prstGeom>
        </p:spPr>
        <p:txBody>
          <a:bodyPr wrap="none" fromWordArt="1">
            <a:prstTxWarp prst="textPlain">
              <a:avLst>
                <a:gd name="adj" fmla="val 50000"/>
              </a:avLst>
            </a:prstTxWarp>
          </a:bodyPr>
          <a:lstStyle/>
          <a:p>
            <a:pPr algn="ctr"/>
            <a:r>
              <a:rPr lang="vi-VN" sz="2800" b="1" kern="10">
                <a:ln w="19050">
                  <a:solidFill>
                    <a:srgbClr val="99CCFF"/>
                  </a:solidFill>
                  <a:round/>
                  <a:headEnd/>
                  <a:tailEnd/>
                </a:ln>
                <a:blipFill dpi="0" rotWithShape="1">
                  <a:blip r:embed="rId3"/>
                  <a:srcRect/>
                  <a:tile tx="0" ty="0" sx="100000" sy="100000" flip="none" algn="tl"/>
                </a:blipFill>
                <a:latin typeface="Arial"/>
                <a:cs typeface="Arial"/>
              </a:rPr>
              <a:t>     Bài 8: VẼ TRANH</a:t>
            </a:r>
          </a:p>
          <a:p>
            <a:pPr algn="ctr"/>
            <a:r>
              <a:rPr lang="vi-VN" sz="2800" b="1" kern="10">
                <a:ln w="19050">
                  <a:solidFill>
                    <a:srgbClr val="99CCFF"/>
                  </a:solidFill>
                  <a:round/>
                  <a:headEnd/>
                  <a:tailEnd/>
                </a:ln>
                <a:blipFill dpi="0" rotWithShape="1">
                  <a:blip r:embed="rId3"/>
                  <a:srcRect/>
                  <a:tile tx="0" ty="0" sx="100000" sy="100000" flip="none" algn="tl"/>
                </a:blipFill>
                <a:latin typeface="Arial"/>
                <a:cs typeface="Arial"/>
              </a:rPr>
              <a:t>ĐỀ TÀI VẼ CHÂN DUNG</a:t>
            </a:r>
            <a:endParaRPr lang="en-US" sz="2800" b="1" kern="10">
              <a:ln w="19050">
                <a:solidFill>
                  <a:srgbClr val="99CCFF"/>
                </a:solidFill>
                <a:round/>
                <a:headEnd/>
                <a:tailEnd/>
              </a:ln>
              <a:blipFill dpi="0" rotWithShape="1">
                <a:blip r:embed="rId3"/>
                <a:srcRect/>
                <a:tile tx="0" ty="0" sx="100000" sy="100000" flip="none" algn="tl"/>
              </a:blipFill>
              <a:latin typeface="Arial"/>
              <a:cs typeface="Arial"/>
            </a:endParaRPr>
          </a:p>
        </p:txBody>
      </p:sp>
      <p:grpSp>
        <p:nvGrpSpPr>
          <p:cNvPr id="5124" name="Group 22"/>
          <p:cNvGrpSpPr>
            <a:grpSpLocks/>
          </p:cNvGrpSpPr>
          <p:nvPr/>
        </p:nvGrpSpPr>
        <p:grpSpPr bwMode="auto">
          <a:xfrm>
            <a:off x="1447800" y="2057400"/>
            <a:ext cx="3581400" cy="4572000"/>
            <a:chOff x="1440" y="528"/>
            <a:chExt cx="2832" cy="3600"/>
          </a:xfrm>
        </p:grpSpPr>
        <p:sp>
          <p:nvSpPr>
            <p:cNvPr id="5125" name="Rectangle 23"/>
            <p:cNvSpPr>
              <a:spLocks noChangeArrowheads="1"/>
            </p:cNvSpPr>
            <p:nvPr/>
          </p:nvSpPr>
          <p:spPr bwMode="auto">
            <a:xfrm>
              <a:off x="1440" y="528"/>
              <a:ext cx="2832" cy="3600"/>
            </a:xfrm>
            <a:prstGeom prst="rect">
              <a:avLst/>
            </a:prstGeom>
            <a:solidFill>
              <a:srgbClr val="FF0000"/>
            </a:solidFill>
            <a:ln w="9525">
              <a:solidFill>
                <a:schemeClr val="tx1"/>
              </a:solidFill>
              <a:miter lim="800000"/>
              <a:headEnd/>
              <a:tailEnd/>
            </a:ln>
          </p:spPr>
          <p:txBody>
            <a:bodyPr wrap="none" anchor="ctr"/>
            <a:lstStyle/>
            <a:p>
              <a:endParaRPr lang="vi-VN" altLang="en-US">
                <a:latin typeface="Arial" charset="0"/>
              </a:endParaRPr>
            </a:p>
          </p:txBody>
        </p:sp>
        <p:pic>
          <p:nvPicPr>
            <p:cNvPr id="5126" name="Picture 24" descr="pencil_portrait_10"/>
            <p:cNvPicPr>
              <a:picLocks noChangeAspect="1" noChangeArrowheads="1"/>
            </p:cNvPicPr>
            <p:nvPr/>
          </p:nvPicPr>
          <p:blipFill>
            <a:blip r:embed="rId4"/>
            <a:srcRect/>
            <a:stretch>
              <a:fillRect/>
            </a:stretch>
          </p:blipFill>
          <p:spPr bwMode="auto">
            <a:xfrm>
              <a:off x="1488" y="576"/>
              <a:ext cx="2736" cy="350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p:cTn id="7" dur="500" fill="hold"/>
                                        <p:tgtEl>
                                          <p:spTgt spid="48142"/>
                                        </p:tgtEl>
                                        <p:attrNameLst>
                                          <p:attrName>ppt_w</p:attrName>
                                        </p:attrNameLst>
                                      </p:cBhvr>
                                      <p:tavLst>
                                        <p:tav tm="0">
                                          <p:val>
                                            <p:fltVal val="0"/>
                                          </p:val>
                                        </p:tav>
                                        <p:tav tm="100000">
                                          <p:val>
                                            <p:strVal val="#ppt_w"/>
                                          </p:val>
                                        </p:tav>
                                      </p:tavLst>
                                    </p:anim>
                                    <p:anim calcmode="lin" valueType="num">
                                      <p:cBhvr>
                                        <p:cTn id="8" dur="500" fill="hold"/>
                                        <p:tgtEl>
                                          <p:spTgt spid="481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0"/>
            <a:ext cx="9144000" cy="6858000"/>
            <a:chOff x="0" y="0"/>
            <a:chExt cx="5760" cy="4320"/>
          </a:xfrm>
        </p:grpSpPr>
        <p:pic>
          <p:nvPicPr>
            <p:cNvPr id="6157" name="Picture 15" descr="230"/>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6158" name="Rectangle 16"/>
            <p:cNvSpPr>
              <a:spLocks noChangeArrowheads="1"/>
            </p:cNvSpPr>
            <p:nvPr/>
          </p:nvSpPr>
          <p:spPr bwMode="auto">
            <a:xfrm>
              <a:off x="295" y="1026"/>
              <a:ext cx="1088" cy="1225"/>
            </a:xfrm>
            <a:prstGeom prst="rect">
              <a:avLst/>
            </a:prstGeom>
            <a:solidFill>
              <a:srgbClr val="CCECFF"/>
            </a:solidFill>
            <a:ln w="9525">
              <a:noFill/>
              <a:miter lim="800000"/>
              <a:headEnd/>
              <a:tailEnd/>
            </a:ln>
          </p:spPr>
          <p:txBody>
            <a:bodyPr wrap="none" anchor="ctr"/>
            <a:lstStyle/>
            <a:p>
              <a:endParaRPr lang="vi-VN" altLang="en-US">
                <a:latin typeface="Arial" charset="0"/>
              </a:endParaRPr>
            </a:p>
          </p:txBody>
        </p:sp>
        <p:sp>
          <p:nvSpPr>
            <p:cNvPr id="6159" name="Rectangle 17"/>
            <p:cNvSpPr>
              <a:spLocks noChangeArrowheads="1"/>
            </p:cNvSpPr>
            <p:nvPr/>
          </p:nvSpPr>
          <p:spPr bwMode="auto">
            <a:xfrm>
              <a:off x="4241" y="3974"/>
              <a:ext cx="1270" cy="227"/>
            </a:xfrm>
            <a:prstGeom prst="rect">
              <a:avLst/>
            </a:prstGeom>
            <a:solidFill>
              <a:srgbClr val="CCECFF"/>
            </a:solidFill>
            <a:ln w="9525">
              <a:noFill/>
              <a:miter lim="800000"/>
              <a:headEnd/>
              <a:tailEnd/>
            </a:ln>
          </p:spPr>
          <p:txBody>
            <a:bodyPr wrap="none" anchor="ctr"/>
            <a:lstStyle/>
            <a:p>
              <a:endParaRPr lang="vi-VN" altLang="en-US">
                <a:latin typeface="Arial" charset="0"/>
              </a:endParaRPr>
            </a:p>
          </p:txBody>
        </p:sp>
        <p:sp>
          <p:nvSpPr>
            <p:cNvPr id="6160" name="Line 18"/>
            <p:cNvSpPr>
              <a:spLocks noChangeShapeType="1"/>
            </p:cNvSpPr>
            <p:nvPr/>
          </p:nvSpPr>
          <p:spPr bwMode="auto">
            <a:xfrm flipH="1">
              <a:off x="4332" y="3974"/>
              <a:ext cx="136" cy="227"/>
            </a:xfrm>
            <a:prstGeom prst="line">
              <a:avLst/>
            </a:prstGeom>
            <a:noFill/>
            <a:ln w="76200">
              <a:solidFill>
                <a:srgbClr val="66FFFF"/>
              </a:solidFill>
              <a:round/>
              <a:headEnd/>
              <a:tailEnd/>
            </a:ln>
          </p:spPr>
          <p:txBody>
            <a:bodyPr/>
            <a:lstStyle/>
            <a:p>
              <a:endParaRPr lang="en-US"/>
            </a:p>
          </p:txBody>
        </p:sp>
        <p:sp>
          <p:nvSpPr>
            <p:cNvPr id="6161" name="Line 19"/>
            <p:cNvSpPr>
              <a:spLocks noChangeShapeType="1"/>
            </p:cNvSpPr>
            <p:nvPr/>
          </p:nvSpPr>
          <p:spPr bwMode="auto">
            <a:xfrm flipH="1">
              <a:off x="4513" y="3974"/>
              <a:ext cx="136" cy="227"/>
            </a:xfrm>
            <a:prstGeom prst="line">
              <a:avLst/>
            </a:prstGeom>
            <a:noFill/>
            <a:ln w="76200">
              <a:solidFill>
                <a:srgbClr val="66FFFF"/>
              </a:solidFill>
              <a:round/>
              <a:headEnd/>
              <a:tailEnd/>
            </a:ln>
          </p:spPr>
          <p:txBody>
            <a:bodyPr/>
            <a:lstStyle/>
            <a:p>
              <a:endParaRPr lang="en-US"/>
            </a:p>
          </p:txBody>
        </p:sp>
        <p:sp>
          <p:nvSpPr>
            <p:cNvPr id="6162" name="Line 20"/>
            <p:cNvSpPr>
              <a:spLocks noChangeShapeType="1"/>
            </p:cNvSpPr>
            <p:nvPr/>
          </p:nvSpPr>
          <p:spPr bwMode="auto">
            <a:xfrm flipH="1">
              <a:off x="4694" y="3974"/>
              <a:ext cx="136" cy="227"/>
            </a:xfrm>
            <a:prstGeom prst="line">
              <a:avLst/>
            </a:prstGeom>
            <a:noFill/>
            <a:ln w="76200">
              <a:solidFill>
                <a:srgbClr val="66FFFF"/>
              </a:solidFill>
              <a:round/>
              <a:headEnd/>
              <a:tailEnd/>
            </a:ln>
          </p:spPr>
          <p:txBody>
            <a:bodyPr/>
            <a:lstStyle/>
            <a:p>
              <a:endParaRPr lang="en-US"/>
            </a:p>
          </p:txBody>
        </p:sp>
        <p:sp>
          <p:nvSpPr>
            <p:cNvPr id="6163" name="Line 21"/>
            <p:cNvSpPr>
              <a:spLocks noChangeShapeType="1"/>
            </p:cNvSpPr>
            <p:nvPr/>
          </p:nvSpPr>
          <p:spPr bwMode="auto">
            <a:xfrm flipH="1">
              <a:off x="4875" y="3974"/>
              <a:ext cx="136" cy="227"/>
            </a:xfrm>
            <a:prstGeom prst="line">
              <a:avLst/>
            </a:prstGeom>
            <a:noFill/>
            <a:ln w="76200">
              <a:solidFill>
                <a:srgbClr val="66FFFF"/>
              </a:solidFill>
              <a:round/>
              <a:headEnd/>
              <a:tailEnd/>
            </a:ln>
          </p:spPr>
          <p:txBody>
            <a:bodyPr/>
            <a:lstStyle/>
            <a:p>
              <a:endParaRPr lang="en-US"/>
            </a:p>
          </p:txBody>
        </p:sp>
        <p:sp>
          <p:nvSpPr>
            <p:cNvPr id="6164" name="Line 22"/>
            <p:cNvSpPr>
              <a:spLocks noChangeShapeType="1"/>
            </p:cNvSpPr>
            <p:nvPr/>
          </p:nvSpPr>
          <p:spPr bwMode="auto">
            <a:xfrm flipH="1">
              <a:off x="5056" y="3974"/>
              <a:ext cx="136" cy="227"/>
            </a:xfrm>
            <a:prstGeom prst="line">
              <a:avLst/>
            </a:prstGeom>
            <a:noFill/>
            <a:ln w="76200">
              <a:solidFill>
                <a:srgbClr val="66FFFF"/>
              </a:solidFill>
              <a:round/>
              <a:headEnd/>
              <a:tailEnd/>
            </a:ln>
          </p:spPr>
          <p:txBody>
            <a:bodyPr/>
            <a:lstStyle/>
            <a:p>
              <a:endParaRPr lang="en-US"/>
            </a:p>
          </p:txBody>
        </p:sp>
        <p:sp>
          <p:nvSpPr>
            <p:cNvPr id="6165" name="Line 23"/>
            <p:cNvSpPr>
              <a:spLocks noChangeShapeType="1"/>
            </p:cNvSpPr>
            <p:nvPr/>
          </p:nvSpPr>
          <p:spPr bwMode="auto">
            <a:xfrm flipH="1">
              <a:off x="5237" y="3974"/>
              <a:ext cx="136" cy="227"/>
            </a:xfrm>
            <a:prstGeom prst="line">
              <a:avLst/>
            </a:prstGeom>
            <a:noFill/>
            <a:ln w="76200">
              <a:solidFill>
                <a:srgbClr val="66FFFF"/>
              </a:solidFill>
              <a:round/>
              <a:headEnd/>
              <a:tailEnd/>
            </a:ln>
          </p:spPr>
          <p:txBody>
            <a:bodyPr/>
            <a:lstStyle/>
            <a:p>
              <a:endParaRPr lang="en-US"/>
            </a:p>
          </p:txBody>
        </p:sp>
      </p:grpSp>
      <p:sp>
        <p:nvSpPr>
          <p:cNvPr id="6147" name="WordArt 25" descr="White marble"/>
          <p:cNvSpPr>
            <a:spLocks noChangeArrowheads="1" noChangeShapeType="1" noTextEdit="1"/>
          </p:cNvSpPr>
          <p:nvPr/>
        </p:nvSpPr>
        <p:spPr bwMode="auto">
          <a:xfrm>
            <a:off x="2743200" y="381000"/>
            <a:ext cx="5867400" cy="523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a:cs typeface="Arial"/>
              </a:rPr>
              <a:t>KIỂM TRA ĐỒ DÙNG HỌC TẬP</a:t>
            </a:r>
          </a:p>
        </p:txBody>
      </p:sp>
      <p:sp>
        <p:nvSpPr>
          <p:cNvPr id="6148" name="Text Box 26"/>
          <p:cNvSpPr txBox="1">
            <a:spLocks noChangeArrowheads="1"/>
          </p:cNvSpPr>
          <p:nvPr/>
        </p:nvSpPr>
        <p:spPr bwMode="auto">
          <a:xfrm>
            <a:off x="1752600" y="1371600"/>
            <a:ext cx="4724400" cy="76200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ltLang="en-US" sz="4400" b="1">
                <a:solidFill>
                  <a:srgbClr val="009999"/>
                </a:solidFill>
                <a:latin typeface="Arial" charset="0"/>
              </a:rPr>
              <a:t>  VỞ TẬP VẼ</a:t>
            </a:r>
          </a:p>
        </p:txBody>
      </p:sp>
      <p:pic>
        <p:nvPicPr>
          <p:cNvPr id="6149" name="Picture 32" descr="ANd9GcQtFR_80x5oCytTgcSANzY9ENpdV8xFFKQq976UDZtNEmU9v1DL"/>
          <p:cNvPicPr>
            <a:picLocks noChangeAspect="1" noChangeArrowheads="1"/>
          </p:cNvPicPr>
          <p:nvPr/>
        </p:nvPicPr>
        <p:blipFill>
          <a:blip r:embed="rId4"/>
          <a:srcRect/>
          <a:stretch>
            <a:fillRect/>
          </a:stretch>
        </p:blipFill>
        <p:spPr bwMode="auto">
          <a:xfrm>
            <a:off x="6553200" y="1066800"/>
            <a:ext cx="2057400" cy="1455738"/>
          </a:xfrm>
          <a:prstGeom prst="rect">
            <a:avLst/>
          </a:prstGeom>
          <a:noFill/>
          <a:ln w="9525">
            <a:noFill/>
            <a:miter lim="800000"/>
            <a:headEnd/>
            <a:tailEnd/>
          </a:ln>
        </p:spPr>
      </p:pic>
      <p:pic>
        <p:nvPicPr>
          <p:cNvPr id="6150" name="Picture 36" descr="ANd9GcQwnJD9EkmVSkDvtFUN0ItAF6HWKN4C1ipXgFtyizIvAV2x2Psvaw"/>
          <p:cNvPicPr>
            <a:picLocks noChangeAspect="1" noChangeArrowheads="1"/>
          </p:cNvPicPr>
          <p:nvPr/>
        </p:nvPicPr>
        <p:blipFill>
          <a:blip r:embed="rId5"/>
          <a:srcRect/>
          <a:stretch>
            <a:fillRect/>
          </a:stretch>
        </p:blipFill>
        <p:spPr bwMode="auto">
          <a:xfrm>
            <a:off x="6934200" y="2590800"/>
            <a:ext cx="1828800" cy="1408113"/>
          </a:xfrm>
          <a:prstGeom prst="rect">
            <a:avLst/>
          </a:prstGeom>
          <a:noFill/>
          <a:ln w="9525">
            <a:noFill/>
            <a:miter lim="800000"/>
            <a:headEnd/>
            <a:tailEnd/>
          </a:ln>
        </p:spPr>
      </p:pic>
      <p:pic>
        <p:nvPicPr>
          <p:cNvPr id="6151" name="Picture 38" descr="ANd9GcR6VDyaIT92wXy4dHRSqqG38ggrabSnoTjFSjMI7ULcpmhSq48O"/>
          <p:cNvPicPr>
            <a:picLocks noChangeAspect="1" noChangeArrowheads="1"/>
          </p:cNvPicPr>
          <p:nvPr/>
        </p:nvPicPr>
        <p:blipFill>
          <a:blip r:embed="rId6"/>
          <a:srcRect/>
          <a:stretch>
            <a:fillRect/>
          </a:stretch>
        </p:blipFill>
        <p:spPr bwMode="auto">
          <a:xfrm>
            <a:off x="6477000" y="3962400"/>
            <a:ext cx="2133600" cy="1447800"/>
          </a:xfrm>
          <a:prstGeom prst="rect">
            <a:avLst/>
          </a:prstGeom>
          <a:noFill/>
          <a:ln w="9525">
            <a:noFill/>
            <a:miter lim="800000"/>
            <a:headEnd/>
            <a:tailEnd/>
          </a:ln>
        </p:spPr>
      </p:pic>
      <p:sp>
        <p:nvSpPr>
          <p:cNvPr id="6152" name="Text Box 39"/>
          <p:cNvSpPr txBox="1">
            <a:spLocks noChangeArrowheads="1"/>
          </p:cNvSpPr>
          <p:nvPr/>
        </p:nvSpPr>
        <p:spPr bwMode="auto">
          <a:xfrm>
            <a:off x="1066800" y="2971800"/>
            <a:ext cx="5181600" cy="701675"/>
          </a:xfrm>
          <a:prstGeom prst="rect">
            <a:avLst/>
          </a:prstGeom>
          <a:noFill/>
          <a:ln w="9525">
            <a:noFill/>
            <a:miter lim="800000"/>
            <a:headEnd/>
            <a:tailEnd/>
          </a:ln>
        </p:spPr>
        <p:txBody>
          <a:bodyPr>
            <a:spAutoFit/>
          </a:bodyPr>
          <a:lstStyle/>
          <a:p>
            <a:pPr algn="ctr">
              <a:spcBef>
                <a:spcPct val="50000"/>
              </a:spcBef>
            </a:pPr>
            <a:r>
              <a:rPr lang="en-US" altLang="en-US" sz="4000" b="1">
                <a:latin typeface="Arial" charset="0"/>
              </a:rPr>
              <a:t>   </a:t>
            </a:r>
            <a:r>
              <a:rPr lang="en-US" altLang="en-US" sz="4000" b="1">
                <a:solidFill>
                  <a:schemeClr val="hlink"/>
                </a:solidFill>
                <a:latin typeface="Arial" charset="0"/>
              </a:rPr>
              <a:t>2.   BÚT CHÌ, TẨY</a:t>
            </a:r>
          </a:p>
        </p:txBody>
      </p:sp>
      <p:pic>
        <p:nvPicPr>
          <p:cNvPr id="6153" name="Picture 41" descr="ANd9GcQdUJF5nzENGiAlzDQT_v8nvdtLfWbeAPDPOkfZzwdnbSXxlzR8"/>
          <p:cNvPicPr>
            <a:picLocks noChangeAspect="1" noChangeArrowheads="1"/>
          </p:cNvPicPr>
          <p:nvPr/>
        </p:nvPicPr>
        <p:blipFill>
          <a:blip r:embed="rId7"/>
          <a:srcRect/>
          <a:stretch>
            <a:fillRect/>
          </a:stretch>
        </p:blipFill>
        <p:spPr bwMode="auto">
          <a:xfrm>
            <a:off x="6096000" y="2819400"/>
            <a:ext cx="1062038" cy="1066800"/>
          </a:xfrm>
          <a:prstGeom prst="rect">
            <a:avLst/>
          </a:prstGeom>
          <a:noFill/>
          <a:ln w="9525">
            <a:noFill/>
            <a:miter lim="800000"/>
            <a:headEnd/>
            <a:tailEnd/>
          </a:ln>
        </p:spPr>
      </p:pic>
      <p:sp>
        <p:nvSpPr>
          <p:cNvPr id="6154" name="Text Box 42"/>
          <p:cNvSpPr txBox="1">
            <a:spLocks noChangeArrowheads="1"/>
          </p:cNvSpPr>
          <p:nvPr/>
        </p:nvSpPr>
        <p:spPr bwMode="auto">
          <a:xfrm>
            <a:off x="1371600" y="4114800"/>
            <a:ext cx="4953000" cy="762000"/>
          </a:xfrm>
          <a:prstGeom prst="rect">
            <a:avLst/>
          </a:prstGeom>
          <a:noFill/>
          <a:ln w="9525">
            <a:noFill/>
            <a:miter lim="800000"/>
            <a:headEnd/>
            <a:tailEnd/>
          </a:ln>
        </p:spPr>
        <p:txBody>
          <a:bodyPr>
            <a:spAutoFit/>
          </a:bodyPr>
          <a:lstStyle/>
          <a:p>
            <a:pPr>
              <a:spcBef>
                <a:spcPct val="50000"/>
              </a:spcBef>
            </a:pPr>
            <a:r>
              <a:rPr lang="en-US" altLang="en-US" sz="4400" b="1">
                <a:solidFill>
                  <a:schemeClr val="folHlink"/>
                </a:solidFill>
                <a:latin typeface="Arial" charset="0"/>
              </a:rPr>
              <a:t>  3.    MÀU VẼ</a:t>
            </a:r>
          </a:p>
        </p:txBody>
      </p:sp>
      <p:sp>
        <p:nvSpPr>
          <p:cNvPr id="26"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400" dirty="0">
              <a:effectLst>
                <a:outerShdw blurRad="38100" dist="38100" dir="2700000" algn="tl">
                  <a:srgbClr val="FFFFFF"/>
                </a:outerShdw>
              </a:effectLst>
              <a:latin typeface="Arial"/>
            </a:endParaRPr>
          </a:p>
        </p:txBody>
      </p:sp>
      <p:sp>
        <p:nvSpPr>
          <p:cNvPr id="27"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400" dirty="0">
              <a:effectLst>
                <a:outerShdw blurRad="38100" dist="38100" dir="2700000" algn="tl">
                  <a:srgbClr val="FFFFFF"/>
                </a:outerShdw>
              </a:effectLst>
              <a:latin typeface="Arial"/>
            </a:endParaRPr>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3352800" y="1371600"/>
            <a:ext cx="5791200" cy="830263"/>
          </a:xfrm>
          <a:prstGeom prst="rect">
            <a:avLst/>
          </a:prstGeom>
          <a:noFill/>
          <a:ln w="9525">
            <a:noFill/>
            <a:miter lim="800000"/>
            <a:headEnd/>
            <a:tailEnd/>
          </a:ln>
        </p:spPr>
        <p:txBody>
          <a:bodyPr>
            <a:spAutoFit/>
          </a:bodyPr>
          <a:lstStyle/>
          <a:p>
            <a:pPr>
              <a:spcBef>
                <a:spcPct val="50000"/>
              </a:spcBef>
            </a:pPr>
            <a:r>
              <a:rPr lang="en-US" altLang="en-US" sz="2400" b="1">
                <a:solidFill>
                  <a:srgbClr val="0066FF"/>
                </a:solidFill>
                <a:latin typeface="Arial" charset="0"/>
              </a:rPr>
              <a:t>+ Ảnh được chụp bằng máy nên rất thật và rõ từng chi tiết.</a:t>
            </a:r>
          </a:p>
        </p:txBody>
      </p:sp>
      <p:sp>
        <p:nvSpPr>
          <p:cNvPr id="154628" name="Text Box 4"/>
          <p:cNvSpPr txBox="1">
            <a:spLocks noChangeArrowheads="1"/>
          </p:cNvSpPr>
          <p:nvPr/>
        </p:nvSpPr>
        <p:spPr bwMode="auto">
          <a:xfrm>
            <a:off x="3352800" y="4191000"/>
            <a:ext cx="5791200" cy="1200150"/>
          </a:xfrm>
          <a:prstGeom prst="rect">
            <a:avLst/>
          </a:prstGeom>
          <a:noFill/>
          <a:ln w="9525">
            <a:noFill/>
            <a:miter lim="800000"/>
            <a:headEnd/>
            <a:tailEnd/>
          </a:ln>
        </p:spPr>
        <p:txBody>
          <a:bodyPr>
            <a:spAutoFit/>
          </a:bodyPr>
          <a:lstStyle/>
          <a:p>
            <a:pPr>
              <a:spcBef>
                <a:spcPct val="50000"/>
              </a:spcBef>
            </a:pPr>
            <a:r>
              <a:rPr lang="en-US" altLang="en-US" sz="2400" b="1">
                <a:solidFill>
                  <a:srgbClr val="0066FF"/>
                </a:solidFill>
                <a:latin typeface="Arial" charset="0"/>
              </a:rPr>
              <a:t>+ Tranh được vẽ bằng tay, thường diễn tả tập trung vào những đặc điểm chính của nhân vật</a:t>
            </a:r>
          </a:p>
        </p:txBody>
      </p:sp>
      <p:sp>
        <p:nvSpPr>
          <p:cNvPr id="154629" name="Text Box 5"/>
          <p:cNvSpPr txBox="1">
            <a:spLocks noChangeArrowheads="1"/>
          </p:cNvSpPr>
          <p:nvPr/>
        </p:nvSpPr>
        <p:spPr bwMode="auto">
          <a:xfrm>
            <a:off x="0" y="228600"/>
            <a:ext cx="9753600" cy="461963"/>
          </a:xfrm>
          <a:prstGeom prst="rect">
            <a:avLst/>
          </a:prstGeom>
          <a:noFill/>
          <a:ln w="9525">
            <a:noFill/>
            <a:miter lim="800000"/>
            <a:headEnd/>
            <a:tailEnd/>
          </a:ln>
        </p:spPr>
        <p:txBody>
          <a:bodyPr>
            <a:spAutoFit/>
          </a:bodyPr>
          <a:lstStyle/>
          <a:p>
            <a:pPr>
              <a:spcBef>
                <a:spcPct val="50000"/>
              </a:spcBef>
            </a:pPr>
            <a:r>
              <a:rPr lang="en-US" altLang="en-US" sz="2400" b="1">
                <a:solidFill>
                  <a:srgbClr val="0000CC"/>
                </a:solidFill>
                <a:latin typeface="Arial" charset="0"/>
              </a:rPr>
              <a:t>- Sự khác nhau giữa tranh chân dung và ảnh chân dung?</a:t>
            </a:r>
          </a:p>
        </p:txBody>
      </p:sp>
      <p:pic>
        <p:nvPicPr>
          <p:cNvPr id="154631" name="Picture 7" descr="1"/>
          <p:cNvPicPr>
            <a:picLocks noChangeAspect="1" noChangeArrowheads="1"/>
          </p:cNvPicPr>
          <p:nvPr/>
        </p:nvPicPr>
        <p:blipFill>
          <a:blip r:embed="rId4"/>
          <a:srcRect/>
          <a:stretch>
            <a:fillRect/>
          </a:stretch>
        </p:blipFill>
        <p:spPr bwMode="auto">
          <a:xfrm>
            <a:off x="609600" y="3848100"/>
            <a:ext cx="2368550" cy="2705100"/>
          </a:xfrm>
          <a:prstGeom prst="rect">
            <a:avLst/>
          </a:prstGeom>
          <a:noFill/>
          <a:ln w="9525">
            <a:noFill/>
            <a:miter lim="800000"/>
            <a:headEnd/>
            <a:tailEnd/>
          </a:ln>
        </p:spPr>
      </p:pic>
      <p:pic>
        <p:nvPicPr>
          <p:cNvPr id="8" name="Picture 7" descr="1387456620178.jpg"/>
          <p:cNvPicPr>
            <a:picLocks noChangeAspect="1"/>
          </p:cNvPicPr>
          <p:nvPr/>
        </p:nvPicPr>
        <p:blipFill>
          <a:blip r:embed="rId5"/>
          <a:srcRect/>
          <a:stretch>
            <a:fillRect/>
          </a:stretch>
        </p:blipFill>
        <p:spPr bwMode="auto">
          <a:xfrm>
            <a:off x="533400" y="838200"/>
            <a:ext cx="2568575" cy="2819400"/>
          </a:xfrm>
          <a:prstGeom prst="rect">
            <a:avLst/>
          </a:prstGeom>
          <a:noFill/>
          <a:ln w="9525">
            <a:noFill/>
            <a:miter lim="800000"/>
            <a:headEnd/>
            <a:tailEnd/>
          </a:ln>
        </p:spPr>
      </p:pic>
      <p:sp>
        <p:nvSpPr>
          <p:cNvPr id="16"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17"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par>
                                <p:cTn id="12" presetID="20" presetClass="entr" presetSubtype="0" fill="hold" nodeType="withEffect">
                                  <p:stCondLst>
                                    <p:cond delay="0"/>
                                  </p:stCondLst>
                                  <p:childTnLst>
                                    <p:set>
                                      <p:cBhvr>
                                        <p:cTn id="13" dur="1" fill="hold">
                                          <p:stCondLst>
                                            <p:cond delay="0"/>
                                          </p:stCondLst>
                                        </p:cTn>
                                        <p:tgtEl>
                                          <p:spTgt spid="154631"/>
                                        </p:tgtEl>
                                        <p:attrNameLst>
                                          <p:attrName>style.visibility</p:attrName>
                                        </p:attrNameLst>
                                      </p:cBhvr>
                                      <p:to>
                                        <p:strVal val="visible"/>
                                      </p:to>
                                    </p:set>
                                    <p:animEffect transition="in" filter="wedge">
                                      <p:cBhvr>
                                        <p:cTn id="14" dur="2000"/>
                                        <p:tgtEl>
                                          <p:spTgt spid="1546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54627"/>
                                        </p:tgtEl>
                                        <p:attrNameLst>
                                          <p:attrName>style.visibility</p:attrName>
                                        </p:attrNameLst>
                                      </p:cBhvr>
                                      <p:to>
                                        <p:strVal val="visible"/>
                                      </p:to>
                                    </p:set>
                                    <p:animEffect transition="in" filter="strips(downRight)">
                                      <p:cBhvr>
                                        <p:cTn id="19" dur="1000"/>
                                        <p:tgtEl>
                                          <p:spTgt spid="154627"/>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54628"/>
                                        </p:tgtEl>
                                        <p:attrNameLst>
                                          <p:attrName>style.visibility</p:attrName>
                                        </p:attrNameLst>
                                      </p:cBhvr>
                                      <p:to>
                                        <p:strVal val="visible"/>
                                      </p:to>
                                    </p:set>
                                    <p:animEffect transition="in" filter="strips(downRight)">
                                      <p:cBhvr>
                                        <p:cTn id="22" dur="10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P spid="154628" grpId="0"/>
      <p:bldP spid="1546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152400" y="0"/>
            <a:ext cx="8382000" cy="990600"/>
          </a:xfrm>
        </p:spPr>
        <p:txBody>
          <a:bodyPr/>
          <a:lstStyle/>
          <a:p>
            <a:pPr eaLnBrk="1" hangingPunct="1">
              <a:defRPr/>
            </a:pPr>
            <a:r>
              <a:rPr lang="en-US" sz="4000" dirty="0" smtClean="0">
                <a:solidFill>
                  <a:schemeClr val="folHlink"/>
                </a:solidFill>
                <a:latin typeface="Arial"/>
              </a:rPr>
              <a:t>               </a:t>
            </a:r>
            <a:r>
              <a:rPr lang="en-US" sz="4000" dirty="0" err="1" smtClean="0">
                <a:solidFill>
                  <a:srgbClr val="0000CC"/>
                </a:solidFill>
                <a:latin typeface="Arial"/>
              </a:rPr>
              <a:t>Tranh</a:t>
            </a:r>
            <a:r>
              <a:rPr lang="en-US" sz="4000" dirty="0" smtClean="0">
                <a:solidFill>
                  <a:srgbClr val="0000CC"/>
                </a:solidFill>
                <a:latin typeface="Arial"/>
              </a:rPr>
              <a:t> </a:t>
            </a:r>
            <a:r>
              <a:rPr lang="en-US" sz="4000" dirty="0" err="1" smtClean="0">
                <a:solidFill>
                  <a:srgbClr val="0000CC"/>
                </a:solidFill>
                <a:latin typeface="Arial"/>
              </a:rPr>
              <a:t>chân</a:t>
            </a:r>
            <a:r>
              <a:rPr lang="en-US" sz="4000" dirty="0" smtClean="0">
                <a:solidFill>
                  <a:srgbClr val="0000CC"/>
                </a:solidFill>
                <a:latin typeface="Arial"/>
              </a:rPr>
              <a:t> dung </a:t>
            </a:r>
            <a:r>
              <a:rPr lang="en-US" sz="4000" dirty="0" err="1" smtClean="0">
                <a:solidFill>
                  <a:srgbClr val="0000CC"/>
                </a:solidFill>
                <a:latin typeface="Arial"/>
              </a:rPr>
              <a:t>là</a:t>
            </a:r>
            <a:r>
              <a:rPr lang="en-US" sz="4000" dirty="0" smtClean="0">
                <a:solidFill>
                  <a:srgbClr val="0000CC"/>
                </a:solidFill>
                <a:latin typeface="Arial"/>
              </a:rPr>
              <a:t> </a:t>
            </a:r>
            <a:r>
              <a:rPr lang="en-US" sz="4000" dirty="0" err="1" smtClean="0">
                <a:solidFill>
                  <a:srgbClr val="0000CC"/>
                </a:solidFill>
                <a:latin typeface="Arial"/>
              </a:rPr>
              <a:t>gì</a:t>
            </a:r>
            <a:r>
              <a:rPr lang="en-US" sz="4000" dirty="0" smtClean="0">
                <a:solidFill>
                  <a:srgbClr val="0000CC"/>
                </a:solidFill>
                <a:latin typeface="Arial"/>
              </a:rPr>
              <a:t>?</a:t>
            </a:r>
          </a:p>
        </p:txBody>
      </p:sp>
      <p:sp>
        <p:nvSpPr>
          <p:cNvPr id="45060" name="Rectangle 4"/>
          <p:cNvSpPr>
            <a:spLocks noGrp="1" noChangeArrowheads="1"/>
          </p:cNvSpPr>
          <p:nvPr>
            <p:ph idx="1"/>
          </p:nvPr>
        </p:nvSpPr>
        <p:spPr>
          <a:xfrm>
            <a:off x="228600" y="685800"/>
            <a:ext cx="8382000" cy="4191000"/>
          </a:xfrm>
        </p:spPr>
        <p:txBody>
          <a:bodyPr/>
          <a:lstStyle/>
          <a:p>
            <a:pPr eaLnBrk="1" hangingPunct="1">
              <a:lnSpc>
                <a:spcPct val="90000"/>
              </a:lnSpc>
              <a:buFont typeface="Wingdings" pitchFamily="2" charset="2"/>
              <a:buNone/>
            </a:pPr>
            <a:r>
              <a:rPr lang="en-US" altLang="en-US" sz="2000" smtClean="0">
                <a:effectLst/>
                <a:latin typeface="Arial" charset="0"/>
              </a:rPr>
              <a:t>       </a:t>
            </a:r>
          </a:p>
          <a:p>
            <a:pPr eaLnBrk="1" hangingPunct="1">
              <a:lnSpc>
                <a:spcPct val="90000"/>
              </a:lnSpc>
              <a:buFont typeface="Wingdings" pitchFamily="2" charset="2"/>
              <a:buNone/>
            </a:pPr>
            <a:r>
              <a:rPr lang="en-US" altLang="en-US" sz="2400" smtClean="0">
                <a:solidFill>
                  <a:srgbClr val="0033CC"/>
                </a:solidFill>
                <a:effectLst/>
                <a:latin typeface="Arial" charset="0"/>
              </a:rPr>
              <a:t>           </a:t>
            </a:r>
            <a:r>
              <a:rPr lang="en-US" altLang="en-US" sz="2400" smtClean="0">
                <a:solidFill>
                  <a:srgbClr val="0066FF"/>
                </a:solidFill>
                <a:effectLst/>
                <a:latin typeface="Arial" charset="0"/>
              </a:rPr>
              <a:t>Tranh chân dung là tranh do con người vẽ về một người hay một vài người và chỉ tập trung diễn tả đặc điểm riêng và trạng thái tình cảm của nhân vật.</a:t>
            </a:r>
          </a:p>
          <a:p>
            <a:pPr eaLnBrk="1" hangingPunct="1">
              <a:lnSpc>
                <a:spcPct val="90000"/>
              </a:lnSpc>
              <a:buFont typeface="Wingdings" pitchFamily="2" charset="2"/>
              <a:buNone/>
            </a:pPr>
            <a:r>
              <a:rPr lang="en-US" altLang="en-US" sz="2400" smtClean="0">
                <a:solidFill>
                  <a:schemeClr val="folHlink"/>
                </a:solidFill>
                <a:effectLst/>
                <a:latin typeface="Arial" charset="0"/>
              </a:rPr>
              <a:t>          </a:t>
            </a:r>
            <a:r>
              <a:rPr lang="en-US" altLang="en-US" smtClean="0">
                <a:solidFill>
                  <a:srgbClr val="0000CC"/>
                </a:solidFill>
                <a:effectLst/>
                <a:latin typeface="Arial" charset="0"/>
              </a:rPr>
              <a:t>Có những loại tranh chân dung nào?</a:t>
            </a:r>
          </a:p>
          <a:p>
            <a:pPr eaLnBrk="1" hangingPunct="1">
              <a:lnSpc>
                <a:spcPct val="90000"/>
              </a:lnSpc>
              <a:buFont typeface="Wingdings" pitchFamily="2" charset="2"/>
              <a:buNone/>
            </a:pPr>
            <a:endParaRPr lang="en-US" altLang="en-US" smtClean="0">
              <a:solidFill>
                <a:srgbClr val="0000CC"/>
              </a:solidFill>
              <a:effectLst/>
              <a:latin typeface="Arial" charset="0"/>
            </a:endParaRPr>
          </a:p>
          <a:p>
            <a:pPr eaLnBrk="1" hangingPunct="1">
              <a:lnSpc>
                <a:spcPct val="90000"/>
              </a:lnSpc>
              <a:buFont typeface="Wingdings" pitchFamily="2" charset="2"/>
              <a:buNone/>
            </a:pPr>
            <a:r>
              <a:rPr lang="en-US" altLang="en-US" sz="2400" smtClean="0">
                <a:solidFill>
                  <a:schemeClr val="folHlink"/>
                </a:solidFill>
                <a:effectLst/>
                <a:latin typeface="Arial" charset="0"/>
              </a:rPr>
              <a:t>    </a:t>
            </a:r>
            <a:endParaRPr lang="en-US" altLang="en-US" sz="1800" smtClean="0">
              <a:solidFill>
                <a:srgbClr val="0033CC"/>
              </a:solidFill>
              <a:effectLst/>
              <a:latin typeface="Arial" charset="0"/>
            </a:endParaRPr>
          </a:p>
        </p:txBody>
      </p:sp>
      <p:pic>
        <p:nvPicPr>
          <p:cNvPr id="45063" name="Picture 9" descr="1"/>
          <p:cNvPicPr>
            <a:picLocks noChangeAspect="1" noChangeArrowheads="1"/>
          </p:cNvPicPr>
          <p:nvPr/>
        </p:nvPicPr>
        <p:blipFill>
          <a:blip r:embed="rId3"/>
          <a:srcRect/>
          <a:stretch>
            <a:fillRect/>
          </a:stretch>
        </p:blipFill>
        <p:spPr bwMode="auto">
          <a:xfrm>
            <a:off x="762000" y="3352800"/>
            <a:ext cx="2209800" cy="2590800"/>
          </a:xfrm>
          <a:prstGeom prst="rect">
            <a:avLst/>
          </a:prstGeom>
          <a:noFill/>
          <a:ln w="57150" cmpd="thinThick">
            <a:solidFill>
              <a:schemeClr val="folHlink"/>
            </a:solidFill>
            <a:miter lim="800000"/>
            <a:headEnd/>
            <a:tailEnd/>
          </a:ln>
        </p:spPr>
      </p:pic>
      <p:pic>
        <p:nvPicPr>
          <p:cNvPr id="45064" name="Picture 8" descr="cd045">
            <a:hlinkClick r:id="rId4"/>
          </p:cNvPr>
          <p:cNvPicPr>
            <a:picLocks noChangeAspect="1" noChangeArrowheads="1"/>
          </p:cNvPicPr>
          <p:nvPr/>
        </p:nvPicPr>
        <p:blipFill>
          <a:blip r:embed="rId5"/>
          <a:srcRect/>
          <a:stretch>
            <a:fillRect/>
          </a:stretch>
        </p:blipFill>
        <p:spPr bwMode="auto">
          <a:xfrm>
            <a:off x="6096000" y="3505200"/>
            <a:ext cx="1819275" cy="2438400"/>
          </a:xfrm>
          <a:prstGeom prst="rect">
            <a:avLst/>
          </a:prstGeom>
          <a:noFill/>
          <a:ln w="57150" cmpd="thinThick">
            <a:solidFill>
              <a:schemeClr val="folHlink"/>
            </a:solidFill>
            <a:miter lim="800000"/>
            <a:headEnd/>
            <a:tailEnd/>
          </a:ln>
        </p:spPr>
      </p:pic>
      <p:pic>
        <p:nvPicPr>
          <p:cNvPr id="45065" name="Picture 9" descr="cd077">
            <a:hlinkClick r:id="rId6"/>
          </p:cNvPr>
          <p:cNvPicPr>
            <a:picLocks noChangeAspect="1" noChangeArrowheads="1"/>
          </p:cNvPicPr>
          <p:nvPr/>
        </p:nvPicPr>
        <p:blipFill>
          <a:blip r:embed="rId7"/>
          <a:srcRect/>
          <a:stretch>
            <a:fillRect/>
          </a:stretch>
        </p:blipFill>
        <p:spPr bwMode="auto">
          <a:xfrm>
            <a:off x="3505200" y="3429000"/>
            <a:ext cx="1965325" cy="2514600"/>
          </a:xfrm>
          <a:prstGeom prst="rect">
            <a:avLst/>
          </a:prstGeom>
          <a:noFill/>
          <a:ln w="57150" cmpd="thinThick">
            <a:solidFill>
              <a:schemeClr val="folHlink"/>
            </a:solidFill>
            <a:miter lim="800000"/>
            <a:headEnd/>
            <a:tailEnd/>
          </a:ln>
        </p:spPr>
      </p:pic>
      <p:sp>
        <p:nvSpPr>
          <p:cNvPr id="45066" name="Text Box 10"/>
          <p:cNvSpPr txBox="1">
            <a:spLocks noChangeArrowheads="1"/>
          </p:cNvSpPr>
          <p:nvPr/>
        </p:nvSpPr>
        <p:spPr bwMode="auto">
          <a:xfrm>
            <a:off x="609600" y="6248400"/>
            <a:ext cx="2362200" cy="338138"/>
          </a:xfrm>
          <a:prstGeom prst="rect">
            <a:avLst/>
          </a:prstGeom>
          <a:noFill/>
          <a:ln w="9525">
            <a:noFill/>
            <a:miter lim="800000"/>
            <a:headEnd/>
            <a:tailEnd/>
          </a:ln>
        </p:spPr>
        <p:txBody>
          <a:bodyPr>
            <a:spAutoFit/>
          </a:bodyPr>
          <a:lstStyle/>
          <a:p>
            <a:pPr algn="ctr">
              <a:spcBef>
                <a:spcPct val="50000"/>
              </a:spcBef>
            </a:pPr>
            <a:r>
              <a:rPr lang="en-US" sz="1600" b="1">
                <a:solidFill>
                  <a:srgbClr val="00B0F0"/>
                </a:solidFill>
                <a:latin typeface="Arial" charset="0"/>
              </a:rPr>
              <a:t>Vẽ khuôn mặt</a:t>
            </a:r>
          </a:p>
        </p:txBody>
      </p:sp>
      <p:sp>
        <p:nvSpPr>
          <p:cNvPr id="45067" name="Text Box 11"/>
          <p:cNvSpPr txBox="1">
            <a:spLocks noChangeArrowheads="1"/>
          </p:cNvSpPr>
          <p:nvPr/>
        </p:nvSpPr>
        <p:spPr bwMode="auto">
          <a:xfrm>
            <a:off x="3581400" y="6248400"/>
            <a:ext cx="1981200" cy="338138"/>
          </a:xfrm>
          <a:prstGeom prst="rect">
            <a:avLst/>
          </a:prstGeom>
          <a:noFill/>
          <a:ln w="9525">
            <a:noFill/>
            <a:miter lim="800000"/>
            <a:headEnd/>
            <a:tailEnd/>
          </a:ln>
        </p:spPr>
        <p:txBody>
          <a:bodyPr>
            <a:spAutoFit/>
          </a:bodyPr>
          <a:lstStyle/>
          <a:p>
            <a:pPr algn="ctr">
              <a:spcBef>
                <a:spcPct val="50000"/>
              </a:spcBef>
            </a:pPr>
            <a:r>
              <a:rPr lang="en-US" sz="1600" b="1">
                <a:solidFill>
                  <a:srgbClr val="00B0F0"/>
                </a:solidFill>
                <a:latin typeface="Arial" charset="0"/>
              </a:rPr>
              <a:t>Vẽ bán thân</a:t>
            </a:r>
          </a:p>
        </p:txBody>
      </p:sp>
      <p:sp>
        <p:nvSpPr>
          <p:cNvPr id="45068" name="Text Box 12"/>
          <p:cNvSpPr txBox="1">
            <a:spLocks noChangeArrowheads="1"/>
          </p:cNvSpPr>
          <p:nvPr/>
        </p:nvSpPr>
        <p:spPr bwMode="auto">
          <a:xfrm>
            <a:off x="6248400" y="6248400"/>
            <a:ext cx="1905000" cy="338138"/>
          </a:xfrm>
          <a:prstGeom prst="rect">
            <a:avLst/>
          </a:prstGeom>
          <a:noFill/>
          <a:ln w="9525">
            <a:noFill/>
            <a:miter lim="800000"/>
            <a:headEnd/>
            <a:tailEnd/>
          </a:ln>
        </p:spPr>
        <p:txBody>
          <a:bodyPr>
            <a:spAutoFit/>
          </a:bodyPr>
          <a:lstStyle/>
          <a:p>
            <a:pPr algn="ctr">
              <a:spcBef>
                <a:spcPct val="50000"/>
              </a:spcBef>
            </a:pPr>
            <a:r>
              <a:rPr lang="en-US" sz="1600" b="1">
                <a:solidFill>
                  <a:srgbClr val="00B0F0"/>
                </a:solidFill>
                <a:latin typeface="Arial" charset="0"/>
              </a:rPr>
              <a:t>Toàn thân</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animEffect transition="in" filter="blinds(horizontal)">
                                      <p:cBhvr>
                                        <p:cTn id="11" dur="500"/>
                                        <p:tgtEl>
                                          <p:spTgt spid="4506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45060">
                                            <p:txEl>
                                              <p:pRg st="2" end="2"/>
                                            </p:txEl>
                                          </p:spTgt>
                                        </p:tgtEl>
                                        <p:attrNameLst>
                                          <p:attrName>style.visibility</p:attrName>
                                        </p:attrNameLst>
                                      </p:cBhvr>
                                      <p:to>
                                        <p:strVal val="visible"/>
                                      </p:to>
                                    </p:set>
                                    <p:animEffect transition="in" filter="box(in)">
                                      <p:cBhvr>
                                        <p:cTn id="16" dur="500"/>
                                        <p:tgtEl>
                                          <p:spTgt spid="4506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45063"/>
                                        </p:tgtEl>
                                        <p:attrNameLst>
                                          <p:attrName>style.visibility</p:attrName>
                                        </p:attrNameLst>
                                      </p:cBhvr>
                                      <p:to>
                                        <p:strVal val="visible"/>
                                      </p:to>
                                    </p:set>
                                    <p:animEffect transition="in" filter="checkerboard(across)">
                                      <p:cBhvr>
                                        <p:cTn id="21" dur="500"/>
                                        <p:tgtEl>
                                          <p:spTgt spid="450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45065"/>
                                        </p:tgtEl>
                                        <p:attrNameLst>
                                          <p:attrName>style.visibility</p:attrName>
                                        </p:attrNameLst>
                                      </p:cBhvr>
                                      <p:to>
                                        <p:strVal val="visible"/>
                                      </p:to>
                                    </p:set>
                                    <p:animEffect transition="in" filter="diamond(in)">
                                      <p:cBhvr>
                                        <p:cTn id="26" dur="2000"/>
                                        <p:tgtEl>
                                          <p:spTgt spid="450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064"/>
                                        </p:tgtEl>
                                        <p:attrNameLst>
                                          <p:attrName>style.visibility</p:attrName>
                                        </p:attrNameLst>
                                      </p:cBhvr>
                                      <p:to>
                                        <p:strVal val="visible"/>
                                      </p:to>
                                    </p:set>
                                    <p:anim calcmode="lin" valueType="num">
                                      <p:cBhvr additive="base">
                                        <p:cTn id="31" dur="500" fill="hold"/>
                                        <p:tgtEl>
                                          <p:spTgt spid="45064"/>
                                        </p:tgtEl>
                                        <p:attrNameLst>
                                          <p:attrName>ppt_x</p:attrName>
                                        </p:attrNameLst>
                                      </p:cBhvr>
                                      <p:tavLst>
                                        <p:tav tm="0">
                                          <p:val>
                                            <p:strVal val="#ppt_x"/>
                                          </p:val>
                                        </p:tav>
                                        <p:tav tm="100000">
                                          <p:val>
                                            <p:strVal val="#ppt_x"/>
                                          </p:val>
                                        </p:tav>
                                      </p:tavLst>
                                    </p:anim>
                                    <p:anim calcmode="lin" valueType="num">
                                      <p:cBhvr additive="base">
                                        <p:cTn id="32" dur="500" fill="hold"/>
                                        <p:tgtEl>
                                          <p:spTgt spid="450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06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0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6" grpId="0"/>
      <p:bldP spid="45067" grpId="0"/>
      <p:bldP spid="450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462088"/>
          </a:xfrm>
        </p:spPr>
        <p:txBody>
          <a:bodyPr/>
          <a:lstStyle/>
          <a:p>
            <a:pPr eaLnBrk="1" hangingPunct="1"/>
            <a:r>
              <a:rPr lang="en-US" altLang="en-US" sz="3200" smtClean="0">
                <a:solidFill>
                  <a:srgbClr val="0000CC"/>
                </a:solidFill>
                <a:effectLst/>
                <a:latin typeface="Arial" charset="0"/>
              </a:rPr>
              <a:t>Có những loại tranh chân dung nào?</a:t>
            </a:r>
          </a:p>
        </p:txBody>
      </p:sp>
      <p:pic>
        <p:nvPicPr>
          <p:cNvPr id="9219" name="Picture 5" descr="cd090">
            <a:hlinkClick r:id="rId2"/>
          </p:cNvPr>
          <p:cNvPicPr>
            <a:picLocks noGrp="1" noChangeAspect="1" noChangeArrowheads="1"/>
          </p:cNvPicPr>
          <p:nvPr>
            <p:ph idx="1"/>
          </p:nvPr>
        </p:nvPicPr>
        <p:blipFill>
          <a:blip r:embed="rId3"/>
          <a:srcRect/>
          <a:stretch>
            <a:fillRect/>
          </a:stretch>
        </p:blipFill>
        <p:spPr>
          <a:xfrm>
            <a:off x="685800" y="990600"/>
            <a:ext cx="3614738" cy="5105400"/>
          </a:xfrm>
          <a:ln w="57150" cmpd="thinThick">
            <a:solidFill>
              <a:schemeClr val="folHlink"/>
            </a:solidFill>
          </a:ln>
        </p:spPr>
      </p:pic>
      <p:pic>
        <p:nvPicPr>
          <p:cNvPr id="9220" name="Picture 6" descr="cd074">
            <a:hlinkClick r:id="rId4"/>
          </p:cNvPr>
          <p:cNvPicPr>
            <a:picLocks noChangeAspect="1" noChangeArrowheads="1"/>
          </p:cNvPicPr>
          <p:nvPr/>
        </p:nvPicPr>
        <p:blipFill>
          <a:blip r:embed="rId5"/>
          <a:srcRect/>
          <a:stretch>
            <a:fillRect/>
          </a:stretch>
        </p:blipFill>
        <p:spPr bwMode="auto">
          <a:xfrm>
            <a:off x="4648200" y="1066800"/>
            <a:ext cx="3443288" cy="5029200"/>
          </a:xfrm>
          <a:prstGeom prst="rect">
            <a:avLst/>
          </a:prstGeom>
          <a:noFill/>
          <a:ln w="57150" cmpd="thinThick">
            <a:solidFill>
              <a:schemeClr val="folHlink"/>
            </a:solidFill>
            <a:miter lim="800000"/>
            <a:headEnd/>
            <a:tailEnd/>
          </a:ln>
        </p:spPr>
      </p:pic>
      <p:sp>
        <p:nvSpPr>
          <p:cNvPr id="9221" name="Text Box 9"/>
          <p:cNvSpPr txBox="1">
            <a:spLocks noChangeArrowheads="1"/>
          </p:cNvSpPr>
          <p:nvPr/>
        </p:nvSpPr>
        <p:spPr bwMode="auto">
          <a:xfrm>
            <a:off x="914400" y="6096000"/>
            <a:ext cx="3124200" cy="400050"/>
          </a:xfrm>
          <a:prstGeom prst="rect">
            <a:avLst/>
          </a:prstGeom>
          <a:noFill/>
          <a:ln w="9525">
            <a:noFill/>
            <a:miter lim="800000"/>
            <a:headEnd/>
            <a:tailEnd/>
          </a:ln>
        </p:spPr>
        <p:txBody>
          <a:bodyPr>
            <a:spAutoFit/>
          </a:bodyPr>
          <a:lstStyle/>
          <a:p>
            <a:pPr algn="ctr">
              <a:spcBef>
                <a:spcPct val="50000"/>
              </a:spcBef>
            </a:pPr>
            <a:r>
              <a:rPr lang="en-US" sz="2000">
                <a:solidFill>
                  <a:srgbClr val="00B0F0"/>
                </a:solidFill>
                <a:latin typeface="Arial" charset="0"/>
              </a:rPr>
              <a:t>Một người</a:t>
            </a:r>
          </a:p>
        </p:txBody>
      </p:sp>
      <p:sp>
        <p:nvSpPr>
          <p:cNvPr id="9222" name="Text Box 10"/>
          <p:cNvSpPr txBox="1">
            <a:spLocks noChangeArrowheads="1"/>
          </p:cNvSpPr>
          <p:nvPr/>
        </p:nvSpPr>
        <p:spPr bwMode="auto">
          <a:xfrm>
            <a:off x="4648200" y="6096000"/>
            <a:ext cx="3733800" cy="400050"/>
          </a:xfrm>
          <a:prstGeom prst="rect">
            <a:avLst/>
          </a:prstGeom>
          <a:noFill/>
          <a:ln w="9525">
            <a:noFill/>
            <a:miter lim="800000"/>
            <a:headEnd/>
            <a:tailEnd/>
          </a:ln>
        </p:spPr>
        <p:txBody>
          <a:bodyPr>
            <a:spAutoFit/>
          </a:bodyPr>
          <a:lstStyle/>
          <a:p>
            <a:pPr algn="ctr">
              <a:spcBef>
                <a:spcPct val="50000"/>
              </a:spcBef>
            </a:pPr>
            <a:r>
              <a:rPr lang="en-US" sz="2000">
                <a:solidFill>
                  <a:srgbClr val="00B0F0"/>
                </a:solidFill>
                <a:latin typeface="Arial" charset="0"/>
              </a:rPr>
              <a:t>Hai người </a:t>
            </a:r>
          </a:p>
        </p:txBody>
      </p:sp>
      <p:sp>
        <p:nvSpPr>
          <p:cNvPr id="13" name="Date Placeholder 12"/>
          <p:cNvSpPr txBox="1">
            <a:spLocks/>
          </p:cNvSpPr>
          <p:nvPr/>
        </p:nvSpPr>
        <p:spPr bwMode="auto">
          <a:xfrm>
            <a:off x="6172200" y="6629400"/>
            <a:ext cx="2971800" cy="457200"/>
          </a:xfrm>
          <a:prstGeom prst="rect">
            <a:avLst/>
          </a:prstGeom>
          <a:noFill/>
          <a:ln w="9525">
            <a:noFill/>
            <a:miter lim="800000"/>
            <a:headEnd/>
            <a:tailEnd/>
          </a:ln>
          <a:effectLst/>
        </p:spPr>
        <p:txBody>
          <a:bodyPr/>
          <a:lstStyle/>
          <a:p>
            <a:pPr eaLnBrk="1" hangingPunct="1">
              <a:defRPr/>
            </a:pPr>
            <a:endParaRPr lang="en-US" sz="1200" dirty="0">
              <a:effectLst>
                <a:outerShdw blurRad="38100" dist="38100" dir="2700000" algn="tl">
                  <a:srgbClr val="FFFFFF"/>
                </a:outerShdw>
              </a:effectLst>
              <a:latin typeface="Arial"/>
            </a:endParaRPr>
          </a:p>
        </p:txBody>
      </p:sp>
      <p:sp>
        <p:nvSpPr>
          <p:cNvPr id="14" name="Footer Placeholder 14"/>
          <p:cNvSpPr txBox="1">
            <a:spLocks/>
          </p:cNvSpPr>
          <p:nvPr/>
        </p:nvSpPr>
        <p:spPr bwMode="auto">
          <a:xfrm>
            <a:off x="0" y="6629400"/>
            <a:ext cx="2895600" cy="457200"/>
          </a:xfrm>
          <a:prstGeom prst="rect">
            <a:avLst/>
          </a:prstGeom>
          <a:noFill/>
          <a:ln w="9525">
            <a:noFill/>
            <a:miter lim="800000"/>
            <a:headEnd/>
            <a:tailEnd/>
          </a:ln>
          <a:effectLst/>
        </p:spPr>
        <p:txBody>
          <a:bodyPr/>
          <a:lstStyle/>
          <a:p>
            <a:pPr algn="ctr" eaLnBrk="1" hangingPunct="1">
              <a:defRPr/>
            </a:pPr>
            <a:endParaRPr lang="en-US" sz="1200" dirty="0">
              <a:effectLst>
                <a:outerShdw blurRad="38100" dist="38100" dir="2700000" algn="tl">
                  <a:srgbClr val="FFFFFF"/>
                </a:outerShdw>
              </a:effectLst>
              <a:latin typeface="Aria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7772400" cy="1462088"/>
          </a:xfrm>
        </p:spPr>
        <p:txBody>
          <a:bodyPr/>
          <a:lstStyle/>
          <a:p>
            <a:pPr eaLnBrk="1" hangingPunct="1"/>
            <a:r>
              <a:rPr lang="en-US" altLang="en-US" sz="3200" smtClean="0">
                <a:solidFill>
                  <a:srgbClr val="0000CC"/>
                </a:solidFill>
                <a:effectLst/>
                <a:latin typeface="Arial" charset="0"/>
              </a:rPr>
              <a:t>Có những loại tranh chân dung nào?</a:t>
            </a:r>
          </a:p>
        </p:txBody>
      </p:sp>
      <p:pic>
        <p:nvPicPr>
          <p:cNvPr id="10243" name="Picture 4" descr="images429166_$5b"/>
          <p:cNvPicPr>
            <a:picLocks noGrp="1" noChangeAspect="1" noChangeArrowheads="1"/>
          </p:cNvPicPr>
          <p:nvPr>
            <p:ph idx="1"/>
          </p:nvPr>
        </p:nvPicPr>
        <p:blipFill>
          <a:blip r:embed="rId2"/>
          <a:srcRect/>
          <a:stretch>
            <a:fillRect/>
          </a:stretch>
        </p:blipFill>
        <p:spPr>
          <a:xfrm>
            <a:off x="381000" y="1219200"/>
            <a:ext cx="8077200" cy="4462463"/>
          </a:xfrm>
          <a:ln w="57150" cmpd="thinThick">
            <a:solidFill>
              <a:schemeClr val="folHlink"/>
            </a:solidFill>
          </a:ln>
        </p:spPr>
      </p:pic>
      <p:sp>
        <p:nvSpPr>
          <p:cNvPr id="10244" name="Text Box 6"/>
          <p:cNvSpPr txBox="1">
            <a:spLocks noChangeArrowheads="1"/>
          </p:cNvSpPr>
          <p:nvPr/>
        </p:nvSpPr>
        <p:spPr bwMode="auto">
          <a:xfrm>
            <a:off x="914400" y="5791200"/>
            <a:ext cx="7239000" cy="400050"/>
          </a:xfrm>
          <a:prstGeom prst="rect">
            <a:avLst/>
          </a:prstGeom>
          <a:noFill/>
          <a:ln w="9525">
            <a:noFill/>
            <a:miter lim="800000"/>
            <a:headEnd/>
            <a:tailEnd/>
          </a:ln>
        </p:spPr>
        <p:txBody>
          <a:bodyPr>
            <a:spAutoFit/>
          </a:bodyPr>
          <a:lstStyle/>
          <a:p>
            <a:pPr algn="ctr">
              <a:spcBef>
                <a:spcPct val="50000"/>
              </a:spcBef>
            </a:pPr>
            <a:r>
              <a:rPr lang="en-US" sz="2000">
                <a:solidFill>
                  <a:srgbClr val="00B0F0"/>
                </a:solidFill>
                <a:latin typeface="Arial" charset="0"/>
              </a:rPr>
              <a:t>Một nhóm người</a:t>
            </a:r>
          </a:p>
        </p:txBody>
      </p:sp>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3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7" descr="IMG_2161"/>
          <p:cNvPicPr>
            <a:picLocks noGrp="1" noChangeAspect="1" noChangeArrowheads="1"/>
          </p:cNvPicPr>
          <p:nvPr>
            <p:ph idx="1"/>
          </p:nvPr>
        </p:nvPicPr>
        <p:blipFill>
          <a:blip r:embed="rId3"/>
          <a:srcRect/>
          <a:stretch>
            <a:fillRect/>
          </a:stretch>
        </p:blipFill>
        <p:spPr>
          <a:xfrm>
            <a:off x="4648200" y="304800"/>
            <a:ext cx="3900488" cy="5486400"/>
          </a:xfrm>
          <a:ln w="57150" cmpd="thinThick">
            <a:solidFill>
              <a:schemeClr val="folHlink"/>
            </a:solidFill>
          </a:ln>
        </p:spPr>
      </p:pic>
      <p:pic>
        <p:nvPicPr>
          <p:cNvPr id="11268" name="Picture 5" descr="cd057">
            <a:hlinkClick r:id="rId4"/>
          </p:cNvPr>
          <p:cNvPicPr>
            <a:picLocks noChangeAspect="1" noChangeArrowheads="1"/>
          </p:cNvPicPr>
          <p:nvPr/>
        </p:nvPicPr>
        <p:blipFill>
          <a:blip r:embed="rId5"/>
          <a:srcRect/>
          <a:stretch>
            <a:fillRect/>
          </a:stretch>
        </p:blipFill>
        <p:spPr bwMode="auto">
          <a:xfrm>
            <a:off x="304800" y="304800"/>
            <a:ext cx="3754438" cy="5486400"/>
          </a:xfrm>
          <a:prstGeom prst="rect">
            <a:avLst/>
          </a:prstGeom>
          <a:noFill/>
          <a:ln w="57150" cmpd="thinThick">
            <a:solidFill>
              <a:schemeClr val="folHlink"/>
            </a:solidFill>
            <a:miter lim="800000"/>
            <a:headEnd/>
            <a:tailEnd/>
          </a:ln>
        </p:spPr>
      </p:pic>
      <p:sp>
        <p:nvSpPr>
          <p:cNvPr id="11269" name="Text Box 8"/>
          <p:cNvSpPr txBox="1">
            <a:spLocks noChangeArrowheads="1"/>
          </p:cNvSpPr>
          <p:nvPr/>
        </p:nvSpPr>
        <p:spPr bwMode="auto">
          <a:xfrm>
            <a:off x="228600" y="6019800"/>
            <a:ext cx="8153400" cy="641350"/>
          </a:xfrm>
          <a:prstGeom prst="rect">
            <a:avLst/>
          </a:prstGeom>
          <a:noFill/>
          <a:ln w="9525">
            <a:noFill/>
            <a:miter lim="800000"/>
            <a:headEnd/>
            <a:tailEnd/>
          </a:ln>
        </p:spPr>
        <p:txBody>
          <a:bodyPr>
            <a:spAutoFit/>
          </a:bodyPr>
          <a:lstStyle/>
          <a:p>
            <a:pPr algn="ctr">
              <a:spcBef>
                <a:spcPct val="50000"/>
              </a:spcBef>
            </a:pPr>
            <a:r>
              <a:rPr lang="en-US" sz="3600">
                <a:solidFill>
                  <a:srgbClr val="00B0F0"/>
                </a:solidFill>
                <a:latin typeface="Arial" charset="0"/>
              </a:rPr>
              <a:t>Hai bức tranh này có gì khác nhau?</a:t>
            </a:r>
          </a:p>
        </p:txBody>
      </p:sp>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557</Words>
  <Application>Microsoft Office PowerPoint</Application>
  <PresentationFormat>On-screen Show (4:3)</PresentationFormat>
  <Paragraphs>90</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Times New Roman</vt:lpstr>
      <vt:lpstr>Arial</vt:lpstr>
      <vt:lpstr>Wingdings</vt:lpstr>
      <vt:lpstr>Maple</vt:lpstr>
      <vt:lpstr>Slide 1</vt:lpstr>
      <vt:lpstr>Slide 2</vt:lpstr>
      <vt:lpstr>Slide 3</vt:lpstr>
      <vt:lpstr>Slide 4</vt:lpstr>
      <vt:lpstr>Slide 5</vt:lpstr>
      <vt:lpstr>               Tranh chân dung là gì?</vt:lpstr>
      <vt:lpstr>Có những loại tranh chân dung nào?</vt:lpstr>
      <vt:lpstr>Có những loại tranh chân dung nào?</vt:lpstr>
      <vt:lpstr>Slide 9</vt:lpstr>
      <vt:lpstr>Nét mặt của mọi người có giống nhau không?</vt:lpstr>
      <vt:lpstr>Slide 11</vt:lpstr>
      <vt:lpstr>Màu sắc trong các bức tranh như thế nào?</vt:lpstr>
      <vt:lpstr>  Vẽ tranh chân dung bán thân và chỉ vẽ một người</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thuat 3</dc:title>
  <dc:creator>Nguyen Giang Nghien</dc:creator>
  <cp:lastModifiedBy>CSTeam</cp:lastModifiedBy>
  <cp:revision>110</cp:revision>
  <dcterms:created xsi:type="dcterms:W3CDTF">2008-10-10T16:31:35Z</dcterms:created>
  <dcterms:modified xsi:type="dcterms:W3CDTF">2016-06-29T09:54:58Z</dcterms:modified>
</cp:coreProperties>
</file>