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686" r:id="rId4"/>
  </p:sldMasterIdLst>
  <p:notesMasterIdLst>
    <p:notesMasterId r:id="rId25"/>
  </p:notesMasterIdLst>
  <p:sldIdLst>
    <p:sldId id="519" r:id="rId5"/>
    <p:sldId id="474" r:id="rId6"/>
    <p:sldId id="562" r:id="rId7"/>
    <p:sldId id="575" r:id="rId8"/>
    <p:sldId id="256" r:id="rId9"/>
    <p:sldId id="520" r:id="rId10"/>
    <p:sldId id="523" r:id="rId11"/>
    <p:sldId id="563" r:id="rId12"/>
    <p:sldId id="564" r:id="rId13"/>
    <p:sldId id="565" r:id="rId14"/>
    <p:sldId id="543" r:id="rId15"/>
    <p:sldId id="544" r:id="rId16"/>
    <p:sldId id="545" r:id="rId17"/>
    <p:sldId id="546" r:id="rId18"/>
    <p:sldId id="566" r:id="rId19"/>
    <p:sldId id="567" r:id="rId20"/>
    <p:sldId id="549" r:id="rId21"/>
    <p:sldId id="568" r:id="rId22"/>
    <p:sldId id="569" r:id="rId23"/>
    <p:sldId id="346"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72" d="100"/>
          <a:sy n="72" d="100"/>
        </p:scale>
        <p:origin x="5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t>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37875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588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1/10/2022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1/10/2022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1/10/2022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43802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1/10/2022</a:t>
            </a:fld>
            <a:endParaRPr lang="en-US"/>
          </a:p>
        </p:txBody>
      </p:sp>
      <p:sp>
        <p:nvSpPr>
          <p:cNvPr id="5" name="Footer Placeholder 4">
            <a:extLst>
              <a:ext uri="{FF2B5EF4-FFF2-40B4-BE49-F238E27FC236}">
                <a16:creationId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1/10/2022</a:t>
            </a:fld>
            <a:endParaRPr lang="en-US"/>
          </a:p>
        </p:txBody>
      </p:sp>
      <p:sp>
        <p:nvSpPr>
          <p:cNvPr id="5" name="Footer Placeholder 4">
            <a:extLst>
              <a:ext uri="{FF2B5EF4-FFF2-40B4-BE49-F238E27FC236}">
                <a16:creationId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1/10/2022</a:t>
            </a:fld>
            <a:endParaRPr lang="en-US"/>
          </a:p>
        </p:txBody>
      </p:sp>
      <p:sp>
        <p:nvSpPr>
          <p:cNvPr id="5" name="Footer Placeholder 4">
            <a:extLst>
              <a:ext uri="{FF2B5EF4-FFF2-40B4-BE49-F238E27FC236}">
                <a16:creationId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1/10/2022</a:t>
            </a:fld>
            <a:endParaRPr lang="en-US"/>
          </a:p>
        </p:txBody>
      </p:sp>
      <p:sp>
        <p:nvSpPr>
          <p:cNvPr id="6" name="Footer Placeholder 5">
            <a:extLst>
              <a:ext uri="{FF2B5EF4-FFF2-40B4-BE49-F238E27FC236}">
                <a16:creationId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1/10/2022</a:t>
            </a:fld>
            <a:endParaRPr lang="en-US"/>
          </a:p>
        </p:txBody>
      </p:sp>
      <p:sp>
        <p:nvSpPr>
          <p:cNvPr id="8" name="Footer Placeholder 7">
            <a:extLst>
              <a:ext uri="{FF2B5EF4-FFF2-40B4-BE49-F238E27FC236}">
                <a16:creationId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1/10/2022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1/10/2022</a:t>
            </a:fld>
            <a:endParaRPr lang="en-US"/>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1/10/2022</a:t>
            </a:fld>
            <a:endParaRPr lang="en-US"/>
          </a:p>
        </p:txBody>
      </p:sp>
      <p:sp>
        <p:nvSpPr>
          <p:cNvPr id="6" name="Footer Placeholder 5">
            <a:extLst>
              <a:ext uri="{FF2B5EF4-FFF2-40B4-BE49-F238E27FC236}">
                <a16:creationId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1/10/2022</a:t>
            </a:fld>
            <a:endParaRPr lang="en-US"/>
          </a:p>
        </p:txBody>
      </p:sp>
      <p:sp>
        <p:nvSpPr>
          <p:cNvPr id="6" name="Footer Placeholder 5">
            <a:extLst>
              <a:ext uri="{FF2B5EF4-FFF2-40B4-BE49-F238E27FC236}">
                <a16:creationId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1/10/2022</a:t>
            </a:fld>
            <a:endParaRPr lang="en-US"/>
          </a:p>
        </p:txBody>
      </p:sp>
      <p:sp>
        <p:nvSpPr>
          <p:cNvPr id="5" name="Footer Placeholder 4">
            <a:extLst>
              <a:ext uri="{FF2B5EF4-FFF2-40B4-BE49-F238E27FC236}">
                <a16:creationId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1/10/2022</a:t>
            </a:fld>
            <a:endParaRPr lang="en-US"/>
          </a:p>
        </p:txBody>
      </p:sp>
      <p:sp>
        <p:nvSpPr>
          <p:cNvPr id="5" name="Footer Placeholder 4">
            <a:extLst>
              <a:ext uri="{FF2B5EF4-FFF2-40B4-BE49-F238E27FC236}">
                <a16:creationId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1/10/2022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7921411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1/10/2022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1623881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869428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5" name="Footer Placeholder 4">
            <a:extLst>
              <a:ext uri="{FF2B5EF4-FFF2-40B4-BE49-F238E27FC236}">
                <a16:creationId xmlns:a16="http://schemas.microsoft.com/office/drawing/2014/main"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1/10/2022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5" name="Footer Placeholder 4">
            <a:extLst>
              <a:ext uri="{FF2B5EF4-FFF2-40B4-BE49-F238E27FC236}">
                <a16:creationId xmlns:a16="http://schemas.microsoft.com/office/drawing/2014/main"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5" name="Footer Placeholder 4">
            <a:extLst>
              <a:ext uri="{FF2B5EF4-FFF2-40B4-BE49-F238E27FC236}">
                <a16:creationId xmlns:a16="http://schemas.microsoft.com/office/drawing/2014/main"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6" name="Footer Placeholder 5">
            <a:extLst>
              <a:ext uri="{FF2B5EF4-FFF2-40B4-BE49-F238E27FC236}">
                <a16:creationId xmlns:a16="http://schemas.microsoft.com/office/drawing/2014/main"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8" name="Footer Placeholder 7">
            <a:extLst>
              <a:ext uri="{FF2B5EF4-FFF2-40B4-BE49-F238E27FC236}">
                <a16:creationId xmlns:a16="http://schemas.microsoft.com/office/drawing/2014/main"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4" name="Footer Placeholder 3">
            <a:extLst>
              <a:ext uri="{FF2B5EF4-FFF2-40B4-BE49-F238E27FC236}">
                <a16:creationId xmlns:a16="http://schemas.microsoft.com/office/drawing/2014/main"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3" name="Footer Placeholder 2">
            <a:extLst>
              <a:ext uri="{FF2B5EF4-FFF2-40B4-BE49-F238E27FC236}">
                <a16:creationId xmlns:a16="http://schemas.microsoft.com/office/drawing/2014/main"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6" name="Footer Placeholder 5">
            <a:extLst>
              <a:ext uri="{FF2B5EF4-FFF2-40B4-BE49-F238E27FC236}">
                <a16:creationId xmlns:a16="http://schemas.microsoft.com/office/drawing/2014/main"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6" name="Footer Placeholder 5">
            <a:extLst>
              <a:ext uri="{FF2B5EF4-FFF2-40B4-BE49-F238E27FC236}">
                <a16:creationId xmlns:a16="http://schemas.microsoft.com/office/drawing/2014/main"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5" name="Footer Placeholder 4">
            <a:extLst>
              <a:ext uri="{FF2B5EF4-FFF2-40B4-BE49-F238E27FC236}">
                <a16:creationId xmlns:a16="http://schemas.microsoft.com/office/drawing/2014/main"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5" name="Footer Placeholder 4">
            <a:extLst>
              <a:ext uri="{FF2B5EF4-FFF2-40B4-BE49-F238E27FC236}">
                <a16:creationId xmlns:a16="http://schemas.microsoft.com/office/drawing/2014/main"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1/10/2022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4272751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7534407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605518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919438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8139792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5338626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219505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519397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4863141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198150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1/10/2022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874389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2723681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1/10/2022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1/10/2022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1/10/2022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1/10/2022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1/10/2022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56" r:id="rId14"/>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57" r:id="rId12"/>
    <p:sldLayoutId id="2147483758" r:id="rId13"/>
    <p:sldLayoutId id="2147483761" r:id="rId14"/>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43998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2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XẤU HỔ</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308153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281593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9FD58D-508A-4826-B2C0-197137178828}"/>
              </a:ext>
            </a:extLst>
          </p:cNvPr>
          <p:cNvSpPr/>
          <p:nvPr/>
        </p:nvSpPr>
        <p:spPr>
          <a:xfrm>
            <a:off x="3876675" y="-19050"/>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5018A257-072D-4267-A2BD-5A17B774D2B6}"/>
              </a:ext>
            </a:extLst>
          </p:cNvPr>
          <p:cNvGrpSpPr/>
          <p:nvPr/>
        </p:nvGrpSpPr>
        <p:grpSpPr>
          <a:xfrm>
            <a:off x="836132" y="1056605"/>
            <a:ext cx="10519736" cy="1100057"/>
            <a:chOff x="136243" y="-2131981"/>
            <a:chExt cx="2109019" cy="2986082"/>
          </a:xfrm>
        </p:grpSpPr>
        <p:sp>
          <p:nvSpPr>
            <p:cNvPr id="4" name="Hexagon 3">
              <a:extLst>
                <a:ext uri="{FF2B5EF4-FFF2-40B4-BE49-F238E27FC236}">
                  <a16:creationId xmlns:a16="http://schemas.microsoft.com/office/drawing/2014/main" id="{060C3AA2-4F0E-4255-839D-EEE431D05DAF}"/>
                </a:ext>
              </a:extLst>
            </p:cNvPr>
            <p:cNvSpPr/>
            <p:nvPr/>
          </p:nvSpPr>
          <p:spPr>
            <a:xfrm>
              <a:off x="136243" y="-2131981"/>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48B638A-2940-4598-B4C0-CC054E381E1E}"/>
                </a:ext>
              </a:extLst>
            </p:cNvPr>
            <p:cNvSpPr txBox="1"/>
            <p:nvPr/>
          </p:nvSpPr>
          <p:spPr>
            <a:xfrm>
              <a:off x="264898" y="-1572234"/>
              <a:ext cx="1913403" cy="1587360"/>
            </a:xfrm>
            <a:prstGeom prst="rect">
              <a:avLst/>
            </a:prstGeom>
            <a:noFill/>
          </p:spPr>
          <p:txBody>
            <a:bodyPr wrap="square" rtlCol="0">
              <a:spAutoFit/>
            </a:bodyPr>
            <a:lstStyle/>
            <a:p>
              <a:pPr marL="742950" lvl="0" indent="-742950" algn="just" defTabSz="913256" fontAlgn="base">
                <a:spcBef>
                  <a:spcPct val="0"/>
                </a:spcBef>
                <a:spcAft>
                  <a:spcPct val="0"/>
                </a:spcAft>
                <a:buFontTx/>
                <a:buAutoNum type="arabicPeriod"/>
                <a:defRPr/>
              </a:pP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xấu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hổ</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12" name="TextBox 11">
            <a:extLst>
              <a:ext uri="{FF2B5EF4-FFF2-40B4-BE49-F238E27FC236}">
                <a16:creationId xmlns:a16="http://schemas.microsoft.com/office/drawing/2014/main" id="{EDA1CF5D-1B6B-4A00-A003-2E8101B823A1}"/>
              </a:ext>
            </a:extLst>
          </p:cNvPr>
          <p:cNvSpPr txBox="1"/>
          <p:nvPr/>
        </p:nvSpPr>
        <p:spPr>
          <a:xfrm>
            <a:off x="2837925" y="2701241"/>
            <a:ext cx="9751611" cy="584775"/>
          </a:xfrm>
          <a:prstGeom prst="rect">
            <a:avLst/>
          </a:prstGeom>
          <a:noFill/>
        </p:spPr>
        <p:txBody>
          <a:bodyPr wrap="square" rtlCol="0">
            <a:spAutoFit/>
          </a:bodyPr>
          <a:lstStyle/>
          <a:p>
            <a:pPr marL="0" marR="0" lvl="0" indent="0"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Cây</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xấu</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hổ</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co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rúm</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mình</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lại</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281848476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id="{656B7EDA-4DEE-44AD-9FC2-7177221356BC}"/>
              </a:ext>
            </a:extLst>
          </p:cNvPr>
          <p:cNvSpPr/>
          <p:nvPr/>
        </p:nvSpPr>
        <p:spPr>
          <a:xfrm>
            <a:off x="836132" y="1056606"/>
            <a:ext cx="10519736" cy="1081288"/>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1171464" y="1269509"/>
            <a:ext cx="9353770" cy="584775"/>
          </a:xfrm>
          <a:prstGeom prst="rect">
            <a:avLst/>
          </a:prstGeom>
          <a:noFill/>
        </p:spPr>
        <p:txBody>
          <a:bodyPr wrap="square" rtlCol="0">
            <a:spAutoFit/>
          </a:bodyPr>
          <a:lstStyle/>
          <a:p>
            <a:pPr lvl="0" algn="ctr" defTabSz="913256" fontAlgn="base">
              <a:spcBef>
                <a:spcPct val="0"/>
              </a:spcBef>
              <a:spcAft>
                <a:spcPct val="0"/>
              </a:spcAft>
              <a:defRPr/>
            </a:pP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2.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Cây</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cỏ</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xung</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quanh</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xôn</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xao</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vì</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chuyện</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gì</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p>
        </p:txBody>
      </p:sp>
      <p:sp>
        <p:nvSpPr>
          <p:cNvPr id="7" name="TextBox 6">
            <a:extLst>
              <a:ext uri="{FF2B5EF4-FFF2-40B4-BE49-F238E27FC236}">
                <a16:creationId xmlns:a16="http://schemas.microsoft.com/office/drawing/2014/main" id="{3B327375-4554-4BE3-B834-83A4D5E673F9}"/>
              </a:ext>
            </a:extLst>
          </p:cNvPr>
          <p:cNvSpPr txBox="1"/>
          <p:nvPr/>
        </p:nvSpPr>
        <p:spPr>
          <a:xfrm>
            <a:off x="5550794" y="2914134"/>
            <a:ext cx="4974440" cy="2062103"/>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a:t>
            </a:r>
            <a:r>
              <a:rPr lang="vi-VN"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ó một con chim xanh biếc, toàn thân long lánh như tự tỏa sáng không biết từ đâu bay tới</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2" name="Picture 1"/>
          <p:cNvPicPr>
            <a:picLocks noChangeAspect="1"/>
          </p:cNvPicPr>
          <p:nvPr/>
        </p:nvPicPr>
        <p:blipFill rotWithShape="1">
          <a:blip r:embed="rId2"/>
          <a:srcRect l="21156" t="15495" r="46447" b="23246"/>
          <a:stretch/>
        </p:blipFill>
        <p:spPr>
          <a:xfrm>
            <a:off x="1068945" y="2137894"/>
            <a:ext cx="4082604" cy="4430332"/>
          </a:xfrm>
          <a:prstGeom prst="rect">
            <a:avLst/>
          </a:prstGeom>
        </p:spPr>
      </p:pic>
    </p:spTree>
    <p:extLst>
      <p:ext uri="{BB962C8B-B14F-4D97-AF65-F5344CB8AC3E}">
        <p14:creationId xmlns:p14="http://schemas.microsoft.com/office/powerpoint/2010/main" val="25546860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id="{656B7EDA-4DEE-44AD-9FC2-7177221356BC}"/>
              </a:ext>
            </a:extLst>
          </p:cNvPr>
          <p:cNvSpPr/>
          <p:nvPr/>
        </p:nvSpPr>
        <p:spPr>
          <a:xfrm>
            <a:off x="836132" y="1056605"/>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E49D0B-9D2F-4FDD-A935-A55E32B03199}"/>
              </a:ext>
            </a:extLst>
          </p:cNvPr>
          <p:cNvSpPr txBox="1"/>
          <p:nvPr/>
        </p:nvSpPr>
        <p:spPr>
          <a:xfrm>
            <a:off x="1604257" y="1416050"/>
            <a:ext cx="9353770" cy="584775"/>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3. </a:t>
            </a:r>
            <a:r>
              <a:rPr kumimoji="0" lang="en-US" altLang="zh-C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Cây</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xấu</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hổ</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tiếc</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nuối</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điều</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gì</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2" name="TextBox 11">
            <a:extLst>
              <a:ext uri="{FF2B5EF4-FFF2-40B4-BE49-F238E27FC236}">
                <a16:creationId xmlns:a16="http://schemas.microsoft.com/office/drawing/2014/main" id="{055FC693-4CD4-45E5-A67B-974678D90A96}"/>
              </a:ext>
            </a:extLst>
          </p:cNvPr>
          <p:cNvSpPr txBox="1"/>
          <p:nvPr/>
        </p:nvSpPr>
        <p:spPr>
          <a:xfrm>
            <a:off x="1777285" y="2651125"/>
            <a:ext cx="8087932" cy="1077218"/>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Cây</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xấu</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hổ</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tiếc</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nuối</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vì</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không</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nhìn</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thấy</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con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chim</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xanh</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369537305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id="{656B7EDA-4DEE-44AD-9FC2-7177221356BC}"/>
              </a:ext>
            </a:extLst>
          </p:cNvPr>
          <p:cNvSpPr/>
          <p:nvPr/>
        </p:nvSpPr>
        <p:spPr>
          <a:xfrm>
            <a:off x="683959" y="1425491"/>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8500F0A-4DE4-433F-8A78-0AA9EBC3456A}"/>
              </a:ext>
            </a:extLst>
          </p:cNvPr>
          <p:cNvSpPr txBox="1"/>
          <p:nvPr/>
        </p:nvSpPr>
        <p:spPr>
          <a:xfrm>
            <a:off x="1451350" y="1644454"/>
            <a:ext cx="9340816" cy="1077218"/>
          </a:xfrm>
          <a:prstGeom prst="rect">
            <a:avLst/>
          </a:prstGeom>
          <a:noFill/>
        </p:spPr>
        <p:txBody>
          <a:bodyPr wrap="square" rtlCol="0">
            <a:spAutoFit/>
          </a:bodyPr>
          <a:lstStyle/>
          <a:p>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4.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xấu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hổ</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mong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quay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trở</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75A3F923-B985-49EF-A0EE-47D0A370B8BE}"/>
              </a:ext>
            </a:extLst>
          </p:cNvPr>
          <p:cNvSpPr txBox="1"/>
          <p:nvPr/>
        </p:nvSpPr>
        <p:spPr>
          <a:xfrm>
            <a:off x="1657321" y="3463979"/>
            <a:ext cx="8705907" cy="752065"/>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bao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giờ</a:t>
            </a:r>
            <a:r>
              <a:rPr lang="en-US" sz="3200" dirty="0">
                <a:latin typeface="Times New Roman" panose="02020603050405020304" pitchFamily="18" charset="0"/>
                <a:cs typeface="Times New Roman" panose="02020603050405020304" pitchFamily="18" charset="0"/>
                <a:sym typeface="Wingdings" panose="05000000000000000000" pitchFamily="2" charset="2"/>
              </a:rPr>
              <a:t> con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chim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ấy</a:t>
            </a:r>
            <a:r>
              <a:rPr lang="en-US" sz="3200" dirty="0">
                <a:latin typeface="Times New Roman" panose="02020603050405020304" pitchFamily="18" charset="0"/>
                <a:cs typeface="Times New Roman" panose="02020603050405020304" pitchFamily="18" charset="0"/>
                <a:sym typeface="Wingdings" panose="05000000000000000000" pitchFamily="2" charset="2"/>
              </a:rPr>
              <a:t> quay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84784571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sp>
        <p:nvSpPr>
          <p:cNvPr id="2" name="Rectangle 1">
            <a:extLst>
              <a:ext uri="{FF2B5EF4-FFF2-40B4-BE49-F238E27FC236}">
                <a16:creationId xmlns:a16="http://schemas.microsoft.com/office/drawing/2014/main" id="{FB4B99EE-334E-405E-B79C-C7BC5BFA3B4E}"/>
              </a:ext>
            </a:extLst>
          </p:cNvPr>
          <p:cNvSpPr/>
          <p:nvPr/>
        </p:nvSpPr>
        <p:spPr>
          <a:xfrm>
            <a:off x="366599" y="1306317"/>
            <a:ext cx="10207255" cy="69111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ngữ</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dưới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điểm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216E9AA9-3460-4D49-9B72-A7D5D6BAA087}"/>
              </a:ext>
            </a:extLst>
          </p:cNvPr>
          <p:cNvSpPr/>
          <p:nvPr/>
        </p:nvSpPr>
        <p:spPr>
          <a:xfrm>
            <a:off x="1299872" y="26464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Đẹp</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70C8D749-E28A-4A86-9104-E8953FB116EB}"/>
              </a:ext>
            </a:extLst>
          </p:cNvPr>
          <p:cNvSpPr/>
          <p:nvPr/>
        </p:nvSpPr>
        <p:spPr>
          <a:xfrm>
            <a:off x="4231757" y="2622416"/>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Lóng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lánh</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8C89D8CC-5F85-4FD1-B008-F447EFBDCFC3}"/>
              </a:ext>
            </a:extLst>
          </p:cNvPr>
          <p:cNvSpPr/>
          <p:nvPr/>
        </p:nvSpPr>
        <p:spPr>
          <a:xfrm>
            <a:off x="7547474" y="2617835"/>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Arial-Rounded" panose="020B0500000000000000" pitchFamily="34" charset="0"/>
                <a:cs typeface="Times New Roman" panose="02020603050405020304" pitchFamily="18" charset="0"/>
              </a:rPr>
              <a:t>Bay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đi</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EC5C71D-887A-41BD-98D4-70F1D8D2F69E}"/>
              </a:ext>
            </a:extLst>
          </p:cNvPr>
          <p:cNvSpPr/>
          <p:nvPr/>
        </p:nvSpPr>
        <p:spPr>
          <a:xfrm>
            <a:off x="2306522" y="3950012"/>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Trở</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lại</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CFF0F57D-CE91-40B6-B2B3-CC272F583023}"/>
              </a:ext>
            </a:extLst>
          </p:cNvPr>
          <p:cNvSpPr/>
          <p:nvPr/>
        </p:nvSpPr>
        <p:spPr>
          <a:xfrm>
            <a:off x="6087968" y="3950012"/>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biếc</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Rounded Corners 6">
            <a:extLst>
              <a:ext uri="{FF2B5EF4-FFF2-40B4-BE49-F238E27FC236}">
                <a16:creationId xmlns:a16="http://schemas.microsoft.com/office/drawing/2014/main" id="{34A68170-28F8-4EF8-B377-A4FB5B897AB9}"/>
              </a:ext>
            </a:extLst>
          </p:cNvPr>
          <p:cNvSpPr/>
          <p:nvPr/>
        </p:nvSpPr>
        <p:spPr>
          <a:xfrm>
            <a:off x="2847974" y="123231"/>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1903206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7"/>
                                        </p:tgtEl>
                                        <p:attrNameLst>
                                          <p:attrName>ppt_x</p:attrName>
                                        </p:attrNameLst>
                                      </p:cBhvr>
                                      <p:tavLst>
                                        <p:tav tm="0">
                                          <p:val>
                                            <p:strVal val="ppt_x"/>
                                          </p:val>
                                        </p:tav>
                                        <p:tav tm="100000">
                                          <p:val>
                                            <p:strVal val="ppt_x"/>
                                          </p:val>
                                        </p:tav>
                                      </p:tavLst>
                                    </p:anim>
                                    <p:anim calcmode="lin" valueType="num">
                                      <p:cBhvr additive="base">
                                        <p:cTn id="37" dur="500"/>
                                        <p:tgtEl>
                                          <p:spTgt spid="7"/>
                                        </p:tgtEl>
                                        <p:attrNameLst>
                                          <p:attrName>ppt_y</p:attrName>
                                        </p:attrNameLst>
                                      </p:cBhvr>
                                      <p:tavLst>
                                        <p:tav tm="0">
                                          <p:val>
                                            <p:strVal val="ppt_y"/>
                                          </p:val>
                                        </p:tav>
                                        <p:tav tm="100000">
                                          <p:val>
                                            <p:strVal val="1+ppt_h/2"/>
                                          </p:val>
                                        </p:tav>
                                      </p:tavLst>
                                    </p:anim>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7" grpId="1" animBg="1"/>
      <p:bldP spid="9" grpId="0" animBg="1"/>
      <p:bldP spid="9" grpId="1"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277046" y="909187"/>
            <a:ext cx="107814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xấu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429953B-E585-41C2-A20C-5C25E8ACA96E}"/>
              </a:ext>
            </a:extLst>
          </p:cNvPr>
          <p:cNvSpPr txBox="1"/>
          <p:nvPr/>
        </p:nvSpPr>
        <p:spPr>
          <a:xfrm>
            <a:off x="372140" y="1545657"/>
            <a:ext cx="107814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1623C27-0571-4292-9DBC-07A3C543DE12}"/>
              </a:ext>
            </a:extLst>
          </p:cNvPr>
          <p:cNvSpPr txBox="1"/>
          <p:nvPr/>
        </p:nvSpPr>
        <p:spPr>
          <a:xfrm>
            <a:off x="372140" y="2153539"/>
            <a:ext cx="1078141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mở</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65892F2-A771-4DB9-98B7-FC64D4C15657}"/>
              </a:ext>
            </a:extLst>
          </p:cNvPr>
          <p:cNvPicPr>
            <a:picLocks noChangeAspect="1"/>
          </p:cNvPicPr>
          <p:nvPr/>
        </p:nvPicPr>
        <p:blipFill>
          <a:blip r:embed="rId2"/>
          <a:stretch>
            <a:fillRect/>
          </a:stretch>
        </p:blipFill>
        <p:spPr>
          <a:xfrm>
            <a:off x="2094778" y="3253864"/>
            <a:ext cx="7592865" cy="3593805"/>
          </a:xfrm>
          <a:prstGeom prst="rect">
            <a:avLst/>
          </a:prstGeom>
        </p:spPr>
      </p:pic>
      <p:sp>
        <p:nvSpPr>
          <p:cNvPr id="7" name="Rectangle: Rounded Corners 6">
            <a:extLst>
              <a:ext uri="{FF2B5EF4-FFF2-40B4-BE49-F238E27FC236}">
                <a16:creationId xmlns:a16="http://schemas.microsoft.com/office/drawing/2014/main" id="{34A68170-28F8-4EF8-B377-A4FB5B897AB9}"/>
              </a:ext>
            </a:extLst>
          </p:cNvPr>
          <p:cNvSpPr/>
          <p:nvPr/>
        </p:nvSpPr>
        <p:spPr>
          <a:xfrm>
            <a:off x="2847974" y="123231"/>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0970949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lang="en-US" altLang="zh-CN" sz="80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3</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XẤU HỔ</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53333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Viết</a:t>
            </a:r>
            <a:endPar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2</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1966415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C">
            <a:hlinkClick r:id="" action="ppaction://media"/>
            <a:extLst>
              <a:ext uri="{FF2B5EF4-FFF2-40B4-BE49-F238E27FC236}">
                <a16:creationId xmlns:a16="http://schemas.microsoft.com/office/drawing/2014/main" id="{1CF37974-267E-4F83-8D39-4E370B71AC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0"/>
            <a:ext cx="6858000" cy="6858000"/>
          </a:xfrm>
          <a:prstGeom prst="rect">
            <a:avLst/>
          </a:prstGeom>
        </p:spPr>
      </p:pic>
    </p:spTree>
    <p:extLst>
      <p:ext uri="{BB962C8B-B14F-4D97-AF65-F5344CB8AC3E}">
        <p14:creationId xmlns:p14="http://schemas.microsoft.com/office/powerpoint/2010/main" val="120881920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30421" y="3006461"/>
            <a:ext cx="3972714"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3774891" y="655065"/>
            <a:ext cx="7591660" cy="830997"/>
          </a:xfrm>
          <a:prstGeom prst="rect">
            <a:avLst/>
          </a:prstGeom>
          <a:noFill/>
        </p:spPr>
        <p:txBody>
          <a:bodyPr wrap="square" rtlCol="0">
            <a:spAutoFit/>
          </a:bodyPr>
          <a:lstStyle/>
          <a:p>
            <a:r>
              <a:rPr lang="vi-VN" sz="4800" dirty="0">
                <a:solidFill>
                  <a:schemeClr val="accent2"/>
                </a:solidFill>
                <a:latin typeface="UTM Cookies" panose="02040603050506020204" pitchFamily="18" charset="0"/>
              </a:rPr>
              <a:t>VIẾT ỨNG DỤNG</a:t>
            </a:r>
            <a:endParaRPr lang="en-US" sz="4800" dirty="0">
              <a:solidFill>
                <a:schemeClr val="accent2"/>
              </a:solidFill>
              <a:latin typeface="HP001" panose="020B0603050302020204" pitchFamily="34" charset="0"/>
              <a:ea typeface="HP001" panose="020B0603050302020204" pitchFamily="34" charset="0"/>
            </a:endParaRPr>
          </a:p>
        </p:txBody>
      </p:sp>
      <p:sp>
        <p:nvSpPr>
          <p:cNvPr id="7" name="TextBox 6">
            <a:extLst>
              <a:ext uri="{FF2B5EF4-FFF2-40B4-BE49-F238E27FC236}">
                <a16:creationId xmlns:a16="http://schemas.microsoft.com/office/drawing/2014/main" id="{D5A14ACB-BA2A-42D1-98F7-CA57672DDE68}"/>
              </a:ext>
            </a:extLst>
          </p:cNvPr>
          <p:cNvSpPr txBox="1"/>
          <p:nvPr/>
        </p:nvSpPr>
        <p:spPr>
          <a:xfrm>
            <a:off x="2576613" y="3511172"/>
            <a:ext cx="8159768" cy="2335319"/>
          </a:xfrm>
          <a:prstGeom prst="rect">
            <a:avLst/>
          </a:prstGeom>
          <a:noFill/>
        </p:spPr>
        <p:txBody>
          <a:bodyPr wrap="square" rtlCol="0">
            <a:spAutoFit/>
          </a:bodyPr>
          <a:lstStyle/>
          <a:p>
            <a:pPr algn="just">
              <a:lnSpc>
                <a:spcPct val="150000"/>
              </a:lnSpc>
            </a:pPr>
            <a:r>
              <a:rPr lang="vi-VN" sz="2000" dirty="0">
                <a:latin typeface="UTM Avo" panose="02040603050506020204" pitchFamily="18" charset="0"/>
              </a:rPr>
              <a:t>a. </a:t>
            </a:r>
            <a:r>
              <a:rPr lang="en-US" sz="2000" dirty="0" err="1">
                <a:latin typeface="UTM Avo" panose="02040603050506020204" pitchFamily="18" charset="0"/>
              </a:rPr>
              <a:t>Chữ</a:t>
            </a:r>
            <a:r>
              <a:rPr lang="en-US" sz="2000" dirty="0">
                <a:latin typeface="UTM Avo" panose="02040603050506020204" pitchFamily="18" charset="0"/>
              </a:rPr>
              <a:t> </a:t>
            </a:r>
            <a:r>
              <a:rPr lang="en-US" sz="2000" dirty="0" err="1">
                <a:latin typeface="UTM Avo" panose="02040603050506020204" pitchFamily="18" charset="0"/>
              </a:rPr>
              <a:t>cái</a:t>
            </a:r>
            <a:r>
              <a:rPr lang="en-US" sz="2000" dirty="0">
                <a:latin typeface="UTM Avo" panose="02040603050506020204" pitchFamily="18" charset="0"/>
              </a:rPr>
              <a:t> </a:t>
            </a:r>
            <a:r>
              <a:rPr lang="en-US" sz="2000" dirty="0" err="1">
                <a:latin typeface="UTM Avo" panose="02040603050506020204" pitchFamily="18" charset="0"/>
              </a:rPr>
              <a:t>nào</a:t>
            </a:r>
            <a:r>
              <a:rPr lang="en-US" sz="2000" dirty="0">
                <a:latin typeface="UTM Avo" panose="02040603050506020204" pitchFamily="18" charset="0"/>
              </a:rPr>
              <a:t> </a:t>
            </a:r>
            <a:r>
              <a:rPr lang="en-US" sz="2000" dirty="0" err="1">
                <a:latin typeface="UTM Avo" panose="02040603050506020204" pitchFamily="18" charset="0"/>
              </a:rPr>
              <a:t>được</a:t>
            </a:r>
            <a:r>
              <a:rPr lang="en-US" sz="2000" dirty="0">
                <a:latin typeface="UTM Avo" panose="02040603050506020204" pitchFamily="18" charset="0"/>
              </a:rPr>
              <a:t> </a:t>
            </a:r>
            <a:r>
              <a:rPr lang="en-US" sz="2000" dirty="0" err="1">
                <a:latin typeface="UTM Avo" panose="02040603050506020204" pitchFamily="18" charset="0"/>
              </a:rPr>
              <a:t>viết</a:t>
            </a:r>
            <a:r>
              <a:rPr lang="en-US" sz="2000" dirty="0">
                <a:latin typeface="UTM Avo" panose="02040603050506020204" pitchFamily="18" charset="0"/>
              </a:rPr>
              <a:t> </a:t>
            </a:r>
            <a:r>
              <a:rPr lang="en-US" sz="2000" dirty="0" err="1">
                <a:latin typeface="UTM Avo" panose="02040603050506020204" pitchFamily="18" charset="0"/>
              </a:rPr>
              <a:t>hoa</a:t>
            </a:r>
            <a:r>
              <a:rPr lang="en-US" sz="2000" dirty="0">
                <a:latin typeface="UTM Avo" panose="02040603050506020204" pitchFamily="18" charset="0"/>
              </a:rPr>
              <a:t>? </a:t>
            </a:r>
          </a:p>
          <a:p>
            <a:pPr algn="just">
              <a:lnSpc>
                <a:spcPct val="150000"/>
              </a:lnSpc>
            </a:pPr>
            <a:endParaRPr lang="vi-VN" sz="2000" dirty="0">
              <a:latin typeface="UTM Avo" panose="02040603050506020204" pitchFamily="18" charset="0"/>
            </a:endParaRPr>
          </a:p>
          <a:p>
            <a:pPr algn="just">
              <a:lnSpc>
                <a:spcPct val="150000"/>
              </a:lnSpc>
            </a:pPr>
            <a:r>
              <a:rPr lang="vi-VN" sz="2000" dirty="0">
                <a:latin typeface="UTM Avo" panose="02040603050506020204" pitchFamily="18" charset="0"/>
              </a:rPr>
              <a:t>b. </a:t>
            </a:r>
            <a:r>
              <a:rPr lang="en-US" sz="2000" dirty="0" err="1">
                <a:latin typeface="UTM Avo" panose="02040603050506020204" pitchFamily="18" charset="0"/>
              </a:rPr>
              <a:t>Khoảng</a:t>
            </a:r>
            <a:r>
              <a:rPr lang="en-US" sz="2000" dirty="0">
                <a:latin typeface="UTM Avo" panose="02040603050506020204" pitchFamily="18" charset="0"/>
              </a:rPr>
              <a:t> </a:t>
            </a:r>
            <a:r>
              <a:rPr lang="en-US" sz="2000" dirty="0" err="1">
                <a:latin typeface="UTM Avo" panose="02040603050506020204" pitchFamily="18" charset="0"/>
              </a:rPr>
              <a:t>cách</a:t>
            </a:r>
            <a:r>
              <a:rPr lang="en-US" sz="2000" dirty="0">
                <a:latin typeface="UTM Avo" panose="02040603050506020204" pitchFamily="18" charset="0"/>
              </a:rPr>
              <a:t> </a:t>
            </a:r>
            <a:r>
              <a:rPr lang="en-US" sz="2000" dirty="0" err="1">
                <a:latin typeface="UTM Avo" panose="02040603050506020204" pitchFamily="18" charset="0"/>
              </a:rPr>
              <a:t>giữa</a:t>
            </a:r>
            <a:r>
              <a:rPr lang="en-US" sz="2000" dirty="0">
                <a:latin typeface="UTM Avo" panose="02040603050506020204" pitchFamily="18" charset="0"/>
              </a:rPr>
              <a:t> </a:t>
            </a:r>
            <a:r>
              <a:rPr lang="en-US" sz="2000" dirty="0" err="1">
                <a:latin typeface="UTM Avo" panose="02040603050506020204" pitchFamily="18" charset="0"/>
              </a:rPr>
              <a:t>các</a:t>
            </a:r>
            <a:r>
              <a:rPr lang="en-US" sz="2000" dirty="0">
                <a:latin typeface="UTM Avo" panose="02040603050506020204" pitchFamily="18" charset="0"/>
              </a:rPr>
              <a:t> </a:t>
            </a:r>
            <a:r>
              <a:rPr lang="en-US" sz="2000" dirty="0" err="1">
                <a:latin typeface="UTM Avo" panose="02040603050506020204" pitchFamily="18" charset="0"/>
              </a:rPr>
              <a:t>chữ</a:t>
            </a:r>
            <a:r>
              <a:rPr lang="en-US" sz="2000" dirty="0">
                <a:latin typeface="UTM Avo" panose="02040603050506020204" pitchFamily="18" charset="0"/>
              </a:rPr>
              <a:t> </a:t>
            </a:r>
            <a:r>
              <a:rPr lang="en-US" sz="2000" dirty="0" err="1">
                <a:latin typeface="UTM Avo" panose="02040603050506020204" pitchFamily="18" charset="0"/>
              </a:rPr>
              <a:t>ghi</a:t>
            </a:r>
            <a:r>
              <a:rPr lang="en-US" sz="2000" dirty="0">
                <a:latin typeface="UTM Avo" panose="02040603050506020204" pitchFamily="18" charset="0"/>
              </a:rPr>
              <a:t> </a:t>
            </a:r>
            <a:r>
              <a:rPr lang="en-US" sz="2000" dirty="0" err="1">
                <a:latin typeface="UTM Avo" panose="02040603050506020204" pitchFamily="18" charset="0"/>
              </a:rPr>
              <a:t>tiếng</a:t>
            </a:r>
            <a:r>
              <a:rPr lang="en-US" sz="2000" dirty="0">
                <a:latin typeface="UTM Avo" panose="02040603050506020204" pitchFamily="18" charset="0"/>
              </a:rPr>
              <a:t> </a:t>
            </a:r>
            <a:r>
              <a:rPr lang="en-US" sz="2000" dirty="0" err="1">
                <a:latin typeface="UTM Avo" panose="02040603050506020204" pitchFamily="18" charset="0"/>
              </a:rPr>
              <a:t>như</a:t>
            </a:r>
            <a:r>
              <a:rPr lang="en-US" sz="2000" dirty="0">
                <a:latin typeface="UTM Avo" panose="02040603050506020204" pitchFamily="18" charset="0"/>
              </a:rPr>
              <a:t> </a:t>
            </a:r>
            <a:r>
              <a:rPr lang="en-US" sz="2000" dirty="0" err="1">
                <a:latin typeface="UTM Avo" panose="02040603050506020204" pitchFamily="18" charset="0"/>
              </a:rPr>
              <a:t>thế</a:t>
            </a:r>
            <a:r>
              <a:rPr lang="en-US" sz="2000" dirty="0">
                <a:latin typeface="UTM Avo" panose="02040603050506020204" pitchFamily="18" charset="0"/>
              </a:rPr>
              <a:t> </a:t>
            </a:r>
            <a:r>
              <a:rPr lang="en-US" sz="2000" dirty="0" err="1">
                <a:latin typeface="UTM Avo" panose="02040603050506020204" pitchFamily="18" charset="0"/>
              </a:rPr>
              <a:t>nào</a:t>
            </a:r>
            <a:r>
              <a:rPr lang="en-US" sz="2000" dirty="0">
                <a:latin typeface="UTM Avo" panose="02040603050506020204" pitchFamily="18" charset="0"/>
              </a:rPr>
              <a:t>?</a:t>
            </a:r>
            <a:endParaRPr lang="vi-VN" sz="2000" dirty="0">
              <a:latin typeface="UTM Avo" panose="02040603050506020204" pitchFamily="18" charset="0"/>
            </a:endParaRPr>
          </a:p>
          <a:p>
            <a:pPr algn="just">
              <a:lnSpc>
                <a:spcPct val="150000"/>
              </a:lnSpc>
            </a:pPr>
            <a:endParaRPr lang="vi-VN" sz="2000" dirty="0">
              <a:latin typeface="UTM Avo" panose="02040603050506020204" pitchFamily="18" charset="0"/>
            </a:endParaRPr>
          </a:p>
          <a:p>
            <a:pPr algn="just">
              <a:lnSpc>
                <a:spcPct val="150000"/>
              </a:lnSpc>
            </a:pPr>
            <a:r>
              <a:rPr lang="en-US" sz="2000" dirty="0">
                <a:latin typeface="UTM Avo" panose="02040603050506020204" pitchFamily="18" charset="0"/>
              </a:rPr>
              <a:t>c. </a:t>
            </a:r>
            <a:r>
              <a:rPr lang="en-US" sz="2000" dirty="0" err="1">
                <a:latin typeface="UTM Avo" panose="02040603050506020204" pitchFamily="18" charset="0"/>
              </a:rPr>
              <a:t>Những</a:t>
            </a:r>
            <a:r>
              <a:rPr lang="en-US" sz="2000" dirty="0">
                <a:latin typeface="UTM Avo" panose="02040603050506020204" pitchFamily="18" charset="0"/>
              </a:rPr>
              <a:t> </a:t>
            </a:r>
            <a:r>
              <a:rPr lang="en-US" sz="2000" dirty="0" err="1">
                <a:latin typeface="UTM Avo" panose="02040603050506020204" pitchFamily="18" charset="0"/>
              </a:rPr>
              <a:t>chữ</a:t>
            </a:r>
            <a:r>
              <a:rPr lang="en-US" sz="2000" dirty="0">
                <a:latin typeface="UTM Avo" panose="02040603050506020204" pitchFamily="18" charset="0"/>
              </a:rPr>
              <a:t> </a:t>
            </a:r>
            <a:r>
              <a:rPr lang="en-US" sz="2000" dirty="0" err="1">
                <a:latin typeface="UTM Avo" panose="02040603050506020204" pitchFamily="18" charset="0"/>
              </a:rPr>
              <a:t>cái</a:t>
            </a:r>
            <a:r>
              <a:rPr lang="en-US" sz="2000" dirty="0">
                <a:latin typeface="UTM Avo" panose="02040603050506020204" pitchFamily="18" charset="0"/>
              </a:rPr>
              <a:t> </a:t>
            </a:r>
            <a:r>
              <a:rPr lang="en-US" sz="2000" dirty="0" err="1">
                <a:latin typeface="UTM Avo" panose="02040603050506020204" pitchFamily="18" charset="0"/>
              </a:rPr>
              <a:t>nào</a:t>
            </a:r>
            <a:r>
              <a:rPr lang="en-US" sz="2000" dirty="0">
                <a:latin typeface="UTM Avo" panose="02040603050506020204" pitchFamily="18" charset="0"/>
              </a:rPr>
              <a:t> </a:t>
            </a:r>
            <a:r>
              <a:rPr lang="en-US" sz="2000" dirty="0" err="1">
                <a:latin typeface="UTM Avo" panose="02040603050506020204" pitchFamily="18" charset="0"/>
              </a:rPr>
              <a:t>cao</a:t>
            </a:r>
            <a:r>
              <a:rPr lang="en-US" sz="2000" dirty="0">
                <a:latin typeface="UTM Avo" panose="02040603050506020204" pitchFamily="18" charset="0"/>
              </a:rPr>
              <a:t> 2.5 li ?</a:t>
            </a:r>
            <a:endParaRPr lang="vi-VN" sz="2000" dirty="0">
              <a:latin typeface="UTM Avo" panose="02040603050506020204" pitchFamily="18" charset="0"/>
            </a:endParaRPr>
          </a:p>
        </p:txBody>
      </p:sp>
      <p:grpSp>
        <p:nvGrpSpPr>
          <p:cNvPr id="8" name="Group 7">
            <a:extLst>
              <a:ext uri="{FF2B5EF4-FFF2-40B4-BE49-F238E27FC236}">
                <a16:creationId xmlns:a16="http://schemas.microsoft.com/office/drawing/2014/main" id="{233F8E6D-9AC2-4331-A7C4-05CC848F23A0}"/>
              </a:ext>
            </a:extLst>
          </p:cNvPr>
          <p:cNvGrpSpPr/>
          <p:nvPr/>
        </p:nvGrpSpPr>
        <p:grpSpPr>
          <a:xfrm>
            <a:off x="2121489" y="1929440"/>
            <a:ext cx="8299784" cy="1190443"/>
            <a:chOff x="418676" y="2043957"/>
            <a:chExt cx="6224838" cy="892832"/>
          </a:xfrm>
        </p:grpSpPr>
        <p:pic>
          <p:nvPicPr>
            <p:cNvPr id="9" name="Picture 8">
              <a:extLst>
                <a:ext uri="{FF2B5EF4-FFF2-40B4-BE49-F238E27FC236}">
                  <a16:creationId xmlns:a16="http://schemas.microsoft.com/office/drawing/2014/main" id="{7D825A87-34B8-4C08-A6CD-491543AA1F38}"/>
                </a:ext>
              </a:extLst>
            </p:cNvPr>
            <p:cNvPicPr>
              <a:picLocks noChangeAspect="1"/>
            </p:cNvPicPr>
            <p:nvPr/>
          </p:nvPicPr>
          <p:blipFill rotWithShape="1">
            <a:blip r:embed="rId3"/>
            <a:srcRect l="1" r="27106" b="84500"/>
            <a:stretch/>
          </p:blipFill>
          <p:spPr>
            <a:xfrm>
              <a:off x="418676" y="2043957"/>
              <a:ext cx="6020648" cy="892832"/>
            </a:xfrm>
            <a:prstGeom prst="rect">
              <a:avLst/>
            </a:prstGeom>
          </p:spPr>
        </p:pic>
        <p:sp>
          <p:nvSpPr>
            <p:cNvPr id="11" name="TextBox 10">
              <a:extLst>
                <a:ext uri="{FF2B5EF4-FFF2-40B4-BE49-F238E27FC236}">
                  <a16:creationId xmlns:a16="http://schemas.microsoft.com/office/drawing/2014/main" id="{B587FF6E-AB2B-43A3-AB65-0FC2F75F5A7E}"/>
                </a:ext>
              </a:extLst>
            </p:cNvPr>
            <p:cNvSpPr txBox="1"/>
            <p:nvPr/>
          </p:nvSpPr>
          <p:spPr>
            <a:xfrm>
              <a:off x="461599" y="2333679"/>
              <a:ext cx="6181915" cy="500089"/>
            </a:xfrm>
            <a:prstGeom prst="rect">
              <a:avLst/>
            </a:prstGeom>
            <a:noFill/>
          </p:spPr>
          <p:txBody>
            <a:bodyPr wrap="square">
              <a:spAutoFit/>
            </a:bodyPr>
            <a:lstStyle/>
            <a:p>
              <a:r>
                <a:rPr lang="vi-VN" sz="3733" dirty="0">
                  <a:solidFill>
                    <a:srgbClr val="FF0000"/>
                  </a:solidFill>
                  <a:latin typeface="HP001 4 hàng" panose="020B0603050302020204" pitchFamily="34" charset="0"/>
                </a:rPr>
                <a:t>Có cŪg mài sắt, có ngày </a:t>
              </a:r>
              <a:r>
                <a:rPr lang="el-GR" sz="3733" dirty="0">
                  <a:solidFill>
                    <a:srgbClr val="FF0000"/>
                  </a:solidFill>
                  <a:latin typeface="HP001 4 hàng" panose="020B0603050302020204" pitchFamily="34" charset="0"/>
                </a:rPr>
                <a:t>Ζ</a:t>
              </a:r>
              <a:r>
                <a:rPr lang="vi-VN" sz="3733" dirty="0">
                  <a:solidFill>
                    <a:srgbClr val="FF0000"/>
                  </a:solidFill>
                  <a:latin typeface="HP001 4 hàng" panose="020B0603050302020204" pitchFamily="34" charset="0"/>
                </a:rPr>
                <a:t>ǘn kim.</a:t>
              </a:r>
              <a:endParaRPr lang="en-US" sz="3733" dirty="0">
                <a:solidFill>
                  <a:srgbClr val="FF0000"/>
                </a:solidFill>
                <a:latin typeface="HP001 4 hàng" panose="020B0603050302020204" pitchFamily="34" charset="0"/>
              </a:endParaRPr>
            </a:p>
          </p:txBody>
        </p:sp>
      </p:grpSp>
      <p:sp>
        <p:nvSpPr>
          <p:cNvPr id="14" name="TextBox 13">
            <a:extLst>
              <a:ext uri="{FF2B5EF4-FFF2-40B4-BE49-F238E27FC236}">
                <a16:creationId xmlns:a16="http://schemas.microsoft.com/office/drawing/2014/main" id="{A00E950B-C8BB-4935-91C5-B7A3E6C7EADE}"/>
              </a:ext>
            </a:extLst>
          </p:cNvPr>
          <p:cNvSpPr txBox="1"/>
          <p:nvPr/>
        </p:nvSpPr>
        <p:spPr>
          <a:xfrm>
            <a:off x="2576613" y="4907014"/>
            <a:ext cx="8159768" cy="495520"/>
          </a:xfrm>
          <a:prstGeom prst="rect">
            <a:avLst/>
          </a:prstGeom>
          <a:noFill/>
        </p:spPr>
        <p:txBody>
          <a:bodyPr wrap="square" rtlCol="0">
            <a:spAutoFit/>
          </a:bodyPr>
          <a:lstStyle/>
          <a:p>
            <a:pPr algn="just">
              <a:lnSpc>
                <a:spcPct val="150000"/>
              </a:lnSpc>
            </a:pPr>
            <a:r>
              <a:rPr lang="vi-VN" sz="2000" dirty="0">
                <a:solidFill>
                  <a:schemeClr val="accent6">
                    <a:lumMod val="75000"/>
                  </a:schemeClr>
                </a:solidFill>
                <a:latin typeface="UTM Avo" panose="02040603050506020204" pitchFamily="18" charset="0"/>
                <a:sym typeface="Wingdings" panose="05000000000000000000" pitchFamily="2" charset="2"/>
              </a:rPr>
              <a:t> </a:t>
            </a:r>
            <a:r>
              <a:rPr lang="en-US" sz="2000" dirty="0" err="1">
                <a:solidFill>
                  <a:schemeClr val="accent6">
                    <a:lumMod val="75000"/>
                  </a:schemeClr>
                </a:solidFill>
                <a:latin typeface="UTM Avo" panose="02040603050506020204" pitchFamily="18" charset="0"/>
              </a:rPr>
              <a:t>Khoảng</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cách</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giữa</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các</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chữ</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ghi</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tiếng</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là</a:t>
            </a:r>
            <a:r>
              <a:rPr lang="en-US" sz="2000" dirty="0">
                <a:solidFill>
                  <a:schemeClr val="accent6">
                    <a:lumMod val="75000"/>
                  </a:schemeClr>
                </a:solidFill>
                <a:latin typeface="UTM Avo" panose="02040603050506020204" pitchFamily="18" charset="0"/>
              </a:rPr>
              <a:t> 1 con </a:t>
            </a:r>
            <a:r>
              <a:rPr lang="en-US" sz="2000" dirty="0" err="1">
                <a:solidFill>
                  <a:schemeClr val="accent6">
                    <a:lumMod val="75000"/>
                  </a:schemeClr>
                </a:solidFill>
                <a:latin typeface="UTM Avo" panose="02040603050506020204" pitchFamily="18" charset="0"/>
              </a:rPr>
              <a:t>chữ</a:t>
            </a:r>
            <a:r>
              <a:rPr lang="en-US" sz="2000" dirty="0">
                <a:solidFill>
                  <a:schemeClr val="accent6">
                    <a:lumMod val="75000"/>
                  </a:schemeClr>
                </a:solidFill>
                <a:latin typeface="UTM Avo" panose="02040603050506020204" pitchFamily="18" charset="0"/>
              </a:rPr>
              <a:t> o.</a:t>
            </a:r>
            <a:endParaRPr lang="vi-VN" sz="2000" dirty="0">
              <a:solidFill>
                <a:schemeClr val="accent6">
                  <a:lumMod val="75000"/>
                </a:schemeClr>
              </a:solidFill>
              <a:latin typeface="UTM Avo" panose="02040603050506020204" pitchFamily="18" charset="0"/>
            </a:endParaRPr>
          </a:p>
        </p:txBody>
      </p:sp>
      <p:sp>
        <p:nvSpPr>
          <p:cNvPr id="18" name="TextBox 17">
            <a:extLst>
              <a:ext uri="{FF2B5EF4-FFF2-40B4-BE49-F238E27FC236}">
                <a16:creationId xmlns:a16="http://schemas.microsoft.com/office/drawing/2014/main" id="{41A12120-69C0-4ED1-8941-E290F22F507E}"/>
              </a:ext>
            </a:extLst>
          </p:cNvPr>
          <p:cNvSpPr txBox="1"/>
          <p:nvPr/>
        </p:nvSpPr>
        <p:spPr>
          <a:xfrm>
            <a:off x="2576613" y="4049901"/>
            <a:ext cx="1781184" cy="495520"/>
          </a:xfrm>
          <a:prstGeom prst="rect">
            <a:avLst/>
          </a:prstGeom>
          <a:noFill/>
        </p:spPr>
        <p:txBody>
          <a:bodyPr wrap="square" rtlCol="0">
            <a:spAutoFit/>
          </a:bodyPr>
          <a:lstStyle/>
          <a:p>
            <a:pPr algn="just">
              <a:lnSpc>
                <a:spcPct val="150000"/>
              </a:lnSpc>
            </a:pPr>
            <a:r>
              <a:rPr lang="vi-VN" sz="2000" dirty="0">
                <a:solidFill>
                  <a:schemeClr val="accent6">
                    <a:lumMod val="75000"/>
                  </a:schemeClr>
                </a:solidFill>
                <a:latin typeface="UTM Avo" panose="02040603050506020204" pitchFamily="18" charset="0"/>
                <a:sym typeface="Wingdings" panose="05000000000000000000" pitchFamily="2" charset="2"/>
              </a:rPr>
              <a:t></a:t>
            </a:r>
            <a:r>
              <a:rPr lang="en-US" sz="2000" dirty="0">
                <a:solidFill>
                  <a:schemeClr val="accent6">
                    <a:lumMod val="75000"/>
                  </a:schemeClr>
                </a:solidFill>
                <a:latin typeface="UTM Avo" panose="02040603050506020204" pitchFamily="18" charset="0"/>
                <a:sym typeface="Wingdings" panose="05000000000000000000" pitchFamily="2" charset="2"/>
              </a:rPr>
              <a:t> </a:t>
            </a:r>
            <a:r>
              <a:rPr lang="en-US" sz="2000" dirty="0" err="1">
                <a:solidFill>
                  <a:schemeClr val="accent6">
                    <a:lumMod val="75000"/>
                  </a:schemeClr>
                </a:solidFill>
                <a:latin typeface="UTM Avo" panose="02040603050506020204" pitchFamily="18" charset="0"/>
                <a:sym typeface="Wingdings" panose="05000000000000000000" pitchFamily="2" charset="2"/>
              </a:rPr>
              <a:t>Chữ</a:t>
            </a:r>
            <a:r>
              <a:rPr lang="en-US" sz="2000" dirty="0">
                <a:solidFill>
                  <a:schemeClr val="accent6">
                    <a:lumMod val="75000"/>
                  </a:schemeClr>
                </a:solidFill>
                <a:latin typeface="UTM Avo" panose="02040603050506020204" pitchFamily="18" charset="0"/>
                <a:sym typeface="Wingdings" panose="05000000000000000000" pitchFamily="2" charset="2"/>
              </a:rPr>
              <a:t> </a:t>
            </a:r>
            <a:r>
              <a:rPr lang="en-US" sz="20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C</a:t>
            </a:r>
            <a:r>
              <a:rPr lang="en-US" sz="2000" dirty="0">
                <a:solidFill>
                  <a:schemeClr val="accent6">
                    <a:lumMod val="75000"/>
                  </a:schemeClr>
                </a:solidFill>
                <a:latin typeface="UTM Avo" panose="02040603050506020204" pitchFamily="18" charset="0"/>
              </a:rPr>
              <a:t>.</a:t>
            </a:r>
            <a:endParaRPr lang="vi-VN" sz="2000" dirty="0">
              <a:solidFill>
                <a:schemeClr val="accent6">
                  <a:lumMod val="75000"/>
                </a:schemeClr>
              </a:solidFill>
              <a:latin typeface="UTM Avo" panose="02040603050506020204" pitchFamily="18" charset="0"/>
            </a:endParaRPr>
          </a:p>
        </p:txBody>
      </p:sp>
      <p:sp>
        <p:nvSpPr>
          <p:cNvPr id="19" name="TextBox 18">
            <a:extLst>
              <a:ext uri="{FF2B5EF4-FFF2-40B4-BE49-F238E27FC236}">
                <a16:creationId xmlns:a16="http://schemas.microsoft.com/office/drawing/2014/main" id="{972CBE13-D5C9-4C68-A64A-97B98D96ED0B}"/>
              </a:ext>
            </a:extLst>
          </p:cNvPr>
          <p:cNvSpPr txBox="1"/>
          <p:nvPr/>
        </p:nvSpPr>
        <p:spPr>
          <a:xfrm>
            <a:off x="2576613" y="5765175"/>
            <a:ext cx="8159768" cy="577850"/>
          </a:xfrm>
          <a:prstGeom prst="rect">
            <a:avLst/>
          </a:prstGeom>
          <a:noFill/>
        </p:spPr>
        <p:txBody>
          <a:bodyPr wrap="square" rtlCol="0">
            <a:spAutoFit/>
          </a:bodyPr>
          <a:lstStyle/>
          <a:p>
            <a:pPr algn="just">
              <a:lnSpc>
                <a:spcPct val="150000"/>
              </a:lnSpc>
            </a:pPr>
            <a:r>
              <a:rPr lang="vi-VN" sz="2000" dirty="0">
                <a:solidFill>
                  <a:schemeClr val="accent6">
                    <a:lumMod val="75000"/>
                  </a:schemeClr>
                </a:solidFill>
                <a:latin typeface="UTM Avo" panose="02040603050506020204" pitchFamily="18" charset="0"/>
                <a:sym typeface="Wingdings" panose="05000000000000000000" pitchFamily="2" charset="2"/>
              </a:rPr>
              <a:t> </a:t>
            </a:r>
            <a:r>
              <a:rPr lang="en-US" sz="2000" dirty="0" err="1">
                <a:solidFill>
                  <a:schemeClr val="accent6">
                    <a:lumMod val="75000"/>
                  </a:schemeClr>
                </a:solidFill>
                <a:latin typeface="UTM Avo" panose="02040603050506020204" pitchFamily="18" charset="0"/>
              </a:rPr>
              <a:t>Chữ</a:t>
            </a:r>
            <a:r>
              <a:rPr lang="en-US" sz="2000" dirty="0">
                <a:solidFill>
                  <a:schemeClr val="accent6">
                    <a:lumMod val="75000"/>
                  </a:schemeClr>
                </a:solidFill>
                <a:latin typeface="UTM Avo" panose="02040603050506020204" pitchFamily="18" charset="0"/>
              </a:rPr>
              <a:t> </a:t>
            </a:r>
            <a:r>
              <a:rPr lang="en-US" sz="2400" dirty="0">
                <a:solidFill>
                  <a:schemeClr val="accent6">
                    <a:lumMod val="75000"/>
                  </a:schemeClr>
                </a:solidFill>
                <a:latin typeface="HP001" panose="020B0603050302020204" pitchFamily="34" charset="0"/>
                <a:ea typeface="HP001" panose="020B0603050302020204" pitchFamily="34" charset="0"/>
              </a:rPr>
              <a:t>C, k, g</a:t>
            </a:r>
            <a:r>
              <a:rPr lang="en-US" sz="2000" dirty="0">
                <a:solidFill>
                  <a:schemeClr val="accent6">
                    <a:lumMod val="75000"/>
                  </a:schemeClr>
                </a:solidFill>
                <a:latin typeface="UTM Avo" panose="02040603050506020204" pitchFamily="18" charset="0"/>
              </a:rPr>
              <a:t>.</a:t>
            </a:r>
            <a:endParaRPr lang="vi-VN" sz="2000" dirty="0">
              <a:solidFill>
                <a:schemeClr val="accent6">
                  <a:lumMod val="75000"/>
                </a:schemeClr>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78177007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4" grpId="0" uiExpand="1"/>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CAABDB-869C-411C-8775-E639F12A2B4D}"/>
              </a:ext>
            </a:extLst>
          </p:cNvPr>
          <p:cNvPicPr>
            <a:picLocks noChangeAspect="1"/>
          </p:cNvPicPr>
          <p:nvPr/>
        </p:nvPicPr>
        <p:blipFill>
          <a:blip r:embed="rId2"/>
          <a:stretch>
            <a:fillRect/>
          </a:stretch>
        </p:blipFill>
        <p:spPr>
          <a:xfrm>
            <a:off x="1185753" y="814668"/>
            <a:ext cx="9239250" cy="4352925"/>
          </a:xfrm>
          <a:prstGeom prst="rect">
            <a:avLst/>
          </a:prstGeom>
        </p:spPr>
      </p:pic>
      <p:sp>
        <p:nvSpPr>
          <p:cNvPr id="4" name="Rectangle: Rounded Corners 3">
            <a:extLst>
              <a:ext uri="{FF2B5EF4-FFF2-40B4-BE49-F238E27FC236}">
                <a16:creationId xmlns:a16="http://schemas.microsoft.com/office/drawing/2014/main" id="{10D13248-5609-4BA3-844E-4DC311169995}"/>
              </a:ext>
            </a:extLst>
          </p:cNvPr>
          <p:cNvSpPr/>
          <p:nvPr/>
        </p:nvSpPr>
        <p:spPr>
          <a:xfrm>
            <a:off x="1541722" y="5239978"/>
            <a:ext cx="8527312" cy="1552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ea typeface="Arial-Rounded" panose="020B0500000000000000" pitchFamily="34" charset="0"/>
                <a:cs typeface="Times New Roman" panose="02020603050405020304" pitchFamily="18" charset="0"/>
              </a:rPr>
              <a:t>Cây xấu hổ tên khác là cỏ thẹn, cỏ trinh nữ, cây mắc cỡ, hàm tu thảo (tên thuốc trong y học cổ truyền) là một cây nhỏ, mọc thành bụi lớn. Đặc điểm dễ nhận nhất của cây là lá khi đụng phải sẽ cụp rủ xuống nên có tên gọi như trên.</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EFA72C74-7560-4902-A5AD-D9DF126DB857}"/>
              </a:ext>
            </a:extLst>
          </p:cNvPr>
          <p:cNvSpPr/>
          <p:nvPr/>
        </p:nvSpPr>
        <p:spPr>
          <a:xfrm>
            <a:off x="4067175" y="65668"/>
            <a:ext cx="3829050" cy="742284"/>
          </a:xfrm>
          <a:prstGeom prst="round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2800" b="1" i="0" u="sng"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r>
              <a:rPr kumimoji="0" lang="en-US" sz="28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a:t>
            </a:r>
            <a:r>
              <a:rPr kumimoji="0" lang="en-US" sz="2800" b="1" i="0"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XẤU HỔ</a:t>
            </a:r>
            <a:endParaRPr kumimoji="0" lang="en-US" sz="28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8929461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32F39E-6EFB-4C03-9DC5-4CC834EC5314}"/>
              </a:ext>
            </a:extLst>
          </p:cNvPr>
          <p:cNvSpPr txBox="1"/>
          <p:nvPr/>
        </p:nvSpPr>
        <p:spPr>
          <a:xfrm>
            <a:off x="764823" y="567748"/>
            <a:ext cx="11029574" cy="26237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 dưng gió ào ào nổi lên. Có tiếng động gì lạ lắm. Những chiếc lá khô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lướt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Cây xấu hổ co rúm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bỗng thấy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xôn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xao</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He hé mắt nhìn: không có gì lạ cả.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 nó mới mở bừng những con mắt lá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nhiên không có gì lạ thật.</a:t>
            </a:r>
          </a:p>
        </p:txBody>
      </p:sp>
      <p:sp>
        <p:nvSpPr>
          <p:cNvPr id="6" name="TextBox 5">
            <a:extLst>
              <a:ext uri="{FF2B5EF4-FFF2-40B4-BE49-F238E27FC236}">
                <a16:creationId xmlns:a16="http://schemas.microsoft.com/office/drawing/2014/main" id="{2D3ECA9E-8442-417E-8A88-C6236269A505}"/>
              </a:ext>
            </a:extLst>
          </p:cNvPr>
          <p:cNvSpPr txBox="1"/>
          <p:nvPr/>
        </p:nvSpPr>
        <p:spPr>
          <a:xfrm>
            <a:off x="581213" y="2984648"/>
            <a:ext cx="11029574" cy="440120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Nhưng cây cỏ xung quanh vẫn xôn xao. Thì ra vừa mới có một con chim xanh biếc, toàn thân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tỏa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 biết từ đâu bay tới.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đậu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 cây thanh mai rồi bay đi. Cây cỏ xuýt xoa: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bay qua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hưa có con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Càng nghe bạn bè trầm trồ, cây xấu hổ càng tiếc. Không biết bao giờ con chim xanh huyền diệu ấy quay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 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1195287" y="-17027"/>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 XẤU HỔ</a:t>
            </a:r>
          </a:p>
        </p:txBody>
      </p:sp>
    </p:spTree>
    <p:extLst>
      <p:ext uri="{BB962C8B-B14F-4D97-AF65-F5344CB8AC3E}">
        <p14:creationId xmlns:p14="http://schemas.microsoft.com/office/powerpoint/2010/main" val="37409973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46BF6E-482E-422A-A0F8-9DA4D1A95D94}"/>
              </a:ext>
            </a:extLst>
          </p:cNvPr>
          <p:cNvSpPr txBox="1"/>
          <p:nvPr/>
        </p:nvSpPr>
        <p:spPr>
          <a:xfrm>
            <a:off x="5210142" y="2138879"/>
            <a:ext cx="23670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tỏa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sáng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97964380-4255-4145-A4D3-7D05AFA98E12}"/>
              </a:ext>
            </a:extLst>
          </p:cNvPr>
          <p:cNvSpPr txBox="1"/>
          <p:nvPr/>
        </p:nvSpPr>
        <p:spPr>
          <a:xfrm>
            <a:off x="5210142" y="2867203"/>
            <a:ext cx="20718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noProof="0" dirty="0" err="1">
                <a:solidFill>
                  <a:prstClr val="black"/>
                </a:solidFill>
                <a:latin typeface="Times New Roman" panose="02020603050405020304" pitchFamily="18" charset="0"/>
                <a:cs typeface="Times New Roman" panose="02020603050405020304" pitchFamily="18" charset="0"/>
              </a:rPr>
              <a:t>thoáng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7F250EA0-A71F-4FEA-A043-45666AC3624F}"/>
              </a:ext>
            </a:extLst>
          </p:cNvPr>
          <p:cNvSpPr txBox="1"/>
          <p:nvPr/>
        </p:nvSpPr>
        <p:spPr>
          <a:xfrm>
            <a:off x="5210142" y="3595527"/>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xuýt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xoa</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320843" y="-72642"/>
            <a:ext cx="2830287" cy="2565464"/>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713888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1" nodeType="clickEffect">
                                  <p:stCondLst>
                                    <p:cond delay="0"/>
                                  </p:stCondLst>
                                  <p:childTnLst>
                                    <p:animClr clrSpc="rgb" dir="cw">
                                      <p:cBhvr override="childStyle">
                                        <p:cTn id="6" dur="2000" fill="hold"/>
                                        <p:tgtEl>
                                          <p:spTgt spid="5"/>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1" nodeType="clickEffect">
                                  <p:stCondLst>
                                    <p:cond delay="0"/>
                                  </p:stCondLst>
                                  <p:childTnLst>
                                    <p:animClr clrSpc="rgb" dir="cw">
                                      <p:cBhvr override="childStyle">
                                        <p:cTn id="10" dur="2000" fill="hold"/>
                                        <p:tgtEl>
                                          <p:spTgt spid="7"/>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7" grpId="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047B09F-ABB0-4000-94A7-2D6D1D8C4769}"/>
              </a:ext>
            </a:extLst>
          </p:cNvPr>
          <p:cNvSpPr/>
          <p:nvPr/>
        </p:nvSpPr>
        <p:spPr>
          <a:xfrm>
            <a:off x="642886" y="2847836"/>
            <a:ext cx="11189347" cy="401016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0C5D417-3BC6-40D7-A1E2-A9B7128804EB}"/>
              </a:ext>
            </a:extLst>
          </p:cNvPr>
          <p:cNvSpPr/>
          <p:nvPr/>
        </p:nvSpPr>
        <p:spPr>
          <a:xfrm>
            <a:off x="642887" y="543911"/>
            <a:ext cx="11189347" cy="235383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332F39E-6EFB-4C03-9DC5-4CC834EC5314}"/>
              </a:ext>
            </a:extLst>
          </p:cNvPr>
          <p:cNvSpPr txBox="1"/>
          <p:nvPr/>
        </p:nvSpPr>
        <p:spPr>
          <a:xfrm>
            <a:off x="657601" y="393373"/>
            <a:ext cx="11029574" cy="2623795"/>
          </a:xfrm>
          <a:prstGeom prst="rect">
            <a:avLst/>
          </a:prstGeom>
          <a:noFill/>
        </p:spPr>
        <p:txBody>
          <a:bodyPr wrap="square" rtlCol="0">
            <a:spAutoFit/>
          </a:bodyPr>
          <a:lstStyle/>
          <a:p>
            <a:pPr lvl="0" algn="just">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 dưng gió ào ào nổi lên. Có tiếng động gì lạ lắm. Những chiếc lá khô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lướt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Cây xấu hổ co rúm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lnSpc>
                <a:spcPct val="150000"/>
              </a:lnSpc>
              <a:defRPr/>
            </a:pP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 bỗng thấy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xung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quanh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xôn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xao</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He hé mắt nhìn: không có gì lạ cả.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giờ nó mới mở bừng những con mắt lá</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nhiên không có gì lạ thật.</a:t>
            </a:r>
          </a:p>
        </p:txBody>
      </p:sp>
      <p:sp>
        <p:nvSpPr>
          <p:cNvPr id="6" name="TextBox 5">
            <a:extLst>
              <a:ext uri="{FF2B5EF4-FFF2-40B4-BE49-F238E27FC236}">
                <a16:creationId xmlns:a16="http://schemas.microsoft.com/office/drawing/2014/main" id="{2D3ECA9E-8442-417E-8A88-C6236269A505}"/>
              </a:ext>
            </a:extLst>
          </p:cNvPr>
          <p:cNvSpPr txBox="1"/>
          <p:nvPr/>
        </p:nvSpPr>
        <p:spPr>
          <a:xfrm>
            <a:off x="642885" y="2736982"/>
            <a:ext cx="11029574" cy="4401205"/>
          </a:xfrm>
          <a:prstGeom prst="rect">
            <a:avLst/>
          </a:prstGeom>
          <a:noFill/>
        </p:spPr>
        <p:txBody>
          <a:bodyPr wrap="square" rtlCol="0">
            <a:spAutoFit/>
          </a:bodyPr>
          <a:lstStyle/>
          <a:p>
            <a:pPr lvl="0" algn="just">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Nhưng cây cỏ xung quanh vẫn xôn xao. Thì ra vừa mới có một con chim xanh biếc, toàn thân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long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lánh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tỏa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 biết từ đâu bay tới.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đậu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thoáng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 cây thanh mai rồi bay đi. Cây cỏ xuýt xoa: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bay qua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hưa có con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nào đẹp đến thế!</a:t>
            </a:r>
          </a:p>
          <a:p>
            <a:pPr lvl="0" algn="just">
              <a:lnSpc>
                <a:spcPct val="150000"/>
              </a:lnSpc>
              <a:defRPr/>
            </a:pP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Càng nghe bạn bè trầm trồ, cây xấu hổ càng tiếc. Không biết bao giờ con chim xanh huyền diệu ấy quay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trở lại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1195287" y="-17027"/>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 XẤU HỔ</a:t>
            </a:r>
          </a:p>
        </p:txBody>
      </p:sp>
      <p:sp>
        <p:nvSpPr>
          <p:cNvPr id="16" name="Oval 15">
            <a:extLst>
              <a:ext uri="{FF2B5EF4-FFF2-40B4-BE49-F238E27FC236}">
                <a16:creationId xmlns:a16="http://schemas.microsoft.com/office/drawing/2014/main" id="{2BC9162F-F75A-4A4F-9B59-14AC9CCF2CBC}"/>
              </a:ext>
            </a:extLst>
          </p:cNvPr>
          <p:cNvSpPr/>
          <p:nvPr/>
        </p:nvSpPr>
        <p:spPr>
          <a:xfrm>
            <a:off x="872046" y="2932829"/>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7" name="Oval 16">
            <a:extLst>
              <a:ext uri="{FF2B5EF4-FFF2-40B4-BE49-F238E27FC236}">
                <a16:creationId xmlns:a16="http://schemas.microsoft.com/office/drawing/2014/main" id="{6026A475-6858-41F5-98B6-CFF25BC57101}"/>
              </a:ext>
            </a:extLst>
          </p:cNvPr>
          <p:cNvSpPr/>
          <p:nvPr/>
        </p:nvSpPr>
        <p:spPr>
          <a:xfrm>
            <a:off x="872046" y="558293"/>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Tree>
    <p:extLst>
      <p:ext uri="{BB962C8B-B14F-4D97-AF65-F5344CB8AC3E}">
        <p14:creationId xmlns:p14="http://schemas.microsoft.com/office/powerpoint/2010/main" val="115594510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
                                        </p:tgtEl>
                                        <p:attrNameLst>
                                          <p:attrName>style.color</p:attrName>
                                        </p:attrNameLst>
                                      </p:cBhvr>
                                      <p:to>
                                        <a:srgbClr val="002060"/>
                                      </p:to>
                                    </p:animClr>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par>
                                <p:cTn id="19" presetID="3" presetClass="emph" presetSubtype="2" fill="hold" grpId="0" nodeType="withEffect">
                                  <p:stCondLst>
                                    <p:cond delay="0"/>
                                  </p:stCondLst>
                                  <p:childTnLst>
                                    <p:animClr clrSpc="rgb" dir="cw">
                                      <p:cBhvr override="childStyle">
                                        <p:cTn id="20" dur="1000" fill="hold"/>
                                        <p:tgtEl>
                                          <p:spTgt spid="6"/>
                                        </p:tgtEl>
                                        <p:attrNameLst>
                                          <p:attrName>style.color</p:attrName>
                                        </p:attrNameLst>
                                      </p:cBhvr>
                                      <p:to>
                                        <a:srgbClr val="CC0066"/>
                                      </p:to>
                                    </p:animClr>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2" grpId="0"/>
      <p:bldP spid="6" grpId="0"/>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5ACC1CF-F35B-4AF6-8B21-4C12D26D8DA8}"/>
              </a:ext>
            </a:extLst>
          </p:cNvPr>
          <p:cNvSpPr txBox="1"/>
          <p:nvPr/>
        </p:nvSpPr>
        <p:spPr>
          <a:xfrm>
            <a:off x="1340284" y="2754856"/>
            <a:ext cx="10216135" cy="1938992"/>
          </a:xfrm>
          <a:prstGeom prst="rect">
            <a:avLst/>
          </a:prstGeom>
          <a:noFill/>
        </p:spPr>
        <p:txBody>
          <a:bodyPr wrap="square" rtlCol="0">
            <a:spAutoFit/>
          </a:bodyPr>
          <a:lstStyle/>
          <a:p>
            <a:pPr lvl="0">
              <a:defRPr/>
            </a:pPr>
            <a:r>
              <a:rPr lang="en-US" sz="4000" i="1" dirty="0" err="1">
                <a:latin typeface="Times New Roman" panose="02020603050405020304" pitchFamily="18" charset="0"/>
                <a:cs typeface="Times New Roman" panose="02020603050405020304" pitchFamily="18" charset="0"/>
              </a:rPr>
              <a:t>Thì</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ra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vừa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có</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một</a:t>
            </a:r>
            <a:r>
              <a:rPr lang="en-US" sz="4000" i="1" dirty="0">
                <a:latin typeface="Times New Roman" panose="02020603050405020304" pitchFamily="18" charset="0"/>
                <a:cs typeface="Times New Roman" panose="02020603050405020304" pitchFamily="18" charset="0"/>
              </a:rPr>
              <a:t> con </a:t>
            </a:r>
            <a:r>
              <a:rPr lang="en-US" sz="4000" i="1" dirty="0" err="1">
                <a:latin typeface="Times New Roman" panose="02020603050405020304" pitchFamily="18" charset="0"/>
                <a:cs typeface="Times New Roman" panose="02020603050405020304" pitchFamily="18" charset="0"/>
              </a:rPr>
              <a:t>chim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xanh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biếc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toàn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thân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lóng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lánh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tự</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toả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sáng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không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biết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từ</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đâu</a:t>
            </a:r>
            <a:r>
              <a:rPr lang="en-US" sz="4000" i="1" dirty="0">
                <a:latin typeface="Times New Roman" panose="02020603050405020304" pitchFamily="18" charset="0"/>
                <a:cs typeface="Times New Roman" panose="02020603050405020304" pitchFamily="18" charset="0"/>
              </a:rPr>
              <a:t> bay </a:t>
            </a:r>
            <a:r>
              <a:rPr lang="en-US" sz="4000" i="1" dirty="0" err="1">
                <a:latin typeface="Times New Roman" panose="02020603050405020304" pitchFamily="18" charset="0"/>
                <a:cs typeface="Times New Roman" panose="02020603050405020304" pitchFamily="18" charset="0"/>
              </a:rPr>
              <a:t>tới</a:t>
            </a:r>
            <a:r>
              <a:rPr lang="en-US" sz="4000" i="1" dirty="0">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29A47791-5B17-40BD-BAC5-41083ACBA43A}"/>
              </a:ext>
            </a:extLst>
          </p:cNvPr>
          <p:cNvCxnSpPr>
            <a:cxnSpLocks/>
          </p:cNvCxnSpPr>
          <p:nvPr/>
        </p:nvCxnSpPr>
        <p:spPr>
          <a:xfrm flipH="1">
            <a:off x="2843805" y="2901628"/>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BD3B5EC-2C3D-43DF-8867-4C6631B1E92D}"/>
              </a:ext>
            </a:extLst>
          </p:cNvPr>
          <p:cNvCxnSpPr>
            <a:cxnSpLocks/>
          </p:cNvCxnSpPr>
          <p:nvPr/>
        </p:nvCxnSpPr>
        <p:spPr>
          <a:xfrm flipH="1">
            <a:off x="9586733" y="2865386"/>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AE4173-697F-442A-979D-EF6543B27FFF}"/>
              </a:ext>
            </a:extLst>
          </p:cNvPr>
          <p:cNvCxnSpPr>
            <a:cxnSpLocks/>
          </p:cNvCxnSpPr>
          <p:nvPr/>
        </p:nvCxnSpPr>
        <p:spPr>
          <a:xfrm flipH="1">
            <a:off x="3957695" y="4060863"/>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5B06D2-7EAA-413E-8D92-D2014CDB5DD3}"/>
              </a:ext>
            </a:extLst>
          </p:cNvPr>
          <p:cNvCxnSpPr>
            <a:cxnSpLocks/>
          </p:cNvCxnSpPr>
          <p:nvPr/>
        </p:nvCxnSpPr>
        <p:spPr>
          <a:xfrm flipH="1">
            <a:off x="7771959" y="350629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 y="0"/>
            <a:ext cx="2141951" cy="1941534"/>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Connector 9">
            <a:extLst>
              <a:ext uri="{FF2B5EF4-FFF2-40B4-BE49-F238E27FC236}">
                <a16:creationId xmlns:a16="http://schemas.microsoft.com/office/drawing/2014/main" id="{49AE4173-697F-442A-979D-EF6543B27FFF}"/>
              </a:ext>
            </a:extLst>
          </p:cNvPr>
          <p:cNvCxnSpPr>
            <a:cxnSpLocks/>
          </p:cNvCxnSpPr>
          <p:nvPr/>
        </p:nvCxnSpPr>
        <p:spPr>
          <a:xfrm flipH="1">
            <a:off x="3882539" y="4060864"/>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23329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xạt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va</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chạm</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Xuýt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xoa</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Cách</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thể</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hiện</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cảm</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xúc</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grpSp>
        <p:nvGrpSpPr>
          <p:cNvPr id="31" name="Group 30">
            <a:extLst>
              <a:ext uri="{FF2B5EF4-FFF2-40B4-BE49-F238E27FC236}">
                <a16:creationId xmlns:a16="http://schemas.microsoft.com/office/drawing/2014/main" id="{E91D45DE-819A-4647-9C53-FA455570D9E6}"/>
              </a:ext>
            </a:extLst>
          </p:cNvPr>
          <p:cNvGrpSpPr/>
          <p:nvPr/>
        </p:nvGrpSpPr>
        <p:grpSpPr>
          <a:xfrm>
            <a:off x="7735335" y="886313"/>
            <a:ext cx="3822655" cy="2315191"/>
            <a:chOff x="3770522" y="943551"/>
            <a:chExt cx="3822655" cy="2315191"/>
          </a:xfrm>
        </p:grpSpPr>
        <p:grpSp>
          <p:nvGrpSpPr>
            <p:cNvPr id="32" name="Group 31">
              <a:extLst>
                <a:ext uri="{FF2B5EF4-FFF2-40B4-BE49-F238E27FC236}">
                  <a16:creationId xmlns:a16="http://schemas.microsoft.com/office/drawing/2014/main" id="{C16C8A6E-8B44-4196-9A51-5CAA7A0FA07A}"/>
                </a:ext>
              </a:extLst>
            </p:cNvPr>
            <p:cNvGrpSpPr/>
            <p:nvPr/>
          </p:nvGrpSpPr>
          <p:grpSpPr>
            <a:xfrm>
              <a:off x="3770522" y="943551"/>
              <a:ext cx="3822655" cy="2315191"/>
              <a:chOff x="156834" y="1993081"/>
              <a:chExt cx="2109019" cy="2109019"/>
            </a:xfrm>
          </p:grpSpPr>
          <p:sp>
            <p:nvSpPr>
              <p:cNvPr id="35" name="Hexagon 34">
                <a:extLst>
                  <a:ext uri="{FF2B5EF4-FFF2-40B4-BE49-F238E27FC236}">
                    <a16:creationId xmlns:a16="http://schemas.microsoft.com/office/drawing/2014/main" id="{88DADB4A-C859-4881-A30E-DE4318251795}"/>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669DEAF5-2DB4-452B-88D1-B3470883DADB}"/>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Xôn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xao</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Nhiều</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âm</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thanh</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phát</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lúc</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33" name="10">
              <a:extLst>
                <a:ext uri="{FF2B5EF4-FFF2-40B4-BE49-F238E27FC236}">
                  <a16:creationId xmlns:a16="http://schemas.microsoft.com/office/drawing/2014/main" id="{DFF17D4D-89DB-4E79-A8A5-0C723FA1E74D}"/>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37" name="Group 36">
            <a:extLst>
              <a:ext uri="{FF2B5EF4-FFF2-40B4-BE49-F238E27FC236}">
                <a16:creationId xmlns:a16="http://schemas.microsoft.com/office/drawing/2014/main" id="{E0BA9217-075C-4C78-B297-C59446395BC9}"/>
              </a:ext>
            </a:extLst>
          </p:cNvPr>
          <p:cNvGrpSpPr/>
          <p:nvPr/>
        </p:nvGrpSpPr>
        <p:grpSpPr>
          <a:xfrm>
            <a:off x="7643427" y="3512302"/>
            <a:ext cx="3822655" cy="2315191"/>
            <a:chOff x="3770522" y="943551"/>
            <a:chExt cx="3822655" cy="2315191"/>
          </a:xfrm>
        </p:grpSpPr>
        <p:grpSp>
          <p:nvGrpSpPr>
            <p:cNvPr id="38" name="Group 37">
              <a:extLst>
                <a:ext uri="{FF2B5EF4-FFF2-40B4-BE49-F238E27FC236}">
                  <a16:creationId xmlns:a16="http://schemas.microsoft.com/office/drawing/2014/main" id="{86469B70-A891-47DF-B8BC-BF10F8821D3A}"/>
                </a:ext>
              </a:extLst>
            </p:cNvPr>
            <p:cNvGrpSpPr/>
            <p:nvPr/>
          </p:nvGrpSpPr>
          <p:grpSpPr>
            <a:xfrm>
              <a:off x="3770522" y="943551"/>
              <a:ext cx="3822655" cy="2315191"/>
              <a:chOff x="156834" y="1993081"/>
              <a:chExt cx="2109019" cy="2109019"/>
            </a:xfrm>
          </p:grpSpPr>
          <p:sp>
            <p:nvSpPr>
              <p:cNvPr id="40" name="Hexagon 39">
                <a:extLst>
                  <a:ext uri="{FF2B5EF4-FFF2-40B4-BE49-F238E27FC236}">
                    <a16:creationId xmlns:a16="http://schemas.microsoft.com/office/drawing/2014/main" id="{1CDA5FAA-3A01-47F7-91F3-22DA14D99808}"/>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BA21E7A6-2FE1-4FED-94AA-4415EAB5D2B0}"/>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Thanh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mai</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bụi</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thấp</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mọng</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trông</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dâu</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39" name="10">
              <a:extLst>
                <a:ext uri="{FF2B5EF4-FFF2-40B4-BE49-F238E27FC236}">
                  <a16:creationId xmlns:a16="http://schemas.microsoft.com/office/drawing/2014/main" id="{B7F9641D-543A-45DC-9559-161585A74868}"/>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93640082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Tree>
    <p:extLst>
      <p:ext uri="{BB962C8B-B14F-4D97-AF65-F5344CB8AC3E}">
        <p14:creationId xmlns:p14="http://schemas.microsoft.com/office/powerpoint/2010/main" val="266667150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1002</TotalTime>
  <Words>802</Words>
  <Application>Microsoft Office PowerPoint</Application>
  <PresentationFormat>Widescreen</PresentationFormat>
  <Paragraphs>73</Paragraphs>
  <Slides>20</Slides>
  <Notes>3</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20</vt:i4>
      </vt:variant>
    </vt:vector>
  </HeadingPairs>
  <TitlesOfParts>
    <vt:vector size="38" baseType="lpstr">
      <vt:lpstr>等线</vt:lpstr>
      <vt:lpstr>Microsoft YaHei</vt:lpstr>
      <vt:lpstr>SimSun</vt:lpstr>
      <vt:lpstr>SimSun</vt:lpstr>
      <vt:lpstr>Arial</vt:lpstr>
      <vt:lpstr>Arial-Rounded</vt:lpstr>
      <vt:lpstr>Calibri</vt:lpstr>
      <vt:lpstr>Calibri Light</vt:lpstr>
      <vt:lpstr>HP001</vt:lpstr>
      <vt:lpstr>HP001 4 hàng</vt:lpstr>
      <vt:lpstr>Times New Roman</vt:lpstr>
      <vt:lpstr>UTM Avo</vt:lpstr>
      <vt:lpstr>UTM Cookies</vt:lpstr>
      <vt:lpstr>Wingdings</vt:lpstr>
      <vt:lpstr>3_Office Theme</vt:lpstr>
      <vt:lpstr>NỀN 5</vt:lpstr>
      <vt:lpstr>nền 3</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My Hanh</cp:lastModifiedBy>
  <cp:revision>96</cp:revision>
  <dcterms:created xsi:type="dcterms:W3CDTF">2021-06-24T12:42:07Z</dcterms:created>
  <dcterms:modified xsi:type="dcterms:W3CDTF">2022-01-10T14:02:51Z</dcterms:modified>
</cp:coreProperties>
</file>