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32"/>
  </p:notesMasterIdLst>
  <p:sldIdLst>
    <p:sldId id="519" r:id="rId5"/>
    <p:sldId id="474" r:id="rId6"/>
    <p:sldId id="562" r:id="rId7"/>
    <p:sldId id="563" r:id="rId8"/>
    <p:sldId id="565" r:id="rId9"/>
    <p:sldId id="567" r:id="rId10"/>
    <p:sldId id="568" r:id="rId11"/>
    <p:sldId id="569" r:id="rId12"/>
    <p:sldId id="570" r:id="rId13"/>
    <p:sldId id="571" r:id="rId14"/>
    <p:sldId id="572" r:id="rId15"/>
    <p:sldId id="603" r:id="rId16"/>
    <p:sldId id="575" r:id="rId17"/>
    <p:sldId id="576" r:id="rId18"/>
    <p:sldId id="577" r:id="rId19"/>
    <p:sldId id="578" r:id="rId20"/>
    <p:sldId id="579" r:id="rId21"/>
    <p:sldId id="580" r:id="rId22"/>
    <p:sldId id="581" r:id="rId23"/>
    <p:sldId id="582" r:id="rId24"/>
    <p:sldId id="583" r:id="rId25"/>
    <p:sldId id="584" r:id="rId26"/>
    <p:sldId id="585" r:id="rId27"/>
    <p:sldId id="588" r:id="rId28"/>
    <p:sldId id="589" r:id="rId29"/>
    <p:sldId id="590" r:id="rId30"/>
    <p:sldId id="591"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72" d="100"/>
          <a:sy n="72"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0783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18873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1/10/2022</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258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1/10/2022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1/10/2022</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1/10/2022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1/10/2022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1/10/2022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1/10/2022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60"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0.tmp"/><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24.jpg"/><Relationship Id="rId4" Type="http://schemas.openxmlformats.org/officeDocument/2006/relationships/image" Target="../media/image23.tm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3.tmp"/></Relationships>
</file>

<file path=ppt/slides/_rels/slide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224366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0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36270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09478021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74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Voi em đã hỏi anh, hươu và dê điều 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864160" y="960184"/>
            <a:ext cx="10217426" cy="668966"/>
          </a:xfrm>
          <a:prstGeom prst="rect">
            <a:avLst/>
          </a:prstGeom>
          <a:noFill/>
        </p:spPr>
        <p:txBody>
          <a:bodyPr wrap="square" rtlCol="0">
            <a:spAutoFit/>
          </a:bodyPr>
          <a:lstStyle/>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4">
            <a:extLst>
              <a:ext uri="{FF2B5EF4-FFF2-40B4-BE49-F238E27FC236}">
                <a16:creationId xmlns:a16="http://schemas.microsoft.com/office/drawing/2014/main"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5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Voi em nhận được những câu trả lời như thế nào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72069" y="1159038"/>
            <a:ext cx="3085086" cy="738664"/>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a. Voi anh nói: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4">
            <a:extLst>
              <a:ext uri="{FF2B5EF4-FFF2-40B4-BE49-F238E27FC236}">
                <a16:creationId xmlns:a16="http://schemas.microsoft.com/office/drawing/2014/main"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0266D1-B9E0-45D0-8D5A-DA29D1E37804}"/>
              </a:ext>
            </a:extLst>
          </p:cNvPr>
          <p:cNvSpPr txBox="1"/>
          <p:nvPr/>
        </p:nvSpPr>
        <p:spPr>
          <a:xfrm>
            <a:off x="791175" y="2097350"/>
            <a:ext cx="2343911"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b. Hươu nói:</a:t>
            </a:r>
          </a:p>
        </p:txBody>
      </p:sp>
      <p:sp>
        <p:nvSpPr>
          <p:cNvPr id="10" name="TextBox 9">
            <a:extLst>
              <a:ext uri="{FF2B5EF4-FFF2-40B4-BE49-F238E27FC236}">
                <a16:creationId xmlns:a16="http://schemas.microsoft.com/office/drawing/2014/main" id="{C90266D1-B9E0-45D0-8D5A-DA29D1E37804}"/>
              </a:ext>
            </a:extLst>
          </p:cNvPr>
          <p:cNvSpPr txBox="1"/>
          <p:nvPr/>
        </p:nvSpPr>
        <p:spPr>
          <a:xfrm>
            <a:off x="791175" y="2936439"/>
            <a:ext cx="1919293"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 Dê nói: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90266D1-B9E0-45D0-8D5A-DA29D1E37804}"/>
              </a:ext>
            </a:extLst>
          </p:cNvPr>
          <p:cNvSpPr txBox="1"/>
          <p:nvPr/>
        </p:nvSpPr>
        <p:spPr>
          <a:xfrm>
            <a:off x="2417784" y="2936439"/>
            <a:ext cx="8123941" cy="1384995"/>
          </a:xfrm>
          <a:prstGeom prst="rect">
            <a:avLst/>
          </a:prstGeom>
          <a:noFill/>
        </p:spPr>
        <p:txBody>
          <a:bodyPr wrap="square" rtlCol="0">
            <a:spAutoFit/>
          </a:bodyPr>
          <a:lstStyle/>
          <a:p>
            <a:pPr algn="just">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vì cậu không có bộ râu giống tôi”.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90266D1-B9E0-45D0-8D5A-DA29D1E37804}"/>
              </a:ext>
            </a:extLst>
          </p:cNvPr>
          <p:cNvSpPr txBox="1"/>
          <p:nvPr/>
        </p:nvSpPr>
        <p:spPr>
          <a:xfrm>
            <a:off x="2710468" y="2068094"/>
            <a:ext cx="8808721" cy="668966"/>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“Chưa xinh lắm vì em không có đôi sừng giống anh”.     </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90266D1-B9E0-45D0-8D5A-DA29D1E37804}"/>
              </a:ext>
            </a:extLst>
          </p:cNvPr>
          <p:cNvSpPr txBox="1"/>
          <p:nvPr/>
        </p:nvSpPr>
        <p:spPr>
          <a:xfrm>
            <a:off x="2710467" y="1136611"/>
            <a:ext cx="3490307" cy="130516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xinh lắm”.</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80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954107"/>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Cuối cùng, voi em đã làm theo lời khuyên của ai? Kết quả như thế nào?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954107"/>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Voi em đã làm theo lời khuyên của hươu và dê. Kết quả là voi em ngắm mình trong gương và thấy mình xấu thật.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559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Em học được điều gì từ câu chuyện của voi 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chỉ đẹp khi là chính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A4FCDFA-7FE8-43EE-89E8-009440917F72}"/>
              </a:ext>
            </a:extLst>
          </p:cNvPr>
          <p:cNvSpPr txBox="1"/>
          <p:nvPr/>
        </p:nvSpPr>
        <p:spPr>
          <a:xfrm>
            <a:off x="1250373" y="3040393"/>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nên tự tin vào bản thân của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0A4FCDFA-7FE8-43EE-89E8-009440917F72}"/>
              </a:ext>
            </a:extLst>
          </p:cNvPr>
          <p:cNvSpPr txBox="1"/>
          <p:nvPr/>
        </p:nvSpPr>
        <p:spPr>
          <a:xfrm>
            <a:off x="1250373" y="401605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Ai cũng có nét đẹp riêng và nên tôn trọng vẻ đẹp đó.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57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00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46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THEO </a:t>
            </a:r>
          </a:p>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142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1EFD3-1861-46F7-8669-063491ACA7DB}"/>
              </a:ext>
            </a:extLst>
          </p:cNvPr>
          <p:cNvSpPr txBox="1"/>
          <p:nvPr/>
        </p:nvSpPr>
        <p:spPr>
          <a:xfrm>
            <a:off x="1702303" y="1618277"/>
            <a:ext cx="10217426" cy="3323987"/>
          </a:xfrm>
          <a:prstGeom prst="rect">
            <a:avLst/>
          </a:prstGeom>
          <a:noFill/>
        </p:spPr>
        <p:txBody>
          <a:bodyPr wrap="square" rtlCol="0">
            <a:spAutoFit/>
          </a:bodyPr>
          <a:lstStyle/>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Nhặt cành cây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 nhổ khóm cỏ dại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lắc đầu</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ngắm mình trong gương</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khen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92878C1C-446C-46C8-9919-816EE7E04812}"/>
              </a:ext>
            </a:extLst>
          </p:cNvPr>
          <p:cNvPicPr>
            <a:picLocks noChangeAspect="1"/>
          </p:cNvPicPr>
          <p:nvPr/>
        </p:nvPicPr>
        <p:blipFill>
          <a:blip r:embed="rId2"/>
          <a:stretch>
            <a:fillRect/>
          </a:stretch>
        </p:blipFill>
        <p:spPr>
          <a:xfrm>
            <a:off x="285334" y="859734"/>
            <a:ext cx="1103657" cy="969065"/>
          </a:xfrm>
          <a:prstGeom prst="rect">
            <a:avLst/>
          </a:prstGeom>
        </p:spPr>
      </p:pic>
      <p:sp>
        <p:nvSpPr>
          <p:cNvPr id="3" name="TextBox 2">
            <a:extLst>
              <a:ext uri="{FF2B5EF4-FFF2-40B4-BE49-F238E27FC236}">
                <a16:creationId xmlns:a16="http://schemas.microsoft.com/office/drawing/2014/main" id="{83DA2C56-082C-4277-99DC-FF74ACB79DED}"/>
              </a:ext>
            </a:extLst>
          </p:cNvPr>
          <p:cNvSpPr txBox="1"/>
          <p:nvPr/>
        </p:nvSpPr>
        <p:spPr>
          <a:xfrm>
            <a:off x="1609680" y="967051"/>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Những từ ngữ nào dưới đây chỉ hoạt động của voi 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Oval 4">
            <a:extLst>
              <a:ext uri="{FF2B5EF4-FFF2-40B4-BE49-F238E27FC236}">
                <a16:creationId xmlns:a16="http://schemas.microsoft.com/office/drawing/2014/main" id="{3A018464-F07A-4ACC-BBAC-6B2C6C20C744}"/>
              </a:ext>
            </a:extLst>
          </p:cNvPr>
          <p:cNvSpPr/>
          <p:nvPr/>
        </p:nvSpPr>
        <p:spPr>
          <a:xfrm>
            <a:off x="1609680" y="235737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018464-F07A-4ACC-BBAC-6B2C6C20C744}"/>
              </a:ext>
            </a:extLst>
          </p:cNvPr>
          <p:cNvSpPr/>
          <p:nvPr/>
        </p:nvSpPr>
        <p:spPr>
          <a:xfrm>
            <a:off x="1609679" y="170895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018464-F07A-4ACC-BBAC-6B2C6C20C744}"/>
              </a:ext>
            </a:extLst>
          </p:cNvPr>
          <p:cNvSpPr/>
          <p:nvPr/>
        </p:nvSpPr>
        <p:spPr>
          <a:xfrm>
            <a:off x="1609678" y="364981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A504-DC34-4EFA-B044-79887A53322F}"/>
              </a:ext>
            </a:extLst>
          </p:cNvPr>
          <p:cNvPicPr>
            <a:picLocks noChangeAspect="1"/>
          </p:cNvPicPr>
          <p:nvPr/>
        </p:nvPicPr>
        <p:blipFill>
          <a:blip r:embed="rId2"/>
          <a:stretch>
            <a:fillRect/>
          </a:stretch>
        </p:blipFill>
        <p:spPr>
          <a:xfrm>
            <a:off x="431108" y="409160"/>
            <a:ext cx="1103657" cy="969065"/>
          </a:xfrm>
          <a:prstGeom prst="rect">
            <a:avLst/>
          </a:prstGeom>
        </p:spPr>
      </p:pic>
      <p:sp>
        <p:nvSpPr>
          <p:cNvPr id="3" name="TextBox 2">
            <a:extLst>
              <a:ext uri="{FF2B5EF4-FFF2-40B4-BE49-F238E27FC236}">
                <a16:creationId xmlns:a16="http://schemas.microsoft.com/office/drawing/2014/main" id="{CFE18812-5647-4AD8-AFD9-81A800E5EA8E}"/>
              </a:ext>
            </a:extLst>
          </p:cNvPr>
          <p:cNvSpPr txBox="1"/>
          <p:nvPr/>
        </p:nvSpPr>
        <p:spPr>
          <a:xfrm>
            <a:off x="1726146" y="642562"/>
            <a:ext cx="10034746" cy="668966"/>
          </a:xfrm>
          <a:prstGeom prst="rect">
            <a:avLst/>
          </a:prstGeom>
          <a:noFill/>
        </p:spPr>
        <p:txBody>
          <a:bodyPr wrap="square" rtlCol="0">
            <a:spAutoFit/>
          </a:bodyPr>
          <a:lstStyle/>
          <a:p>
            <a:pPr>
              <a:lnSpc>
                <a:spcPct val="150000"/>
              </a:lnSpc>
            </a:pPr>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Nếu là voi anh, em sẽ nói gì sau khi voi em bỏ sừng và râu?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A3FA6B5F-AEAF-45A6-8243-B528668FF291}"/>
              </a:ext>
            </a:extLst>
          </p:cNvPr>
          <p:cNvSpPr/>
          <p:nvPr/>
        </p:nvSpPr>
        <p:spPr>
          <a:xfrm>
            <a:off x="538799" y="1773906"/>
            <a:ext cx="9780858" cy="7818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Em chỉ đẹp khi đúng là voi. Anh rất tự hào khi có em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BE3673D-EDD5-4C42-8C7D-48E75D64DDE8}"/>
              </a:ext>
            </a:extLst>
          </p:cNvPr>
          <p:cNvSpPr/>
          <p:nvPr/>
        </p:nvSpPr>
        <p:spPr>
          <a:xfrm>
            <a:off x="538799" y="3367574"/>
            <a:ext cx="11465967" cy="781878"/>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Đây mới đúng là voi em của anh chứ. Em rất xinh đẹp khi là chính mình.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1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840754" y="676660"/>
            <a:ext cx="621894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6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4" name="18">
            <a:extLst>
              <a:ext uri="{FF2B5EF4-FFF2-40B4-BE49-F238E27FC236}">
                <a16:creationId xmlns:a16="http://schemas.microsoft.com/office/drawing/2014/main" id="{21095081-AA6C-40C6-9FCA-F8FE89D2F4AE}"/>
              </a:ext>
            </a:extLst>
          </p:cNvPr>
          <p:cNvSpPr>
            <a:spLocks noChangeArrowheads="1"/>
          </p:cNvSpPr>
          <p:nvPr>
            <p:custDataLst>
              <p:tags r:id="rId2"/>
            </p:custDataLst>
          </p:nvPr>
        </p:nvSpPr>
        <p:spPr bwMode="auto">
          <a:xfrm>
            <a:off x="1886597" y="2027012"/>
            <a:ext cx="6218944"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endPar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extLst>
      <p:ext uri="{BB962C8B-B14F-4D97-AF65-F5344CB8AC3E}">
        <p14:creationId xmlns:p14="http://schemas.microsoft.com/office/powerpoint/2010/main" val="1760124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4B98E-F897-4769-805E-D56275A13D8B}"/>
              </a:ext>
            </a:extLst>
          </p:cNvPr>
          <p:cNvPicPr>
            <a:picLocks noChangeAspect="1"/>
          </p:cNvPicPr>
          <p:nvPr/>
        </p:nvPicPr>
        <p:blipFill>
          <a:blip r:embed="rId2"/>
          <a:stretch>
            <a:fillRect/>
          </a:stretch>
        </p:blipFill>
        <p:spPr>
          <a:xfrm>
            <a:off x="479621" y="104188"/>
            <a:ext cx="1771210" cy="1062726"/>
          </a:xfrm>
          <a:prstGeom prst="rect">
            <a:avLst/>
          </a:prstGeom>
        </p:spPr>
      </p:pic>
      <p:sp>
        <p:nvSpPr>
          <p:cNvPr id="3" name="TextBox 2">
            <a:extLst>
              <a:ext uri="{FF2B5EF4-FFF2-40B4-BE49-F238E27FC236}">
                <a16:creationId xmlns:a16="http://schemas.microsoft.com/office/drawing/2014/main" id="{B7C00270-6BED-4D33-914C-FB5B35A93EF1}"/>
              </a:ext>
            </a:extLst>
          </p:cNvPr>
          <p:cNvSpPr txBox="1"/>
          <p:nvPr/>
        </p:nvSpPr>
        <p:spPr>
          <a:xfrm>
            <a:off x="906487" y="1463040"/>
            <a:ext cx="6921305" cy="523220"/>
          </a:xfrm>
          <a:prstGeom prst="rect">
            <a:avLst/>
          </a:prstGeom>
          <a:noFill/>
        </p:spPr>
        <p:txBody>
          <a:bodyPr wrap="square" rtlCol="0">
            <a:spAutoFit/>
          </a:bodyPr>
          <a:lstStyle/>
          <a:p>
            <a:r>
              <a:rPr lang="en-US" sz="2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19" y="805723"/>
            <a:ext cx="2495898" cy="1314633"/>
          </a:xfrm>
          <a:prstGeom prst="rect">
            <a:avLst/>
          </a:prstGeom>
        </p:spPr>
      </p:pic>
    </p:spTree>
    <p:extLst>
      <p:ext uri="{BB962C8B-B14F-4D97-AF65-F5344CB8AC3E}">
        <p14:creationId xmlns:p14="http://schemas.microsoft.com/office/powerpoint/2010/main" val="28417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5" y="970890"/>
            <a:ext cx="4298930" cy="46784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43" y="2646227"/>
            <a:ext cx="2464355" cy="3481390"/>
          </a:xfrm>
          <a:prstGeom prst="rect">
            <a:avLst/>
          </a:prstGeom>
        </p:spPr>
      </p:pic>
    </p:spTree>
    <p:extLst>
      <p:ext uri="{BB962C8B-B14F-4D97-AF65-F5344CB8AC3E}">
        <p14:creationId xmlns:p14="http://schemas.microsoft.com/office/powerpoint/2010/main" val="3398335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98" y="680027"/>
            <a:ext cx="4298930" cy="4678443"/>
          </a:xfrm>
          <a:prstGeom prst="rect">
            <a:avLst/>
          </a:prstGeom>
        </p:spPr>
      </p:pic>
      <p:pic>
        <p:nvPicPr>
          <p:cNvPr id="3"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4556" y="248706"/>
            <a:ext cx="6032500" cy="6032500"/>
          </a:xfrm>
          <a:prstGeom prst="rect">
            <a:avLst/>
          </a:prstGeom>
        </p:spPr>
      </p:pic>
    </p:spTree>
    <p:extLst>
      <p:ext uri="{BB962C8B-B14F-4D97-AF65-F5344CB8AC3E}">
        <p14:creationId xmlns:p14="http://schemas.microsoft.com/office/powerpoint/2010/main" val="20109513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37998375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97EE31B-DD66-487D-977B-B66981E3E8BB}"/>
              </a:ext>
            </a:extLst>
          </p:cNvPr>
          <p:cNvSpPr txBox="1"/>
          <p:nvPr/>
        </p:nvSpPr>
        <p:spPr>
          <a:xfrm>
            <a:off x="3452193" y="1432435"/>
            <a:ext cx="8415131" cy="3785652"/>
          </a:xfrm>
          <a:prstGeom prst="rect">
            <a:avLst/>
          </a:prstGeom>
          <a:noFill/>
        </p:spPr>
        <p:txBody>
          <a:bodyPr wrap="square" rtlCol="0">
            <a:spAutoFit/>
          </a:bodyPr>
          <a:lstStyle/>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hươu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lắc đầu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khóm cỏ dại</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bộ râu giả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6B5567-4C09-43D3-A6DE-230AB853338D}"/>
              </a:ext>
            </a:extLst>
          </p:cNvPr>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1090A6-BBCC-43E0-BBC7-FAB3B7CF0D57}"/>
              </a:ext>
            </a:extLst>
          </p:cNvPr>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015D63-3603-4B0B-94EF-B700526ACC78}"/>
              </a:ext>
            </a:extLst>
          </p:cNvPr>
          <p:cNvSpPr/>
          <p:nvPr/>
        </p:nvSpPr>
        <p:spPr>
          <a:xfrm>
            <a:off x="665812" y="1408955"/>
            <a:ext cx="10930329" cy="751424"/>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Nghe vậy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voi nhặt vài cành cây khô, gài lên đầu rồi đi 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id="{A1076592-5921-46AD-ADCF-0DCB36A5DC2E}"/>
              </a:ext>
            </a:extLst>
          </p:cNvPr>
          <p:cNvSpPr/>
          <p:nvPr/>
        </p:nvSpPr>
        <p:spPr>
          <a:xfrm>
            <a:off x="821959" y="3271388"/>
            <a:ext cx="11065241" cy="1490088"/>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Sau khi bỏ sừng và râu đi, voi em thấy mình xinh đẹp hẳn lên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cxnSp>
        <p:nvCxnSpPr>
          <p:cNvPr id="8" name="Straight Connector 7">
            <a:extLst>
              <a:ext uri="{FF2B5EF4-FFF2-40B4-BE49-F238E27FC236}">
                <a16:creationId xmlns:a16="http://schemas.microsoft.com/office/drawing/2014/main" id="{11269782-4ABF-4E0A-9084-1217239B3DE4}"/>
              </a:ext>
            </a:extLst>
          </p:cNvPr>
          <p:cNvCxnSpPr/>
          <p:nvPr/>
        </p:nvCxnSpPr>
        <p:spPr>
          <a:xfrm flipH="1">
            <a:off x="7187096" y="159580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300E730-6DC3-4316-B154-A95A8B3F33FC}"/>
              </a:ext>
            </a:extLst>
          </p:cNvPr>
          <p:cNvGrpSpPr/>
          <p:nvPr/>
        </p:nvGrpSpPr>
        <p:grpSpPr>
          <a:xfrm>
            <a:off x="11175765" y="1535042"/>
            <a:ext cx="213608" cy="494676"/>
            <a:chOff x="6295866" y="1660673"/>
            <a:chExt cx="213608" cy="494676"/>
          </a:xfrm>
        </p:grpSpPr>
        <p:cxnSp>
          <p:nvCxnSpPr>
            <p:cNvPr id="9" name="Straight Connector 8">
              <a:extLst>
                <a:ext uri="{FF2B5EF4-FFF2-40B4-BE49-F238E27FC236}">
                  <a16:creationId xmlns:a16="http://schemas.microsoft.com/office/drawing/2014/main"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5B519E5-FFB5-49B4-9813-20A8B3D453DA}"/>
              </a:ext>
            </a:extLst>
          </p:cNvPr>
          <p:cNvCxnSpPr/>
          <p:nvPr/>
        </p:nvCxnSpPr>
        <p:spPr>
          <a:xfrm flipH="1">
            <a:off x="5462502" y="35208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6D7154-E9E1-4828-81B1-61CBBF933570}"/>
              </a:ext>
            </a:extLst>
          </p:cNvPr>
          <p:cNvGrpSpPr/>
          <p:nvPr/>
        </p:nvGrpSpPr>
        <p:grpSpPr>
          <a:xfrm>
            <a:off x="1532864" y="4163622"/>
            <a:ext cx="213608" cy="494676"/>
            <a:chOff x="6295866" y="1660673"/>
            <a:chExt cx="213608" cy="494676"/>
          </a:xfrm>
        </p:grpSpPr>
        <p:cxnSp>
          <p:nvCxnSpPr>
            <p:cNvPr id="17" name="Straight Connector 16">
              <a:extLst>
                <a:ext uri="{FF2B5EF4-FFF2-40B4-BE49-F238E27FC236}">
                  <a16:creationId xmlns:a16="http://schemas.microsoft.com/office/drawing/2014/main"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FA6B1E72-7BF6-4210-852C-626A0DF80C59}"/>
              </a:ext>
            </a:extLst>
          </p:cNvPr>
          <p:cNvCxnSpPr/>
          <p:nvPr/>
        </p:nvCxnSpPr>
        <p:spPr>
          <a:xfrm flipH="1">
            <a:off x="2505826" y="155078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2092</Words>
  <Application>Microsoft Office PowerPoint</Application>
  <PresentationFormat>Widescreen</PresentationFormat>
  <Paragraphs>177</Paragraphs>
  <Slides>27</Slides>
  <Notes>3</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等线</vt:lpstr>
      <vt:lpstr>Microsoft YaHei</vt:lpstr>
      <vt:lpstr>宋体</vt:lpstr>
      <vt:lpstr>宋体</vt:lpstr>
      <vt:lpstr>Arial</vt:lpstr>
      <vt:lpstr>Arial Black</vt:lpstr>
      <vt:lpstr>Arial Rounded MT Bold</vt:lpstr>
      <vt:lpstr>Arial-Rounded</vt:lpstr>
      <vt:lpstr>Calibri</vt:lpstr>
      <vt:lpstr>Calibri Light</vt:lpstr>
      <vt:lpstr>Times New Roman</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My Hanh</cp:lastModifiedBy>
  <cp:revision>87</cp:revision>
  <dcterms:created xsi:type="dcterms:W3CDTF">2021-06-24T12:42:07Z</dcterms:created>
  <dcterms:modified xsi:type="dcterms:W3CDTF">2022-01-10T14:01:17Z</dcterms:modified>
</cp:coreProperties>
</file>