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39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4" r:id="rId35"/>
    <p:sldId id="493" r:id="rId36"/>
    <p:sldId id="495" r:id="rId37"/>
    <p:sldId id="47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1013</Words>
  <Application>Microsoft Office PowerPoint</Application>
  <PresentationFormat>Widescreen</PresentationFormat>
  <Paragraphs>213</Paragraphs>
  <Slides>31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等线</vt:lpstr>
      <vt:lpstr>Microsoft YaHei</vt:lpstr>
      <vt:lpstr>黑体</vt:lpstr>
      <vt:lpstr>宋体</vt:lpstr>
      <vt:lpstr>华文楷体</vt:lpstr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My Hanh</cp:lastModifiedBy>
  <cp:revision>19</cp:revision>
  <dcterms:created xsi:type="dcterms:W3CDTF">2021-05-21T10:43:38Z</dcterms:created>
  <dcterms:modified xsi:type="dcterms:W3CDTF">2022-01-10T13:58:33Z</dcterms:modified>
</cp:coreProperties>
</file>