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2" r:id="rId2"/>
    <p:sldId id="263" r:id="rId3"/>
    <p:sldId id="262" r:id="rId4"/>
    <p:sldId id="264" r:id="rId5"/>
    <p:sldId id="266" r:id="rId6"/>
    <p:sldId id="267" r:id="rId7"/>
    <p:sldId id="273" r:id="rId8"/>
    <p:sldId id="274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45B6-979F-4C73-BA7A-382DC704AE42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508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635802" y="88760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000980" y="161062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A28DF-AE39-40EA-9974-1F00F1EA7DF9}"/>
              </a:ext>
            </a:extLst>
          </p:cNvPr>
          <p:cNvSpPr txBox="1"/>
          <p:nvPr/>
        </p:nvSpPr>
        <p:spPr>
          <a:xfrm flipH="1">
            <a:off x="7857407" y="1653358"/>
            <a:ext cx="38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mắc lỗi gì?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7088725" y="2440235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đã nhận lỗi và sửa lỗi như thế nào?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7194543" y="4058109"/>
            <a:ext cx="4374212" cy="214160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Chúng ta cần học tập theo các bạn, biết nhận lỗi, xin lỗi và có hành động sửa lỗi kịp thời.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E1438-F82D-4250-A8E0-0A5A0CC20F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76" y="2003884"/>
            <a:ext cx="6700449" cy="28502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768627" y="4861271"/>
            <a:ext cx="1763484" cy="8002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làm vỡ bát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3132-51D7-410C-83C1-3C58D6ABAC44}"/>
              </a:ext>
            </a:extLst>
          </p:cNvPr>
          <p:cNvSpPr txBox="1"/>
          <p:nvPr/>
        </p:nvSpPr>
        <p:spPr>
          <a:xfrm>
            <a:off x="2856758" y="4854115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Bạn nhỏ vứt rác không đúng chỗ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420F3-BABB-448E-85E8-ABCAF738142F}"/>
              </a:ext>
            </a:extLst>
          </p:cNvPr>
          <p:cNvSpPr txBox="1"/>
          <p:nvPr/>
        </p:nvSpPr>
        <p:spPr>
          <a:xfrm>
            <a:off x="5003366" y="4861271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Chị gái va vào làm em nhỏ ngã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42955-CA17-4EA9-B548-3D28A97A4AF1}"/>
              </a:ext>
            </a:extLst>
          </p:cNvPr>
          <p:cNvSpPr txBox="1"/>
          <p:nvPr/>
        </p:nvSpPr>
        <p:spPr>
          <a:xfrm flipH="1">
            <a:off x="7088725" y="3304497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cần làm gì khi mắc lỗi?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4" grpId="0"/>
      <p:bldP spid="26" grpId="0"/>
      <p:bldP spid="28" grpId="0" animBg="1"/>
      <p:bldP spid="27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3089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Kể chuyện theo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36180" y="196150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1292606" y="1998081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Vì sao mẹ của Nam vui vẻ tha lỗi còn bố Huy lại tức giận?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C4B2EE-B1DB-467B-BB98-6DCFA628FA05}"/>
              </a:ext>
            </a:extLst>
          </p:cNvPr>
          <p:cNvGrpSpPr/>
          <p:nvPr/>
        </p:nvGrpSpPr>
        <p:grpSpPr>
          <a:xfrm>
            <a:off x="5580297" y="291408"/>
            <a:ext cx="5956383" cy="6339351"/>
            <a:chOff x="5580297" y="291408"/>
            <a:chExt cx="5956383" cy="63393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6A3451-6221-46EA-9ECD-2E0CA723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0256" y="323920"/>
              <a:ext cx="5039665" cy="6274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8C34C-6A66-40A1-BFB4-79474F134A7E}"/>
                </a:ext>
              </a:extLst>
            </p:cNvPr>
            <p:cNvSpPr txBox="1"/>
            <p:nvPr/>
          </p:nvSpPr>
          <p:spPr>
            <a:xfrm>
              <a:off x="9651537" y="6415315"/>
              <a:ext cx="1605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FeistyForwarders_0968120672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112EB6-FA83-4C12-BCA8-711968A262C5}"/>
                </a:ext>
              </a:extLst>
            </p:cNvPr>
            <p:cNvSpPr txBox="1"/>
            <p:nvPr/>
          </p:nvSpPr>
          <p:spPr>
            <a:xfrm>
              <a:off x="7037133" y="291408"/>
              <a:ext cx="2834430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8526B"/>
                  </a:solidFill>
                </a:rPr>
                <a:t>Làm thế nào là đúng?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0D4BC-DDA9-4DE0-97B6-7E6BED8CF226}"/>
                </a:ext>
              </a:extLst>
            </p:cNvPr>
            <p:cNvGrpSpPr/>
            <p:nvPr/>
          </p:nvGrpSpPr>
          <p:grpSpPr>
            <a:xfrm>
              <a:off x="9609928" y="420298"/>
              <a:ext cx="1926752" cy="906780"/>
              <a:chOff x="9609928" y="420298"/>
              <a:chExt cx="1926752" cy="906780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25AFD8C2-1FF1-40BB-B16E-EDCCD5C47AAF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561976 w 1926752"/>
                  <a:gd name="connsiteY0" fmla="*/ 1020128 h 906780"/>
                  <a:gd name="connsiteX1" fmla="*/ 489943 w 1926752"/>
                  <a:gd name="connsiteY1" fmla="*/ 848255 h 906780"/>
                  <a:gd name="connsiteX2" fmla="*/ 510967 w 1926752"/>
                  <a:gd name="connsiteY2" fmla="*/ 53103 h 906780"/>
                  <a:gd name="connsiteX3" fmla="*/ 1243320 w 1926752"/>
                  <a:gd name="connsiteY3" fmla="*/ 19564 h 906780"/>
                  <a:gd name="connsiteX4" fmla="*/ 1660637 w 1926752"/>
                  <a:gd name="connsiteY4" fmla="*/ 766248 h 906780"/>
                  <a:gd name="connsiteX5" fmla="*/ 838719 w 1926752"/>
                  <a:gd name="connsiteY5" fmla="*/ 902968 h 906780"/>
                  <a:gd name="connsiteX6" fmla="*/ 561976 w 1926752"/>
                  <a:gd name="connsiteY6" fmla="*/ 1020128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561976" y="1020128"/>
                    </a:moveTo>
                    <a:cubicBezTo>
                      <a:pt x="539121" y="948892"/>
                      <a:pt x="523497" y="934697"/>
                      <a:pt x="489943" y="848255"/>
                    </a:cubicBezTo>
                    <a:cubicBezTo>
                      <a:pt x="-189421" y="733655"/>
                      <a:pt x="-122230" y="217610"/>
                      <a:pt x="510967" y="53103"/>
                    </a:cubicBezTo>
                    <a:cubicBezTo>
                      <a:pt x="698456" y="-12469"/>
                      <a:pt x="967108" y="-33857"/>
                      <a:pt x="1243320" y="19564"/>
                    </a:cubicBezTo>
                    <a:cubicBezTo>
                      <a:pt x="1946486" y="217987"/>
                      <a:pt x="2101022" y="445970"/>
                      <a:pt x="1660637" y="766248"/>
                    </a:cubicBezTo>
                    <a:cubicBezTo>
                      <a:pt x="1386270" y="890265"/>
                      <a:pt x="1162173" y="903025"/>
                      <a:pt x="838719" y="902968"/>
                    </a:cubicBezTo>
                    <a:cubicBezTo>
                      <a:pt x="741675" y="934991"/>
                      <a:pt x="654654" y="983214"/>
                      <a:pt x="561976" y="1020128"/>
                    </a:cubicBezTo>
                    <a:close/>
                  </a:path>
                  <a:path w="1926752" h="906780" stroke="0" extrusionOk="0">
                    <a:moveTo>
                      <a:pt x="561976" y="1020128"/>
                    </a:moveTo>
                    <a:cubicBezTo>
                      <a:pt x="539603" y="945277"/>
                      <a:pt x="527234" y="926635"/>
                      <a:pt x="489943" y="848255"/>
                    </a:cubicBezTo>
                    <a:cubicBezTo>
                      <a:pt x="-151712" y="674927"/>
                      <a:pt x="-153626" y="297243"/>
                      <a:pt x="510967" y="53103"/>
                    </a:cubicBezTo>
                    <a:cubicBezTo>
                      <a:pt x="735678" y="10650"/>
                      <a:pt x="1046835" y="-43647"/>
                      <a:pt x="1243320" y="19564"/>
                    </a:cubicBezTo>
                    <a:cubicBezTo>
                      <a:pt x="1923937" y="97216"/>
                      <a:pt x="2155487" y="607427"/>
                      <a:pt x="1660637" y="766248"/>
                    </a:cubicBezTo>
                    <a:cubicBezTo>
                      <a:pt x="1496834" y="859556"/>
                      <a:pt x="1122227" y="911586"/>
                      <a:pt x="838719" y="902968"/>
                    </a:cubicBezTo>
                    <a:cubicBezTo>
                      <a:pt x="727465" y="935845"/>
                      <a:pt x="680028" y="972124"/>
                      <a:pt x="561976" y="1020128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1E9AD6-82DA-4C02-A02C-5A040EF45FC1}"/>
                  </a:ext>
                </a:extLst>
              </p:cNvPr>
              <p:cNvSpPr/>
              <p:nvPr/>
            </p:nvSpPr>
            <p:spPr>
              <a:xfrm>
                <a:off x="9674666" y="5834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Muộn rồi, các cháu về nhà đi.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2CE286-3ADC-422E-B94A-11DDE76E489F}"/>
                </a:ext>
              </a:extLst>
            </p:cNvPr>
            <p:cNvGrpSpPr/>
            <p:nvPr/>
          </p:nvGrpSpPr>
          <p:grpSpPr>
            <a:xfrm>
              <a:off x="8527316" y="2706471"/>
              <a:ext cx="2788383" cy="906780"/>
              <a:chOff x="9609928" y="420298"/>
              <a:chExt cx="1926752" cy="906780"/>
            </a:xfrm>
          </p:grpSpPr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8C215746-5A65-4BDB-B846-41DECCA44714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388221 w 1926752"/>
                  <a:gd name="connsiteY0" fmla="*/ 966791 h 906780"/>
                  <a:gd name="connsiteX1" fmla="*/ 359724 w 1926752"/>
                  <a:gd name="connsiteY1" fmla="*/ 806735 h 906780"/>
                  <a:gd name="connsiteX2" fmla="*/ 640472 w 1926752"/>
                  <a:gd name="connsiteY2" fmla="*/ 26227 h 906780"/>
                  <a:gd name="connsiteX3" fmla="*/ 1387441 w 1926752"/>
                  <a:gd name="connsiteY3" fmla="*/ 46289 h 906780"/>
                  <a:gd name="connsiteX4" fmla="*/ 1441982 w 1926752"/>
                  <a:gd name="connsiteY4" fmla="*/ 846872 h 906780"/>
                  <a:gd name="connsiteX5" fmla="*/ 684933 w 1926752"/>
                  <a:gd name="connsiteY5" fmla="*/ 887430 h 906780"/>
                  <a:gd name="connsiteX6" fmla="*/ 388221 w 1926752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388221" y="966791"/>
                    </a:moveTo>
                    <a:cubicBezTo>
                      <a:pt x="371360" y="901082"/>
                      <a:pt x="363483" y="848462"/>
                      <a:pt x="359724" y="806735"/>
                    </a:cubicBezTo>
                    <a:cubicBezTo>
                      <a:pt x="-251568" y="671981"/>
                      <a:pt x="27246" y="135954"/>
                      <a:pt x="640472" y="26227"/>
                    </a:cubicBezTo>
                    <a:cubicBezTo>
                      <a:pt x="849833" y="-23365"/>
                      <a:pt x="1106944" y="-34747"/>
                      <a:pt x="1387441" y="46289"/>
                    </a:cubicBezTo>
                    <a:cubicBezTo>
                      <a:pt x="2083924" y="223279"/>
                      <a:pt x="2045915" y="573914"/>
                      <a:pt x="1441982" y="846872"/>
                    </a:cubicBezTo>
                    <a:cubicBezTo>
                      <a:pt x="1161097" y="924648"/>
                      <a:pt x="943487" y="918412"/>
                      <a:pt x="684933" y="887430"/>
                    </a:cubicBezTo>
                    <a:cubicBezTo>
                      <a:pt x="585831" y="898412"/>
                      <a:pt x="476753" y="939007"/>
                      <a:pt x="388221" y="966791"/>
                    </a:cubicBezTo>
                    <a:close/>
                  </a:path>
                  <a:path w="1926752" h="906780" stroke="0" extrusionOk="0">
                    <a:moveTo>
                      <a:pt x="388221" y="966791"/>
                    </a:moveTo>
                    <a:cubicBezTo>
                      <a:pt x="372534" y="907226"/>
                      <a:pt x="372203" y="877527"/>
                      <a:pt x="359724" y="806735"/>
                    </a:cubicBezTo>
                    <a:cubicBezTo>
                      <a:pt x="-178755" y="590616"/>
                      <a:pt x="-59348" y="255091"/>
                      <a:pt x="640472" y="26227"/>
                    </a:cubicBezTo>
                    <a:cubicBezTo>
                      <a:pt x="884752" y="-3794"/>
                      <a:pt x="1164092" y="-13300"/>
                      <a:pt x="1387441" y="46289"/>
                    </a:cubicBezTo>
                    <a:cubicBezTo>
                      <a:pt x="2076309" y="189605"/>
                      <a:pt x="2112357" y="698291"/>
                      <a:pt x="1441982" y="846872"/>
                    </a:cubicBezTo>
                    <a:cubicBezTo>
                      <a:pt x="1218518" y="907290"/>
                      <a:pt x="904576" y="907279"/>
                      <a:pt x="684933" y="887430"/>
                    </a:cubicBezTo>
                    <a:cubicBezTo>
                      <a:pt x="622022" y="909396"/>
                      <a:pt x="452274" y="939144"/>
                      <a:pt x="38822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156FC3-2A48-41D0-BDA4-018FF276E277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Huy: Tớ sẽ nói là ở lại làm bài tập với các bạn.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B307E2-15EB-4458-89C9-A63FCE3483FB}"/>
                </a:ext>
              </a:extLst>
            </p:cNvPr>
            <p:cNvGrpSpPr/>
            <p:nvPr/>
          </p:nvGrpSpPr>
          <p:grpSpPr>
            <a:xfrm>
              <a:off x="5783497" y="2831565"/>
              <a:ext cx="2018764" cy="906780"/>
              <a:chOff x="9609928" y="420298"/>
              <a:chExt cx="1926752" cy="906780"/>
            </a:xfrm>
          </p:grpSpPr>
          <p:sp>
            <p:nvSpPr>
              <p:cNvPr id="37" name="Speech Bubble: Oval 36">
                <a:extLst>
                  <a:ext uri="{FF2B5EF4-FFF2-40B4-BE49-F238E27FC236}">
                    <a16:creationId xmlns:a16="http://schemas.microsoft.com/office/drawing/2014/main" id="{A94046D8-D06A-4314-9FF5-0547449B51CE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966791 h 906780"/>
                  <a:gd name="connsiteX1" fmla="*/ 376902 w 2018764"/>
                  <a:gd name="connsiteY1" fmla="*/ 806735 h 906780"/>
                  <a:gd name="connsiteX2" fmla="*/ 697098 w 2018764"/>
                  <a:gd name="connsiteY2" fmla="*/ 22244 h 906780"/>
                  <a:gd name="connsiteX3" fmla="*/ 1451886 w 2018764"/>
                  <a:gd name="connsiteY3" fmla="*/ 45890 h 906780"/>
                  <a:gd name="connsiteX4" fmla="*/ 1477496 w 2018764"/>
                  <a:gd name="connsiteY4" fmla="*/ 855075 h 906780"/>
                  <a:gd name="connsiteX5" fmla="*/ 717642 w 2018764"/>
                  <a:gd name="connsiteY5" fmla="*/ 887430 h 906780"/>
                  <a:gd name="connsiteX6" fmla="*/ 406761 w 2018764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906780" fill="none" extrusionOk="0">
                    <a:moveTo>
                      <a:pt x="406761" y="966791"/>
                    </a:moveTo>
                    <a:cubicBezTo>
                      <a:pt x="389448" y="896672"/>
                      <a:pt x="390874" y="855952"/>
                      <a:pt x="376902" y="806735"/>
                    </a:cubicBezTo>
                    <a:cubicBezTo>
                      <a:pt x="-265841" y="645597"/>
                      <a:pt x="11835" y="126377"/>
                      <a:pt x="697098" y="22244"/>
                    </a:cubicBezTo>
                    <a:cubicBezTo>
                      <a:pt x="924092" y="-19511"/>
                      <a:pt x="1177300" y="-28263"/>
                      <a:pt x="1451886" y="45890"/>
                    </a:cubicBezTo>
                    <a:cubicBezTo>
                      <a:pt x="2206704" y="274324"/>
                      <a:pt x="2151939" y="600934"/>
                      <a:pt x="1477496" y="855075"/>
                    </a:cubicBezTo>
                    <a:cubicBezTo>
                      <a:pt x="1231617" y="913776"/>
                      <a:pt x="996127" y="896446"/>
                      <a:pt x="717642" y="887430"/>
                    </a:cubicBezTo>
                    <a:cubicBezTo>
                      <a:pt x="567098" y="928516"/>
                      <a:pt x="550339" y="928078"/>
                      <a:pt x="406761" y="966791"/>
                    </a:cubicBezTo>
                    <a:close/>
                  </a:path>
                  <a:path w="2018764" h="906780" stroke="0" extrusionOk="0">
                    <a:moveTo>
                      <a:pt x="406761" y="966791"/>
                    </a:moveTo>
                    <a:cubicBezTo>
                      <a:pt x="392267" y="919018"/>
                      <a:pt x="383299" y="873218"/>
                      <a:pt x="376902" y="806735"/>
                    </a:cubicBezTo>
                    <a:cubicBezTo>
                      <a:pt x="-181771" y="589335"/>
                      <a:pt x="-56889" y="227186"/>
                      <a:pt x="697098" y="22244"/>
                    </a:cubicBezTo>
                    <a:cubicBezTo>
                      <a:pt x="945653" y="-692"/>
                      <a:pt x="1221434" y="-8521"/>
                      <a:pt x="1451886" y="45890"/>
                    </a:cubicBezTo>
                    <a:cubicBezTo>
                      <a:pt x="2169860" y="118372"/>
                      <a:pt x="2210769" y="701223"/>
                      <a:pt x="1477496" y="855075"/>
                    </a:cubicBezTo>
                    <a:cubicBezTo>
                      <a:pt x="1302130" y="896302"/>
                      <a:pt x="914609" y="894978"/>
                      <a:pt x="717642" y="887430"/>
                    </a:cubicBezTo>
                    <a:cubicBezTo>
                      <a:pt x="587361" y="931093"/>
                      <a:pt x="489889" y="942413"/>
                      <a:pt x="40676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107C7B-5D1C-4840-8089-9D99E093FC5A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Nam: Tớ sẽ nói thật với mẹ.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D96CB0-0858-4A10-98E5-F94D1EDB274E}"/>
                </a:ext>
              </a:extLst>
            </p:cNvPr>
            <p:cNvGrpSpPr/>
            <p:nvPr/>
          </p:nvGrpSpPr>
          <p:grpSpPr>
            <a:xfrm>
              <a:off x="5580297" y="4341779"/>
              <a:ext cx="2018764" cy="1200328"/>
              <a:chOff x="9609928" y="420298"/>
              <a:chExt cx="1926752" cy="974721"/>
            </a:xfrm>
          </p:grpSpPr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47DC9CD-13BC-4444-A02B-3423BCDFCD63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1190563 h 1116662"/>
                  <a:gd name="connsiteX1" fmla="*/ 376902 w 2018764"/>
                  <a:gd name="connsiteY1" fmla="*/ 993461 h 1116662"/>
                  <a:gd name="connsiteX2" fmla="*/ 568979 w 2018764"/>
                  <a:gd name="connsiteY2" fmla="*/ 55947 h 1116662"/>
                  <a:gd name="connsiteX3" fmla="*/ 1460011 w 2018764"/>
                  <a:gd name="connsiteY3" fmla="*/ 58729 h 1116662"/>
                  <a:gd name="connsiteX4" fmla="*/ 1630248 w 2018764"/>
                  <a:gd name="connsiteY4" fmla="*/ 998548 h 1116662"/>
                  <a:gd name="connsiteX5" fmla="*/ 717642 w 2018764"/>
                  <a:gd name="connsiteY5" fmla="*/ 1092832 h 1116662"/>
                  <a:gd name="connsiteX6" fmla="*/ 406761 w 2018764"/>
                  <a:gd name="connsiteY6" fmla="*/ 1190563 h 111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1116662" fill="none" extrusionOk="0">
                    <a:moveTo>
                      <a:pt x="406761" y="1190563"/>
                    </a:moveTo>
                    <a:cubicBezTo>
                      <a:pt x="386434" y="1108025"/>
                      <a:pt x="396386" y="1062131"/>
                      <a:pt x="376902" y="993461"/>
                    </a:cubicBezTo>
                    <a:cubicBezTo>
                      <a:pt x="-231212" y="849249"/>
                      <a:pt x="22744" y="223359"/>
                      <a:pt x="568979" y="55947"/>
                    </a:cubicBezTo>
                    <a:cubicBezTo>
                      <a:pt x="782466" y="-36370"/>
                      <a:pt x="1171106" y="-23615"/>
                      <a:pt x="1460011" y="58729"/>
                    </a:cubicBezTo>
                    <a:cubicBezTo>
                      <a:pt x="2136351" y="314538"/>
                      <a:pt x="2201715" y="726729"/>
                      <a:pt x="1630248" y="998548"/>
                    </a:cubicBezTo>
                    <a:cubicBezTo>
                      <a:pt x="1316010" y="1127405"/>
                      <a:pt x="1058182" y="1118793"/>
                      <a:pt x="717642" y="1092832"/>
                    </a:cubicBezTo>
                    <a:cubicBezTo>
                      <a:pt x="616536" y="1115854"/>
                      <a:pt x="488167" y="1178583"/>
                      <a:pt x="406761" y="1190563"/>
                    </a:cubicBezTo>
                    <a:close/>
                  </a:path>
                  <a:path w="2018764" h="1116662" stroke="0" extrusionOk="0">
                    <a:moveTo>
                      <a:pt x="406761" y="1190563"/>
                    </a:moveTo>
                    <a:cubicBezTo>
                      <a:pt x="403969" y="1112734"/>
                      <a:pt x="389783" y="1060449"/>
                      <a:pt x="376902" y="993461"/>
                    </a:cubicBezTo>
                    <a:cubicBezTo>
                      <a:pt x="-138132" y="744514"/>
                      <a:pt x="-90054" y="315928"/>
                      <a:pt x="568979" y="55947"/>
                    </a:cubicBezTo>
                    <a:cubicBezTo>
                      <a:pt x="850158" y="1061"/>
                      <a:pt x="1198591" y="-29780"/>
                      <a:pt x="1460011" y="58729"/>
                    </a:cubicBezTo>
                    <a:cubicBezTo>
                      <a:pt x="2092618" y="131610"/>
                      <a:pt x="2215376" y="824718"/>
                      <a:pt x="1630248" y="998548"/>
                    </a:cubicBezTo>
                    <a:cubicBezTo>
                      <a:pt x="1385504" y="1106855"/>
                      <a:pt x="964459" y="1113215"/>
                      <a:pt x="717642" y="1092832"/>
                    </a:cubicBezTo>
                    <a:cubicBezTo>
                      <a:pt x="560990" y="1128141"/>
                      <a:pt x="468245" y="1158808"/>
                      <a:pt x="406761" y="1190563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10A721-29A3-42C6-9D72-2201C8CACC42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Lần sau con không được về muộn nữa nhé.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6BA984-14EC-472C-9716-51ADE7E09BDF}"/>
                </a:ext>
              </a:extLst>
            </p:cNvPr>
            <p:cNvGrpSpPr/>
            <p:nvPr/>
          </p:nvGrpSpPr>
          <p:grpSpPr>
            <a:xfrm>
              <a:off x="7678278" y="4840329"/>
              <a:ext cx="1537177" cy="1213396"/>
              <a:chOff x="9988408" y="530216"/>
              <a:chExt cx="1656186" cy="906940"/>
            </a:xfrm>
          </p:grpSpPr>
          <p:sp>
            <p:nvSpPr>
              <p:cNvPr id="43" name="Speech Bubble: Oval 42">
                <a:extLst>
                  <a:ext uri="{FF2B5EF4-FFF2-40B4-BE49-F238E27FC236}">
                    <a16:creationId xmlns:a16="http://schemas.microsoft.com/office/drawing/2014/main" id="{AB8AE106-1DD1-4215-94BA-7CE4E132D948}"/>
                  </a:ext>
                </a:extLst>
              </p:cNvPr>
              <p:cNvSpPr/>
              <p:nvPr/>
            </p:nvSpPr>
            <p:spPr>
              <a:xfrm flipH="1">
                <a:off x="9988410" y="530216"/>
                <a:ext cx="1580629" cy="897172"/>
              </a:xfrm>
              <a:custGeom>
                <a:avLst/>
                <a:gdLst>
                  <a:gd name="connsiteX0" fmla="*/ 1138710 w 1467050"/>
                  <a:gd name="connsiteY0" fmla="*/ 1289476 h 1200328"/>
                  <a:gd name="connsiteX1" fmla="*/ 919475 w 1467050"/>
                  <a:gd name="connsiteY1" fmla="*/ 1180724 h 1200328"/>
                  <a:gd name="connsiteX2" fmla="*/ 88523 w 1467050"/>
                  <a:gd name="connsiteY2" fmla="*/ 885982 h 1200328"/>
                  <a:gd name="connsiteX3" fmla="*/ 419816 w 1467050"/>
                  <a:gd name="connsiteY3" fmla="*/ 57655 h 1200328"/>
                  <a:gd name="connsiteX4" fmla="*/ 1280429 w 1467050"/>
                  <a:gd name="connsiteY4" fmla="*/ 200206 h 1200328"/>
                  <a:gd name="connsiteX5" fmla="*/ 1171742 w 1467050"/>
                  <a:gd name="connsiteY5" fmla="*/ 1081455 h 1200328"/>
                  <a:gd name="connsiteX6" fmla="*/ 1138710 w 1467050"/>
                  <a:gd name="connsiteY6" fmla="*/ 1289476 h 120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050" h="1200328" fill="none" extrusionOk="0">
                    <a:moveTo>
                      <a:pt x="1138710" y="1289476"/>
                    </a:moveTo>
                    <a:cubicBezTo>
                      <a:pt x="1092237" y="1257158"/>
                      <a:pt x="1021303" y="1238940"/>
                      <a:pt x="919475" y="1180724"/>
                    </a:cubicBezTo>
                    <a:cubicBezTo>
                      <a:pt x="584238" y="1281394"/>
                      <a:pt x="311803" y="1123210"/>
                      <a:pt x="88523" y="885982"/>
                    </a:cubicBezTo>
                    <a:cubicBezTo>
                      <a:pt x="-208211" y="559578"/>
                      <a:pt x="-40785" y="158784"/>
                      <a:pt x="419816" y="57655"/>
                    </a:cubicBezTo>
                    <a:cubicBezTo>
                      <a:pt x="722705" y="-1350"/>
                      <a:pt x="1037744" y="-34276"/>
                      <a:pt x="1280429" y="200206"/>
                    </a:cubicBezTo>
                    <a:cubicBezTo>
                      <a:pt x="1476682" y="491290"/>
                      <a:pt x="1572045" y="816607"/>
                      <a:pt x="1171742" y="1081455"/>
                    </a:cubicBezTo>
                    <a:cubicBezTo>
                      <a:pt x="1164651" y="1137749"/>
                      <a:pt x="1161406" y="1197574"/>
                      <a:pt x="1138710" y="1289476"/>
                    </a:cubicBezTo>
                    <a:close/>
                  </a:path>
                  <a:path w="1467050" h="1200328" stroke="0" extrusionOk="0">
                    <a:moveTo>
                      <a:pt x="1138710" y="1289476"/>
                    </a:moveTo>
                    <a:cubicBezTo>
                      <a:pt x="1074840" y="1267253"/>
                      <a:pt x="1005107" y="1215263"/>
                      <a:pt x="919475" y="1180724"/>
                    </a:cubicBezTo>
                    <a:cubicBezTo>
                      <a:pt x="663274" y="1259708"/>
                      <a:pt x="250792" y="1143332"/>
                      <a:pt x="88523" y="885982"/>
                    </a:cubicBezTo>
                    <a:cubicBezTo>
                      <a:pt x="-113443" y="643405"/>
                      <a:pt x="79861" y="180753"/>
                      <a:pt x="419816" y="57655"/>
                    </a:cubicBezTo>
                    <a:cubicBezTo>
                      <a:pt x="710670" y="-66308"/>
                      <a:pt x="1063693" y="58004"/>
                      <a:pt x="1280429" y="200206"/>
                    </a:cubicBezTo>
                    <a:cubicBezTo>
                      <a:pt x="1623427" y="449922"/>
                      <a:pt x="1485745" y="855767"/>
                      <a:pt x="1171742" y="1081455"/>
                    </a:cubicBezTo>
                    <a:cubicBezTo>
                      <a:pt x="1151146" y="1172490"/>
                      <a:pt x="1149686" y="1203206"/>
                      <a:pt x="1138710" y="1289476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27619"/>
                          <a:gd name="adj2" fmla="val 5742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69FDDE1-132F-40A0-BDDA-54203BF62209}"/>
                  </a:ext>
                </a:extLst>
              </p:cNvPr>
              <p:cNvSpPr/>
              <p:nvPr/>
            </p:nvSpPr>
            <p:spPr>
              <a:xfrm>
                <a:off x="9988408" y="632001"/>
                <a:ext cx="1656186" cy="8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Con xin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lỗi mẹ, lần sau tan học con sẽ  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   về ngay ạ.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EAEC857-4393-4A03-8D88-BE03D73A80E9}"/>
                </a:ext>
              </a:extLst>
            </p:cNvPr>
            <p:cNvGrpSpPr/>
            <p:nvPr/>
          </p:nvGrpSpPr>
          <p:grpSpPr>
            <a:xfrm>
              <a:off x="8367251" y="4581198"/>
              <a:ext cx="2788382" cy="740761"/>
              <a:chOff x="9609929" y="420298"/>
              <a:chExt cx="1926752" cy="1071217"/>
            </a:xfrm>
          </p:grpSpPr>
          <p:sp>
            <p:nvSpPr>
              <p:cNvPr id="46" name="Speech Bubble: Oval 45">
                <a:extLst>
                  <a:ext uri="{FF2B5EF4-FFF2-40B4-BE49-F238E27FC236}">
                    <a16:creationId xmlns:a16="http://schemas.microsoft.com/office/drawing/2014/main" id="{F3502AA1-49AC-4B5D-A0A7-D1157B0D1835}"/>
                  </a:ext>
                </a:extLst>
              </p:cNvPr>
              <p:cNvSpPr/>
              <p:nvPr/>
            </p:nvSpPr>
            <p:spPr>
              <a:xfrm flipH="1">
                <a:off x="9609929" y="420298"/>
                <a:ext cx="1926752" cy="1071217"/>
              </a:xfrm>
              <a:custGeom>
                <a:avLst/>
                <a:gdLst>
                  <a:gd name="connsiteX0" fmla="*/ 1561717 w 2788382"/>
                  <a:gd name="connsiteY0" fmla="*/ 1093104 h 740761"/>
                  <a:gd name="connsiteX1" fmla="*/ 1212787 w 2788382"/>
                  <a:gd name="connsiteY1" fmla="*/ 737612 h 740761"/>
                  <a:gd name="connsiteX2" fmla="*/ 184202 w 2788382"/>
                  <a:gd name="connsiteY2" fmla="*/ 186384 h 740761"/>
                  <a:gd name="connsiteX3" fmla="*/ 1335610 w 2788382"/>
                  <a:gd name="connsiteY3" fmla="*/ 326 h 740761"/>
                  <a:gd name="connsiteX4" fmla="*/ 2046740 w 2788382"/>
                  <a:gd name="connsiteY4" fmla="*/ 43073 h 740761"/>
                  <a:gd name="connsiteX5" fmla="*/ 1743830 w 2788382"/>
                  <a:gd name="connsiteY5" fmla="*/ 728925 h 740761"/>
                  <a:gd name="connsiteX6" fmla="*/ 1561717 w 2788382"/>
                  <a:gd name="connsiteY6" fmla="*/ 1093104 h 7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382" h="740761" fill="none" extrusionOk="0">
                    <a:moveTo>
                      <a:pt x="1561717" y="1093104"/>
                    </a:moveTo>
                    <a:cubicBezTo>
                      <a:pt x="1401618" y="921082"/>
                      <a:pt x="1358456" y="911624"/>
                      <a:pt x="1212787" y="737612"/>
                    </a:cubicBezTo>
                    <a:cubicBezTo>
                      <a:pt x="224472" y="722047"/>
                      <a:pt x="-209690" y="405674"/>
                      <a:pt x="184202" y="186384"/>
                    </a:cubicBezTo>
                    <a:cubicBezTo>
                      <a:pt x="322101" y="51351"/>
                      <a:pt x="792685" y="-31282"/>
                      <a:pt x="1335610" y="326"/>
                    </a:cubicBezTo>
                    <a:cubicBezTo>
                      <a:pt x="1591091" y="47844"/>
                      <a:pt x="1809139" y="-14091"/>
                      <a:pt x="2046740" y="43073"/>
                    </a:cubicBezTo>
                    <a:cubicBezTo>
                      <a:pt x="3088508" y="226979"/>
                      <a:pt x="3049445" y="571041"/>
                      <a:pt x="1743830" y="728925"/>
                    </a:cubicBezTo>
                    <a:cubicBezTo>
                      <a:pt x="1682525" y="831580"/>
                      <a:pt x="1604260" y="963339"/>
                      <a:pt x="1561717" y="1093104"/>
                    </a:cubicBezTo>
                    <a:close/>
                  </a:path>
                  <a:path w="2788382" h="740761" stroke="0" extrusionOk="0">
                    <a:moveTo>
                      <a:pt x="1561717" y="1093104"/>
                    </a:moveTo>
                    <a:cubicBezTo>
                      <a:pt x="1397804" y="943529"/>
                      <a:pt x="1288891" y="826659"/>
                      <a:pt x="1212787" y="737612"/>
                    </a:cubicBezTo>
                    <a:cubicBezTo>
                      <a:pt x="313218" y="713855"/>
                      <a:pt x="-300049" y="504230"/>
                      <a:pt x="184202" y="186384"/>
                    </a:cubicBezTo>
                    <a:cubicBezTo>
                      <a:pt x="420797" y="129366"/>
                      <a:pt x="942869" y="-45646"/>
                      <a:pt x="1335610" y="326"/>
                    </a:cubicBezTo>
                    <a:cubicBezTo>
                      <a:pt x="1568684" y="-51404"/>
                      <a:pt x="1828143" y="21842"/>
                      <a:pt x="2046740" y="43073"/>
                    </a:cubicBezTo>
                    <a:cubicBezTo>
                      <a:pt x="3220558" y="189685"/>
                      <a:pt x="2920296" y="617709"/>
                      <a:pt x="1743830" y="728925"/>
                    </a:cubicBezTo>
                    <a:cubicBezTo>
                      <a:pt x="1673451" y="827820"/>
                      <a:pt x="1637711" y="944004"/>
                      <a:pt x="1561717" y="1093104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6008"/>
                          <a:gd name="adj2" fmla="val 9756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AE5971-E99E-43F5-8824-C01A7A8C1848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1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Cô giáo có giao bài đâu mà cậu lại nói vậy!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74B2F4-7312-4E09-9EE8-8DDE0F4CD2B3}"/>
              </a:ext>
            </a:extLst>
          </p:cNvPr>
          <p:cNvSpPr txBox="1"/>
          <p:nvPr/>
        </p:nvSpPr>
        <p:spPr>
          <a:xfrm flipH="1">
            <a:off x="546193" y="2681519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Vì Nam đã nhận lỗi và hứa sẽ sửa lỗi. Còn Huy thì nói dối bố.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ED4-9854-4DA6-8B88-5A9BDB4E8957}"/>
              </a:ext>
            </a:extLst>
          </p:cNvPr>
          <p:cNvSpPr txBox="1"/>
          <p:nvPr/>
        </p:nvSpPr>
        <p:spPr>
          <a:xfrm flipH="1">
            <a:off x="546192" y="3368319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Biết nhận lỗi và sửa lỗi sẽ mang lại điều gì?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0E17F-32E5-4E9C-8D56-BB1122175C02}"/>
              </a:ext>
            </a:extLst>
          </p:cNvPr>
          <p:cNvSpPr txBox="1"/>
          <p:nvPr/>
        </p:nvSpPr>
        <p:spPr>
          <a:xfrm flipH="1">
            <a:off x="524275" y="4098504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Biết nhận lỗi và sửa lỗi sẽ được mọi người tin tưởng.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33F1E7-BDE5-415B-9A57-4332E798A2DD}"/>
              </a:ext>
            </a:extLst>
          </p:cNvPr>
          <p:cNvSpPr txBox="1"/>
          <p:nvPr/>
        </p:nvSpPr>
        <p:spPr>
          <a:xfrm flipH="1">
            <a:off x="568058" y="4784322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Nếu không biết nhận lỗi và sửa lỗi, điều gì sẽ xảy ra?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2E83C-50C5-4C91-9484-A19DA3CFDE35}"/>
              </a:ext>
            </a:extLst>
          </p:cNvPr>
          <p:cNvSpPr txBox="1"/>
          <p:nvPr/>
        </p:nvSpPr>
        <p:spPr>
          <a:xfrm flipH="1">
            <a:off x="558153" y="5566622"/>
            <a:ext cx="600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Không biết nhận lỗi và sửa lỗi thì sẽ luôn lo lắng, khiến mọi người không tin tưởng mình.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586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Hanh</cp:lastModifiedBy>
  <cp:revision>41</cp:revision>
  <dcterms:created xsi:type="dcterms:W3CDTF">2021-06-11T02:39:36Z</dcterms:created>
  <dcterms:modified xsi:type="dcterms:W3CDTF">2022-01-10T04:16:43Z</dcterms:modified>
</cp:coreProperties>
</file>