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0" r:id="rId3"/>
    <p:sldMasterId id="2147483732" r:id="rId4"/>
  </p:sldMasterIdLst>
  <p:notesMasterIdLst>
    <p:notesMasterId r:id="rId37"/>
  </p:notesMasterIdLst>
  <p:sldIdLst>
    <p:sldId id="371" r:id="rId5"/>
    <p:sldId id="372" r:id="rId6"/>
    <p:sldId id="320" r:id="rId7"/>
    <p:sldId id="340" r:id="rId8"/>
    <p:sldId id="364" r:id="rId9"/>
    <p:sldId id="365" r:id="rId10"/>
    <p:sldId id="323" r:id="rId11"/>
    <p:sldId id="366" r:id="rId12"/>
    <p:sldId id="327" r:id="rId13"/>
    <p:sldId id="328" r:id="rId14"/>
    <p:sldId id="367" r:id="rId15"/>
    <p:sldId id="330" r:id="rId16"/>
    <p:sldId id="341" r:id="rId17"/>
    <p:sldId id="333" r:id="rId18"/>
    <p:sldId id="334" r:id="rId19"/>
    <p:sldId id="335" r:id="rId20"/>
    <p:sldId id="336" r:id="rId21"/>
    <p:sldId id="360" r:id="rId22"/>
    <p:sldId id="353" r:id="rId23"/>
    <p:sldId id="368" r:id="rId24"/>
    <p:sldId id="342" r:id="rId25"/>
    <p:sldId id="344" r:id="rId26"/>
    <p:sldId id="354" r:id="rId27"/>
    <p:sldId id="316" r:id="rId28"/>
    <p:sldId id="343" r:id="rId29"/>
    <p:sldId id="317" r:id="rId30"/>
    <p:sldId id="361" r:id="rId31"/>
    <p:sldId id="362" r:id="rId32"/>
    <p:sldId id="369" r:id="rId33"/>
    <p:sldId id="370" r:id="rId34"/>
    <p:sldId id="355" r:id="rId35"/>
    <p:sldId id="332" r:id="rId36"/>
  </p:sldIdLst>
  <p:sldSz cx="6858000" cy="5143500"/>
  <p:notesSz cx="6858000" cy="9144000"/>
  <p:embeddedFontLst>
    <p:embeddedFont>
      <p:font typeface="等线" panose="02010600030101010101" pitchFamily="2" charset="-122"/>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Kalam" panose="020B0604020202020204" charset="0"/>
      <p:regular r:id="rId45"/>
      <p:bold r:id="rId46"/>
    </p:embeddedFont>
    <p:embeddedFont>
      <p:font typeface="Microsoft YaHei" panose="020B0503020204020204" pitchFamily="34" charset="-122"/>
      <p:regular r:id="rId47"/>
      <p:bold r:id="rId48"/>
    </p:embeddedFont>
    <p:embeddedFont>
      <p:font typeface="Microsoft YaHei" panose="020B0503020204020204" pitchFamily="34" charset="-122"/>
      <p:regular r:id="rId47"/>
      <p:bold r:id="rId48"/>
    </p:embeddedFont>
    <p:embeddedFont>
      <p:font typeface="Montserrat" panose="02000505000000020004" pitchFamily="2" charset="0"/>
      <p:regular r:id="rId49"/>
      <p:bold r:id="rId50"/>
      <p:italic r:id="rId51"/>
      <p:boldItalic r:id="rId52"/>
    </p:embeddedFont>
    <p:embeddedFont>
      <p:font typeface="SimSun" panose="02010600030101010101" pitchFamily="2" charset="-122"/>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8"/>
    <p:restoredTop sz="95846"/>
  </p:normalViewPr>
  <p:slideViewPr>
    <p:cSldViewPr snapToGrid="0">
      <p:cViewPr varScale="1">
        <p:scale>
          <a:sx n="96" d="100"/>
          <a:sy n="96" d="100"/>
        </p:scale>
        <p:origin x="10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526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68401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2531"/>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15567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2531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p:spPr>
        <p:txBody>
          <a:bodyPr anchor="b"/>
          <a:lstStyle>
            <a:lvl1pPr>
              <a:defRPr sz="2531"/>
            </a:lvl1pPr>
          </a:lstStyle>
          <a:p>
            <a:r>
              <a:rPr lang="zh-CN" altLang="en-US"/>
              <a:t>单击此处编辑母版标题样式</a:t>
            </a:r>
          </a:p>
        </p:txBody>
      </p:sp>
      <p:sp>
        <p:nvSpPr>
          <p:cNvPr id="3" name="文本占位符 2"/>
          <p:cNvSpPr>
            <a:spLocks noGrp="1"/>
          </p:cNvSpPr>
          <p:nvPr>
            <p:ph type="body" idx="1" hasCustomPrompt="1"/>
          </p:nvPr>
        </p:nvSpPr>
        <p:spPr>
          <a:xfrm>
            <a:off x="467916" y="3442099"/>
            <a:ext cx="5915025"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60326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016057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472381" y="1260872"/>
            <a:ext cx="2901255"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4" name="内容占位符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3471863" y="1260872"/>
            <a:ext cx="2915543"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6" name="内容占位符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8" name="页脚占位符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灯片编号占位符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26582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4" name="页脚占位符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灯片编号占位符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945329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3" name="页脚占位符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灯片编号占位符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973254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6858000" cy="5138438"/>
          </a:xfrm>
          <a:prstGeom prst="rect">
            <a:avLst/>
          </a:prstGeom>
        </p:spPr>
      </p:pic>
    </p:spTree>
    <p:extLst>
      <p:ext uri="{BB962C8B-B14F-4D97-AF65-F5344CB8AC3E}">
        <p14:creationId xmlns:p14="http://schemas.microsoft.com/office/powerpoint/2010/main" val="2782482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350"/>
            </a:lvl1pPr>
          </a:lstStyle>
          <a:p>
            <a:r>
              <a:rPr lang="zh-CN" altLang="en-US"/>
              <a:t>单击此处编辑母版标题样式</a:t>
            </a:r>
          </a:p>
        </p:txBody>
      </p:sp>
      <p:sp>
        <p:nvSpPr>
          <p:cNvPr id="3" name="图片占位符 2"/>
          <p:cNvSpPr>
            <a:spLocks noGrp="1"/>
          </p:cNvSpPr>
          <p:nvPr>
            <p:ph type="pic" idx="1"/>
          </p:nvPr>
        </p:nvSpPr>
        <p:spPr>
          <a:xfrm>
            <a:off x="2915543" y="740570"/>
            <a:ext cx="3471863"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zh-CN" altLang="en-US"/>
          </a:p>
        </p:txBody>
      </p:sp>
      <p:sp>
        <p:nvSpPr>
          <p:cNvPr id="4" name="文本占位符 3"/>
          <p:cNvSpPr>
            <a:spLocks noGrp="1"/>
          </p:cNvSpPr>
          <p:nvPr>
            <p:ph type="body" sz="half" idx="2" hasCustomPrompt="1"/>
          </p:nvPr>
        </p:nvSpPr>
        <p:spPr>
          <a:xfrm>
            <a:off x="472381" y="1543050"/>
            <a:ext cx="2211883"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77799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1917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43094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1/11/2022</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2022/1/11</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38978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zh-CN"/>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4.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9.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642938"/>
            <a:ext cx="6858000" cy="3857625"/>
          </a:xfrm>
          <a:prstGeom prst="rect">
            <a:avLst/>
          </a:prstGeom>
        </p:spPr>
      </p:pic>
      <p:sp>
        <p:nvSpPr>
          <p:cNvPr id="2" name="Title 1"/>
          <p:cNvSpPr>
            <a:spLocks noGrp="1"/>
          </p:cNvSpPr>
          <p:nvPr>
            <p:ph type="ctrTitle"/>
          </p:nvPr>
        </p:nvSpPr>
        <p:spPr>
          <a:xfrm>
            <a:off x="1353077" y="1395123"/>
            <a:ext cx="4151846" cy="813163"/>
          </a:xfrm>
        </p:spPr>
        <p:txBody>
          <a:bodyPr>
            <a:normAutofit fontScale="90000"/>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4" y="2301716"/>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nấu</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a16="http://schemas.microsoft.com/office/drawing/2014/main"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a16="http://schemas.microsoft.com/office/drawing/2014/main"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a16="http://schemas.microsoft.com/office/drawing/2014/main"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83932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1"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A4204ED8-1DF5-594F-A543-EAE26ECD9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376616"/>
            <a:ext cx="5999771" cy="3720249"/>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cái 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26" name="Picture 2" descr="Hình ảnh Mẫu Sen Sen Sen Sen Sen Vector, Sen Miễn Phí, Hoa, Lá Sen Vector  và PNG với nền trong suốt để tải xuống miễn phí">
              <a:extLst>
                <a:ext uri="{FF2B5EF4-FFF2-40B4-BE49-F238E27FC236}">
                  <a16:creationId xmlns:a16="http://schemas.microsoft.com/office/drawing/2014/main" id="{BD5314C5-FCD2-6840-A57F-93563526CE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3578" y="432728"/>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417078" y="1133482"/>
            <a:ext cx="5311568" cy="3066224"/>
            <a:chOff x="-528710" y="1557041"/>
            <a:chExt cx="5311568" cy="3066224"/>
          </a:xfrm>
          <a:noFill/>
        </p:grpSpPr>
        <p:sp>
          <p:nvSpPr>
            <p:cNvPr id="5" name="Rectangle 4">
              <a:extLst>
                <a:ext uri="{FF2B5EF4-FFF2-40B4-BE49-F238E27FC236}">
                  <a16:creationId xmlns:a16="http://schemas.microsoft.com/office/drawing/2014/main" id="{F3A00893-BE8B-5B41-BEEC-11F2E7ED6F7E}"/>
                </a:ext>
              </a:extLst>
            </p:cNvPr>
            <p:cNvSpPr/>
            <p:nvPr/>
          </p:nvSpPr>
          <p:spPr>
            <a:xfrm>
              <a:off x="-528710" y="1557041"/>
              <a:ext cx="5311568" cy="3066224"/>
            </a:xfrm>
            <a:prstGeom prst="rect">
              <a:avLst/>
            </a:prstGeom>
            <a:grpFill/>
            <a:ln w="19050">
              <a:noFill/>
              <a:extLst>
                <a:ext uri="{C807C97D-BFC1-408E-A445-0C87EB9F89A2}">
                  <ask:lineSketchStyleProps xmlns="" xmlns:ask="http://schemas.microsoft.com/office/drawing/2018/sketchyshape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en-VN"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1269637" y="181129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2011671" y="2439255"/>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en-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3079508" y="1949522"/>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a16="http://schemas.microsoft.com/office/drawing/2014/main" id="{7F3FAC21-B224-DC48-9C2F-3D971B7C3D60}"/>
              </a:ext>
            </a:extLst>
          </p:cNvPr>
          <p:cNvGrpSpPr/>
          <p:nvPr/>
        </p:nvGrpSpPr>
        <p:grpSpPr>
          <a:xfrm>
            <a:off x="1344110" y="1720042"/>
            <a:ext cx="4697874" cy="2343398"/>
            <a:chOff x="1344110" y="1720042"/>
            <a:chExt cx="4697874" cy="2343398"/>
          </a:xfrm>
        </p:grpSpPr>
        <p:sp>
          <p:nvSpPr>
            <p:cNvPr id="4" name="Rectangle 3">
              <a:extLst>
                <a:ext uri="{FF2B5EF4-FFF2-40B4-BE49-F238E27FC236}">
                  <a16:creationId xmlns:a16="http://schemas.microsoft.com/office/drawing/2014/main" id="{795184D0-493B-9D40-A318-071FD9BE94D2}"/>
                </a:ext>
              </a:extLst>
            </p:cNvPr>
            <p:cNvSpPr/>
            <p:nvPr/>
          </p:nvSpPr>
          <p:spPr>
            <a:xfrm>
              <a:off x="1344110" y="1720042"/>
              <a:ext cx="4697874" cy="2343398"/>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ăng trên đồng</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ó</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ải tím mặt đường.</a:t>
              </a:r>
              <a:endParaRPr lang="en-VN"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en-VN"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54D5556E-C388-9B4C-878F-C7558BC40DCC}"/>
                </a:ext>
              </a:extLst>
            </p:cNvPr>
            <p:cNvSpPr/>
            <p:nvPr/>
          </p:nvSpPr>
          <p:spPr>
            <a:xfrm>
              <a:off x="2118266" y="1853308"/>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2035F31D-A660-EC4F-A857-E45C695F9CB5}"/>
                </a:ext>
              </a:extLst>
            </p:cNvPr>
            <p:cNvSpPr/>
            <p:nvPr/>
          </p:nvSpPr>
          <p:spPr>
            <a:xfrm>
              <a:off x="3405850" y="2744519"/>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430764F5-1AB2-3F4F-A869-7A3C3A574181}"/>
                </a:ext>
              </a:extLst>
            </p:cNvPr>
            <p:cNvSpPr/>
            <p:nvPr/>
          </p:nvSpPr>
          <p:spPr>
            <a:xfrm>
              <a:off x="1448863" y="3209475"/>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7250" y="988516"/>
            <a:ext cx="5143500" cy="4022276"/>
          </a:xfrm>
          <a:prstGeom prst="rect">
            <a:avLst/>
          </a:prstGeom>
        </p:spPr>
      </p:pic>
      <p:pic>
        <p:nvPicPr>
          <p:cNvPr id="3" name="图片 2"/>
          <p:cNvPicPr>
            <a:picLocks noChangeAspect="1"/>
          </p:cNvPicPr>
          <p:nvPr/>
        </p:nvPicPr>
        <p:blipFill>
          <a:blip r:embed="rId4"/>
          <a:stretch>
            <a:fillRect/>
          </a:stretch>
        </p:blipFill>
        <p:spPr>
          <a:xfrm>
            <a:off x="1179478" y="1492151"/>
            <a:ext cx="4467657" cy="2239566"/>
          </a:xfrm>
          <a:prstGeom prst="rect">
            <a:avLst/>
          </a:prstGeom>
        </p:spPr>
      </p:pic>
      <p:pic>
        <p:nvPicPr>
          <p:cNvPr id="4" name="图片 3"/>
          <p:cNvPicPr>
            <a:picLocks noChangeAspect="1"/>
          </p:cNvPicPr>
          <p:nvPr/>
        </p:nvPicPr>
        <p:blipFill>
          <a:blip r:embed="rId5"/>
          <a:stretch>
            <a:fillRect/>
          </a:stretch>
        </p:blipFill>
        <p:spPr>
          <a:xfrm>
            <a:off x="1003574" y="1202830"/>
            <a:ext cx="1074954" cy="1160218"/>
          </a:xfrm>
          <a:prstGeom prst="rect">
            <a:avLst/>
          </a:prstGeom>
        </p:spPr>
      </p:pic>
      <p:pic>
        <p:nvPicPr>
          <p:cNvPr id="5" name="图片 4"/>
          <p:cNvPicPr>
            <a:picLocks noChangeAspect="1"/>
          </p:cNvPicPr>
          <p:nvPr/>
        </p:nvPicPr>
        <p:blipFill>
          <a:blip r:embed="rId6"/>
          <a:stretch>
            <a:fillRect/>
          </a:stretch>
        </p:blipFill>
        <p:spPr>
          <a:xfrm>
            <a:off x="4936530" y="1152508"/>
            <a:ext cx="833903" cy="1029856"/>
          </a:xfrm>
          <a:prstGeom prst="rect">
            <a:avLst/>
          </a:prstGeom>
        </p:spPr>
      </p:pic>
      <p:pic>
        <p:nvPicPr>
          <p:cNvPr id="6" name="图片 5"/>
          <p:cNvPicPr>
            <a:picLocks noChangeAspect="1"/>
          </p:cNvPicPr>
          <p:nvPr/>
        </p:nvPicPr>
        <p:blipFill>
          <a:blip r:embed="rId7"/>
          <a:stretch>
            <a:fillRect/>
          </a:stretch>
        </p:blipFill>
        <p:spPr>
          <a:xfrm>
            <a:off x="1590200" y="3014306"/>
            <a:ext cx="3460343" cy="849749"/>
          </a:xfrm>
          <a:prstGeom prst="rect">
            <a:avLst/>
          </a:prstGeom>
        </p:spPr>
      </p:pic>
      <p:grpSp>
        <p:nvGrpSpPr>
          <p:cNvPr id="11" name="组合 10"/>
          <p:cNvGrpSpPr/>
          <p:nvPr/>
        </p:nvGrpSpPr>
        <p:grpSpPr>
          <a:xfrm rot="6329695" flipH="1">
            <a:off x="4435876" y="2284371"/>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1930594" y="2104522"/>
            <a:ext cx="2639863" cy="8402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405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05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en-VN" sz="1800" dirty="0"/>
              <a:t> </a:t>
            </a:r>
            <a:endParaRPr lang="vi-VN" sz="1800" dirty="0">
              <a:latin typeface="UTM Avo" panose="02040603050506020204" pitchFamily="18" charset="0"/>
            </a:endParaRPr>
          </a:p>
        </p:txBody>
      </p:sp>
      <p:grpSp>
        <p:nvGrpSpPr>
          <p:cNvPr id="26" name="Group 25">
            <a:extLst>
              <a:ext uri="{FF2B5EF4-FFF2-40B4-BE49-F238E27FC236}">
                <a16:creationId xmlns:a16="http://schemas.microsoft.com/office/drawing/2014/main" id="{5601F4A3-4F26-2843-A429-296FF2C55FA3}"/>
              </a:ext>
            </a:extLst>
          </p:cNvPr>
          <p:cNvGrpSpPr/>
          <p:nvPr/>
        </p:nvGrpSpPr>
        <p:grpSpPr>
          <a:xfrm>
            <a:off x="345209" y="1164453"/>
            <a:ext cx="6148189" cy="3322833"/>
            <a:chOff x="345209" y="1164453"/>
            <a:chExt cx="6148189" cy="3322833"/>
          </a:xfrm>
        </p:grpSpPr>
        <p:sp>
          <p:nvSpPr>
            <p:cNvPr id="5" name="Rectangle 4">
              <a:extLst>
                <a:ext uri="{FF2B5EF4-FFF2-40B4-BE49-F238E27FC236}">
                  <a16:creationId xmlns:a16="http://schemas.microsoft.com/office/drawing/2014/main" id="{EB2CFFF4-6CDF-804E-84CC-5E12102AEB29}"/>
                </a:ext>
              </a:extLst>
            </p:cNvPr>
            <p:cNvSpPr/>
            <p:nvPr/>
          </p:nvSpPr>
          <p:spPr>
            <a:xfrm>
              <a:off x="345209" y="1164453"/>
              <a:ext cx="6148189" cy="3322833"/>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grpSp>
          <p:nvGrpSpPr>
            <p:cNvPr id="15" name="Group 14">
              <a:extLst>
                <a:ext uri="{FF2B5EF4-FFF2-40B4-BE49-F238E27FC236}">
                  <a16:creationId xmlns:a16="http://schemas.microsoft.com/office/drawing/2014/main" id="{148F3750-6CE3-6D4B-B217-99E7D82E8272}"/>
                </a:ext>
              </a:extLst>
            </p:cNvPr>
            <p:cNvGrpSpPr/>
            <p:nvPr/>
          </p:nvGrpSpPr>
          <p:grpSpPr>
            <a:xfrm>
              <a:off x="4946770" y="1341773"/>
              <a:ext cx="339906" cy="363894"/>
              <a:chOff x="4750987" y="1350738"/>
              <a:chExt cx="339906" cy="363894"/>
            </a:xfrm>
          </p:grpSpPr>
          <p:sp>
            <p:nvSpPr>
              <p:cNvPr id="6" name="Rectangle 5">
                <a:extLst>
                  <a:ext uri="{FF2B5EF4-FFF2-40B4-BE49-F238E27FC236}">
                    <a16:creationId xmlns:a16="http://schemas.microsoft.com/office/drawing/2014/main" id="{B99530AD-C991-3249-918B-57A047968928}"/>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0" name="Straight Connector 9">
                <a:extLst>
                  <a:ext uri="{FF2B5EF4-FFF2-40B4-BE49-F238E27FC236}">
                    <a16:creationId xmlns:a16="http://schemas.microsoft.com/office/drawing/2014/main" id="{C2118E12-C4FE-7145-AF06-8D0DC451BF25}"/>
                  </a:ext>
                </a:extLst>
              </p:cNvPr>
              <p:cNvCxnSpPr>
                <a:stCxn id="6" idx="0"/>
                <a:endCxn id="6"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43BE29-D52D-544B-98DA-183FBF38CEE4}"/>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DBC3CDA-7840-DD4B-98A7-29FB95721EC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670642A1-42AA-354A-825B-2AA8ED02B76F}"/>
                </a:ext>
              </a:extLst>
            </p:cNvPr>
            <p:cNvGrpSpPr/>
            <p:nvPr/>
          </p:nvGrpSpPr>
          <p:grpSpPr>
            <a:xfrm>
              <a:off x="4666009" y="2461975"/>
              <a:ext cx="339906" cy="363894"/>
              <a:chOff x="4750987" y="1350738"/>
              <a:chExt cx="339906" cy="363894"/>
            </a:xfrm>
          </p:grpSpPr>
          <p:sp>
            <p:nvSpPr>
              <p:cNvPr id="17" name="Rectangle 16">
                <a:extLst>
                  <a:ext uri="{FF2B5EF4-FFF2-40B4-BE49-F238E27FC236}">
                    <a16:creationId xmlns:a16="http://schemas.microsoft.com/office/drawing/2014/main" id="{7BED93EE-2C70-6B42-A390-638439785432}"/>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8" name="Straight Connector 17">
                <a:extLst>
                  <a:ext uri="{FF2B5EF4-FFF2-40B4-BE49-F238E27FC236}">
                    <a16:creationId xmlns:a16="http://schemas.microsoft.com/office/drawing/2014/main" id="{E6AEE41E-5E13-464C-9312-F87D597DB26F}"/>
                  </a:ext>
                </a:extLst>
              </p:cNvPr>
              <p:cNvCxnSpPr>
                <a:stCxn id="17" idx="0"/>
                <a:endCxn id="17"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E4ED2EC-7C60-174A-9F44-BC8E70016248}"/>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0061FA-01DF-784C-8DE1-950A6C0A9949}"/>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153996AA-C9BB-A944-8661-F8801A7992D4}"/>
                </a:ext>
              </a:extLst>
            </p:cNvPr>
            <p:cNvGrpSpPr/>
            <p:nvPr/>
          </p:nvGrpSpPr>
          <p:grpSpPr>
            <a:xfrm>
              <a:off x="594889" y="4042707"/>
              <a:ext cx="339906" cy="363894"/>
              <a:chOff x="4750987" y="1350738"/>
              <a:chExt cx="339906" cy="363894"/>
            </a:xfrm>
          </p:grpSpPr>
          <p:sp>
            <p:nvSpPr>
              <p:cNvPr id="22" name="Rectangle 21">
                <a:extLst>
                  <a:ext uri="{FF2B5EF4-FFF2-40B4-BE49-F238E27FC236}">
                    <a16:creationId xmlns:a16="http://schemas.microsoft.com/office/drawing/2014/main" id="{FD95A5A9-F14B-DF4E-AD84-C31B14F84413}"/>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23" name="Straight Connector 22">
                <a:extLst>
                  <a:ext uri="{FF2B5EF4-FFF2-40B4-BE49-F238E27FC236}">
                    <a16:creationId xmlns:a16="http://schemas.microsoft.com/office/drawing/2014/main" id="{12800477-3776-C046-948F-EBE0D15E29BC}"/>
                  </a:ext>
                </a:extLst>
              </p:cNvPr>
              <p:cNvCxnSpPr>
                <a:stCxn id="22" idx="0"/>
                <a:endCxn id="22"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90F602F-43BE-E24D-807C-1B18E08CBA63}"/>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BD2D8EE-5712-1A4F-948C-0C4291DEF59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27" name="Oval 26">
            <a:extLst>
              <a:ext uri="{FF2B5EF4-FFF2-40B4-BE49-F238E27FC236}">
                <a16:creationId xmlns:a16="http://schemas.microsoft.com/office/drawing/2014/main" id="{835C70B7-6DB3-CD46-BFD8-F5CFA89FC699}"/>
              </a:ext>
            </a:extLst>
          </p:cNvPr>
          <p:cNvSpPr/>
          <p:nvPr/>
        </p:nvSpPr>
        <p:spPr>
          <a:xfrm>
            <a:off x="3935506" y="1341773"/>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Oval 27">
            <a:extLst>
              <a:ext uri="{FF2B5EF4-FFF2-40B4-BE49-F238E27FC236}">
                <a16:creationId xmlns:a16="http://schemas.microsoft.com/office/drawing/2014/main" id="{8CADC005-E5E7-7A44-A59F-518A7730CDD9}"/>
              </a:ext>
            </a:extLst>
          </p:cNvPr>
          <p:cNvSpPr/>
          <p:nvPr/>
        </p:nvSpPr>
        <p:spPr>
          <a:xfrm>
            <a:off x="3498252" y="2422457"/>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Oval 28">
            <a:extLst>
              <a:ext uri="{FF2B5EF4-FFF2-40B4-BE49-F238E27FC236}">
                <a16:creationId xmlns:a16="http://schemas.microsoft.com/office/drawing/2014/main" id="{4A7AD4B2-3B9E-274C-932B-B0F20F5B4A52}"/>
              </a:ext>
            </a:extLst>
          </p:cNvPr>
          <p:cNvSpPr/>
          <p:nvPr/>
        </p:nvSpPr>
        <p:spPr>
          <a:xfrm>
            <a:off x="5772352" y="3530810"/>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a16="http://schemas.microsoft.com/office/drawing/2014/main"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a16="http://schemas.microsoft.com/office/drawing/2014/main"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a16="http://schemas.microsoft.com/office/drawing/2014/main"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148833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en-VN"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en-VN"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7967FCC6-ECE2-C64B-BB0A-9E628028D2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a16="http://schemas.microsoft.com/office/drawing/2014/main" id="{7FEB815C-3A3E-1449-A1FA-3761968B5A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a16="http://schemas.microsoft.com/office/drawing/2014/main" id="{C15B1A6A-2D3D-B742-8D22-8CC24BAEA377}"/>
              </a:ext>
            </a:extLst>
          </p:cNvPr>
          <p:cNvSpPr txBox="1"/>
          <p:nvPr/>
        </p:nvSpPr>
        <p:spPr>
          <a:xfrm>
            <a:off x="3675529"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VN"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en-VN" sz="2000" dirty="0">
                <a:solidFill>
                  <a:srgbClr val="FF0000"/>
                </a:solidFill>
                <a:latin typeface="UTM Avo" panose="02040603050506020204" pitchFamily="18" charset="0"/>
              </a:rPr>
              <a:t>ây sắn</a:t>
            </a:r>
          </a:p>
        </p:txBody>
      </p:sp>
      <p:sp>
        <p:nvSpPr>
          <p:cNvPr id="30" name="TextBox 29">
            <a:extLst>
              <a:ext uri="{FF2B5EF4-FFF2-40B4-BE49-F238E27FC236}">
                <a16:creationId xmlns:a16="http://schemas.microsoft.com/office/drawing/2014/main" id="{28EFBAD2-E878-F544-B142-C02BD3AB1FA5}"/>
              </a:ext>
            </a:extLst>
          </p:cNvPr>
          <p:cNvSpPr txBox="1"/>
          <p:nvPr/>
        </p:nvSpPr>
        <p:spPr>
          <a:xfrm>
            <a:off x="1080250"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VN"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en-VN"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a16="http://schemas.microsoft.com/office/drawing/2014/main" id="{805D6FEB-74D2-6746-B0A7-581154045615}"/>
              </a:ext>
            </a:extLst>
          </p:cNvPr>
          <p:cNvSpPr/>
          <p:nvPr/>
        </p:nvSpPr>
        <p:spPr>
          <a:xfrm>
            <a:off x="760396" y="1318661"/>
            <a:ext cx="1876926" cy="654518"/>
          </a:xfrm>
          <a:prstGeom prst="roundRect">
            <a:avLst/>
          </a:prstGeom>
          <a:solidFill>
            <a:schemeClr val="accent1">
              <a:lumMod val="60000"/>
              <a:lumOff val="40000"/>
            </a:schemeClr>
          </a:solidFill>
          <a:ln w="28575">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en-VN" sz="2000" dirty="0">
              <a:solidFill>
                <a:schemeClr val="tx1"/>
              </a:solidFill>
              <a:latin typeface="UTM Avo" panose="02040603050506020204" pitchFamily="18" charset="0"/>
            </a:endParaRPr>
          </a:p>
        </p:txBody>
      </p:sp>
      <p:sp>
        <p:nvSpPr>
          <p:cNvPr id="24" name="Rounded Rectangle 23">
            <a:extLst>
              <a:ext uri="{FF2B5EF4-FFF2-40B4-BE49-F238E27FC236}">
                <a16:creationId xmlns:a16="http://schemas.microsoft.com/office/drawing/2014/main" id="{B2C1D4F0-4F0E-844F-93B3-C444FF041FDF}"/>
              </a:ext>
            </a:extLst>
          </p:cNvPr>
          <p:cNvSpPr/>
          <p:nvPr/>
        </p:nvSpPr>
        <p:spPr>
          <a:xfrm>
            <a:off x="4053829" y="1318661"/>
            <a:ext cx="1876926" cy="654518"/>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en-VN" sz="2000" dirty="0">
              <a:solidFill>
                <a:schemeClr val="tx1"/>
              </a:solidFill>
              <a:latin typeface="UTM Avo" panose="02040603050506020204" pitchFamily="18" charset="0"/>
            </a:endParaRPr>
          </a:p>
        </p:txBody>
      </p:sp>
      <p:sp>
        <p:nvSpPr>
          <p:cNvPr id="25" name="Rounded Rectangle 24">
            <a:extLst>
              <a:ext uri="{FF2B5EF4-FFF2-40B4-BE49-F238E27FC236}">
                <a16:creationId xmlns:a16="http://schemas.microsoft.com/office/drawing/2014/main" id="{91012A4F-8BF9-2D40-AA0D-4EA14A5A9487}"/>
              </a:ext>
            </a:extLst>
          </p:cNvPr>
          <p:cNvSpPr/>
          <p:nvPr/>
        </p:nvSpPr>
        <p:spPr>
          <a:xfrm>
            <a:off x="2490537" y="2529487"/>
            <a:ext cx="1876926" cy="654518"/>
          </a:xfrm>
          <a:prstGeom prst="roundRect">
            <a:avLst/>
          </a:prstGeom>
          <a:solidFill>
            <a:schemeClr val="accent4"/>
          </a:solidFill>
          <a:ln w="19050">
            <a:solidFill>
              <a:srgbClr val="002060"/>
            </a:solidFill>
            <a:prstDash val="solid"/>
            <a:extLst>
              <a:ext uri="{C807C97D-BFC1-408E-A445-0C87EB9F89A2}">
                <ask:lineSketchStyleProps xmlns="" xmlns:ask="http://schemas.microsoft.com/office/drawing/2018/sketchyshape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en-VN" sz="2000" dirty="0">
              <a:solidFill>
                <a:schemeClr val="tx1"/>
              </a:solidFill>
              <a:latin typeface="UTM Avo" panose="02040603050506020204" pitchFamily="18" charset="0"/>
            </a:endParaRPr>
          </a:p>
        </p:txBody>
      </p:sp>
      <p:sp>
        <p:nvSpPr>
          <p:cNvPr id="26" name="Rounded Rectangle 25">
            <a:extLst>
              <a:ext uri="{FF2B5EF4-FFF2-40B4-BE49-F238E27FC236}">
                <a16:creationId xmlns:a16="http://schemas.microsoft.com/office/drawing/2014/main" id="{123A2B4D-7716-4B4D-8E98-5EECC1BF778A}"/>
              </a:ext>
            </a:extLst>
          </p:cNvPr>
          <p:cNvSpPr/>
          <p:nvPr/>
        </p:nvSpPr>
        <p:spPr>
          <a:xfrm>
            <a:off x="836443" y="3607163"/>
            <a:ext cx="1876926" cy="654518"/>
          </a:xfrm>
          <a:prstGeom prst="roundRect">
            <a:avLst/>
          </a:prstGeom>
          <a:solidFill>
            <a:srgbClr val="B7D574"/>
          </a:solidFill>
          <a:ln w="19050">
            <a:solidFill>
              <a:schemeClr val="bg1">
                <a:lumMod val="25000"/>
              </a:schemeClr>
            </a:solidFill>
            <a:prstDash val="solid"/>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en-VN" sz="2000" dirty="0">
              <a:solidFill>
                <a:schemeClr val="tx1"/>
              </a:solidFill>
              <a:latin typeface="UTM Avo" panose="02040603050506020204" pitchFamily="18" charset="0"/>
            </a:endParaRPr>
          </a:p>
        </p:txBody>
      </p:sp>
      <p:sp>
        <p:nvSpPr>
          <p:cNvPr id="27" name="Rounded Rectangle 26">
            <a:extLst>
              <a:ext uri="{FF2B5EF4-FFF2-40B4-BE49-F238E27FC236}">
                <a16:creationId xmlns:a16="http://schemas.microsoft.com/office/drawing/2014/main" id="{450470DC-5CE3-0542-8D70-E55CDCB2E177}"/>
              </a:ext>
            </a:extLst>
          </p:cNvPr>
          <p:cNvSpPr/>
          <p:nvPr/>
        </p:nvSpPr>
        <p:spPr>
          <a:xfrm>
            <a:off x="4024953" y="3740313"/>
            <a:ext cx="1876926" cy="654518"/>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en-VN"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a16="http://schemas.microsoft.com/office/drawing/2014/main" id="{3EBA1229-DE17-954B-A1A0-632B8183AAB2}"/>
              </a:ext>
            </a:extLst>
          </p:cNvPr>
          <p:cNvSpPr/>
          <p:nvPr/>
        </p:nvSpPr>
        <p:spPr>
          <a:xfrm>
            <a:off x="107648" y="175908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a16="http://schemas.microsoft.com/office/drawing/2014/main"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a16="http://schemas.microsoft.com/office/drawing/2014/main"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a16="http://schemas.microsoft.com/office/drawing/2014/main"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a16="http://schemas.microsoft.com/office/drawing/2014/main"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a16="http://schemas.microsoft.com/office/drawing/2014/main"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a16="http://schemas.microsoft.com/office/drawing/2014/main"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a16="http://schemas.microsoft.com/office/drawing/2014/main" id="{7C2F3AFA-7A14-1440-BF9B-B6A2C7AC4405}"/>
              </a:ext>
            </a:extLst>
          </p:cNvPr>
          <p:cNvGrpSpPr/>
          <p:nvPr/>
        </p:nvGrpSpPr>
        <p:grpSpPr>
          <a:xfrm flipV="1">
            <a:off x="3048264" y="1975168"/>
            <a:ext cx="748953" cy="690743"/>
            <a:chOff x="2022098" y="1794108"/>
            <a:chExt cx="678514" cy="669861"/>
          </a:xfrm>
        </p:grpSpPr>
        <p:sp>
          <p:nvSpPr>
            <p:cNvPr id="18" name="Oval 17">
              <a:extLst>
                <a:ext uri="{FF2B5EF4-FFF2-40B4-BE49-F238E27FC236}">
                  <a16:creationId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543465F-5A42-C44C-82A1-258A5E001146}"/>
                </a:ext>
              </a:extLst>
            </p:cNvPr>
            <p:cNvCxnSpPr>
              <a:stCxn id="18" idx="7"/>
              <a:endCxn id="20"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E4E11A3-FCA7-E14A-BE06-0EEEB6DA3EBB}"/>
              </a:ext>
            </a:extLst>
          </p:cNvPr>
          <p:cNvGrpSpPr/>
          <p:nvPr/>
        </p:nvGrpSpPr>
        <p:grpSpPr>
          <a:xfrm>
            <a:off x="3021273" y="2061134"/>
            <a:ext cx="793757" cy="1193016"/>
            <a:chOff x="2020011" y="1799552"/>
            <a:chExt cx="675903" cy="592444"/>
          </a:xfrm>
        </p:grpSpPr>
        <p:sp>
          <p:nvSpPr>
            <p:cNvPr id="22" name="Oval 21">
              <a:extLst>
                <a:ext uri="{FF2B5EF4-FFF2-40B4-BE49-F238E27FC236}">
                  <a16:creationId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819CB4C-421B-2444-BAEA-DBB5BD0C1BAF}"/>
                </a:ext>
              </a:extLst>
            </p:cNvPr>
            <p:cNvCxnSpPr>
              <a:stCxn id="22" idx="7"/>
              <a:endCxn id="24" idx="3"/>
            </p:cNvCxnSpPr>
            <p:nvPr/>
          </p:nvCxnSpPr>
          <p:spPr>
            <a:xfrm flipV="1">
              <a:off x="2044242" y="1819576"/>
              <a:ext cx="627441" cy="55039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a16="http://schemas.microsoft.com/office/drawing/2014/main"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a16="http://schemas.microsoft.com/office/drawing/2014/main"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a16="http://schemas.microsoft.com/office/drawing/2014/main"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989008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a16="http://schemas.microsoft.com/office/drawing/2014/main" id="{0F983752-3979-0E44-B3C9-87E22123DA55}"/>
              </a:ext>
            </a:extLst>
          </p:cNvPr>
          <p:cNvSpPr txBox="1"/>
          <p:nvPr/>
        </p:nvSpPr>
        <p:spPr>
          <a:xfrm>
            <a:off x="2073516" y="4005505"/>
            <a:ext cx="3046027"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a16="http://schemas.microsoft.com/office/drawing/2014/main" id="{7EF161D7-EEC0-B942-8E50-C22A0332E159}"/>
              </a:ext>
            </a:extLst>
          </p:cNvPr>
          <p:cNvSpPr txBox="1"/>
          <p:nvPr/>
        </p:nvSpPr>
        <p:spPr>
          <a:xfrm>
            <a:off x="1358622" y="3967188"/>
            <a:ext cx="434285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a16="http://schemas.microsoft.com/office/drawing/2014/main" id="{FC2CD9CB-8F6A-C34E-BE54-D310A22A28FE}"/>
              </a:ext>
            </a:extLst>
          </p:cNvPr>
          <p:cNvSpPr txBox="1"/>
          <p:nvPr/>
        </p:nvSpPr>
        <p:spPr>
          <a:xfrm>
            <a:off x="1358622" y="3967188"/>
            <a:ext cx="442300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a16="http://schemas.microsoft.com/office/drawing/2014/main"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en-VN"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en-VN"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a16="http://schemas.microsoft.com/office/drawing/2014/main"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en-VN"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en-VN"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en-VN"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563676"/>
            <a:ext cx="6703809" cy="4613699"/>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5317272" y="275192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3192935" y="3222737"/>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527096"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1132008" y="320329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1780</Words>
  <Application>Microsoft Office PowerPoint</Application>
  <PresentationFormat>Custom</PresentationFormat>
  <Paragraphs>172</Paragraphs>
  <Slides>32</Slides>
  <Notes>10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32</vt:i4>
      </vt:variant>
    </vt:vector>
  </HeadingPairs>
  <TitlesOfParts>
    <vt:vector size="49" baseType="lpstr">
      <vt:lpstr>等线</vt:lpstr>
      <vt:lpstr>Microsoft YaHei</vt:lpstr>
      <vt:lpstr>Montserrat</vt:lpstr>
      <vt:lpstr>Times New Roman</vt:lpstr>
      <vt:lpstr>Wingdings</vt:lpstr>
      <vt:lpstr>Arial</vt:lpstr>
      <vt:lpstr>SimSun</vt:lpstr>
      <vt:lpstr>Kalam</vt:lpstr>
      <vt:lpstr>UTM Cookies</vt:lpstr>
      <vt:lpstr>Microsoft YaHei</vt:lpstr>
      <vt:lpstr>Calibri</vt:lpstr>
      <vt:lpstr>UTM Avo</vt:lpstr>
      <vt:lpstr>Calibri Light</vt:lpstr>
      <vt:lpstr>Doodle Sketchbook by Slidesgo</vt:lpstr>
      <vt:lpstr>1_Doodle Sketchbook by Slidesgo</vt:lpstr>
      <vt:lpstr>1_Office Theme</vt:lpstr>
      <vt:lpstr>1_Office 主题​​</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My Hanh</cp:lastModifiedBy>
  <cp:revision>212</cp:revision>
  <dcterms:modified xsi:type="dcterms:W3CDTF">2022-01-11T03:51:41Z</dcterms:modified>
</cp:coreProperties>
</file>