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6"/>
  </p:notesMasterIdLst>
  <p:sldIdLst>
    <p:sldId id="305" r:id="rId2"/>
    <p:sldId id="314" r:id="rId3"/>
    <p:sldId id="306" r:id="rId4"/>
    <p:sldId id="311" r:id="rId5"/>
  </p:sldIdLst>
  <p:sldSz cx="9144000" cy="5143500" type="screen16x9"/>
  <p:notesSz cx="6858000" cy="9144000"/>
  <p:embeddedFontLst>
    <p:embeddedFont>
      <p:font typeface="Pangolin" charset="0"/>
      <p:regular r:id="rId7"/>
    </p:embeddedFont>
    <p:embeddedFont>
      <p:font typeface="Baloo 2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98C9"/>
    <a:srgbClr val="E5E1EE"/>
    <a:srgbClr val="1A8C54"/>
    <a:srgbClr val="BDD646"/>
    <a:srgbClr val="FED9D0"/>
    <a:srgbClr val="00A651"/>
    <a:srgbClr val="A165AB"/>
    <a:srgbClr val="FAD5E6"/>
    <a:srgbClr val="E8F0C7"/>
    <a:srgbClr val="62B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93" d="100"/>
          <a:sy n="93" d="100"/>
        </p:scale>
        <p:origin x="-66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06749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;p8"/>
          <p:cNvSpPr/>
          <p:nvPr userDrawn="1"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52;p8"/>
          <p:cNvSpPr/>
          <p:nvPr userDrawn="1"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53;p8"/>
          <p:cNvSpPr/>
          <p:nvPr userDrawn="1"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>
                <a:lumMod val="20000"/>
                <a:lumOff val="8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161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85" r:id="rId2"/>
    <p:sldLayoutId id="2147483678" r:id="rId3"/>
    <p:sldLayoutId id="2147483686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323" y="2621748"/>
            <a:ext cx="4503668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30: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gìn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23" y="4048248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</a:t>
            </a:r>
          </a:p>
        </p:txBody>
      </p:sp>
    </p:spTree>
    <p:extLst>
      <p:ext uri="{BB962C8B-B14F-4D97-AF65-F5344CB8AC3E}">
        <p14:creationId xmlns:p14="http://schemas.microsoft.com/office/powerpoint/2010/main" val="11787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oogle Shape;1020;p44"/>
          <p:cNvGrpSpPr/>
          <p:nvPr/>
        </p:nvGrpSpPr>
        <p:grpSpPr>
          <a:xfrm>
            <a:off x="1832898" y="479778"/>
            <a:ext cx="5801491" cy="4071484"/>
            <a:chOff x="1540350" y="826005"/>
            <a:chExt cx="6259025" cy="3378825"/>
          </a:xfrm>
        </p:grpSpPr>
        <p:sp>
          <p:nvSpPr>
            <p:cNvPr id="4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1024;p44"/>
          <p:cNvGrpSpPr/>
          <p:nvPr/>
        </p:nvGrpSpPr>
        <p:grpSpPr>
          <a:xfrm>
            <a:off x="5870864" y="2903647"/>
            <a:ext cx="1833889" cy="1559207"/>
            <a:chOff x="1168000" y="1750950"/>
            <a:chExt cx="405425" cy="344700"/>
          </a:xfrm>
        </p:grpSpPr>
        <p:sp>
          <p:nvSpPr>
            <p:cNvPr id="7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032;p44"/>
          <p:cNvGrpSpPr/>
          <p:nvPr/>
        </p:nvGrpSpPr>
        <p:grpSpPr>
          <a:xfrm rot="21021658">
            <a:off x="1434324" y="290283"/>
            <a:ext cx="1730018" cy="1448960"/>
            <a:chOff x="2391350" y="3583000"/>
            <a:chExt cx="571525" cy="478675"/>
          </a:xfrm>
        </p:grpSpPr>
        <p:sp>
          <p:nvSpPr>
            <p:cNvPr id="15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042;p44"/>
          <p:cNvGrpSpPr/>
          <p:nvPr/>
        </p:nvGrpSpPr>
        <p:grpSpPr>
          <a:xfrm>
            <a:off x="7466920" y="3047467"/>
            <a:ext cx="653616" cy="895336"/>
            <a:chOff x="1731150" y="1748550"/>
            <a:chExt cx="228625" cy="313175"/>
          </a:xfrm>
        </p:grpSpPr>
        <p:sp>
          <p:nvSpPr>
            <p:cNvPr id="25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Rectangle 31"/>
          <p:cNvSpPr/>
          <p:nvPr/>
        </p:nvSpPr>
        <p:spPr>
          <a:xfrm rot="21436395">
            <a:off x="2078677" y="1769563"/>
            <a:ext cx="52300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Kể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cả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khi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lạo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động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tổng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vệ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sinh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môi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trường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chúng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ta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cũng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thật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nhiều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niềm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vui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6612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99" y="511763"/>
            <a:ext cx="8077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Tìm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hiểu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trạng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vệ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sinh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môi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ở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31999" y="1527426"/>
            <a:ext cx="6273701" cy="3219514"/>
            <a:chOff x="609699" y="692511"/>
            <a:chExt cx="7683500" cy="3942989"/>
          </a:xfrm>
        </p:grpSpPr>
        <p:pic>
          <p:nvPicPr>
            <p:cNvPr id="1026" name="Picture 2" descr="20210409092710_wm_shs-hoat-dong-trai-nghiem-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5" t="61880" r="6171" b="6016"/>
            <a:stretch/>
          </p:blipFill>
          <p:spPr bwMode="auto">
            <a:xfrm>
              <a:off x="609699" y="692511"/>
              <a:ext cx="7683500" cy="394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36600" y="692511"/>
              <a:ext cx="5080000" cy="3270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846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1168"/>
            <a:ext cx="1000265" cy="933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160" y="389358"/>
            <a:ext cx="6490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     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hành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vệ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sinh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6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t="42775" r="6629" b="19290"/>
          <a:stretch/>
        </p:blipFill>
        <p:spPr bwMode="auto">
          <a:xfrm>
            <a:off x="2103072" y="1287482"/>
            <a:ext cx="5456995" cy="348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CF1FFBB-8AFD-4CB4-860A-A688079A7CE9}"/>
              </a:ext>
            </a:extLst>
          </p:cNvPr>
          <p:cNvSpPr/>
          <p:nvPr/>
        </p:nvSpPr>
        <p:spPr>
          <a:xfrm>
            <a:off x="616689" y="1691299"/>
            <a:ext cx="2295759" cy="8804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Lau bảng, lau bàn ghế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8F407613-201F-4068-9B73-AFBD6B25742F}"/>
              </a:ext>
            </a:extLst>
          </p:cNvPr>
          <p:cNvSpPr/>
          <p:nvPr/>
        </p:nvSpPr>
        <p:spPr>
          <a:xfrm>
            <a:off x="5277695" y="1287482"/>
            <a:ext cx="2124741" cy="5795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Tưới cây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BA6983C-2182-4D1E-86DC-9FB84ADA9FB7}"/>
              </a:ext>
            </a:extLst>
          </p:cNvPr>
          <p:cNvSpPr/>
          <p:nvPr/>
        </p:nvSpPr>
        <p:spPr>
          <a:xfrm>
            <a:off x="7063964" y="2140471"/>
            <a:ext cx="1484613" cy="8804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Lau cửa sổ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F5CEF643-8366-46F1-A8FE-F89D6B2D0F46}"/>
              </a:ext>
            </a:extLst>
          </p:cNvPr>
          <p:cNvSpPr/>
          <p:nvPr/>
        </p:nvSpPr>
        <p:spPr>
          <a:xfrm>
            <a:off x="1334385" y="3529982"/>
            <a:ext cx="2124741" cy="5795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Quét lớp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107B0F4F-2285-4D83-876F-20F049844E6A}"/>
              </a:ext>
            </a:extLst>
          </p:cNvPr>
          <p:cNvSpPr/>
          <p:nvPr/>
        </p:nvSpPr>
        <p:spPr>
          <a:xfrm>
            <a:off x="6204013" y="3922364"/>
            <a:ext cx="2124741" cy="5795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Dọn rác</a:t>
            </a:r>
          </a:p>
        </p:txBody>
      </p:sp>
    </p:spTree>
    <p:extLst>
      <p:ext uri="{BB962C8B-B14F-4D97-AF65-F5344CB8AC3E}">
        <p14:creationId xmlns:p14="http://schemas.microsoft.com/office/powerpoint/2010/main" val="172575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79</Words>
  <Application>Microsoft Office PowerPoint</Application>
  <PresentationFormat>On-screen Show (16:9)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UTM Androgyne</vt:lpstr>
      <vt:lpstr>Pangolin</vt:lpstr>
      <vt:lpstr>Baloo 2</vt:lpstr>
      <vt:lpstr>UTM Cookies</vt:lpstr>
      <vt:lpstr>English Vocabulary Workshop by Slidesgo</vt:lpstr>
      <vt:lpstr>Bài 30: Giữ gìn vệ sinh môi trường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Techsi.vn</cp:lastModifiedBy>
  <cp:revision>41</cp:revision>
  <dcterms:modified xsi:type="dcterms:W3CDTF">2021-11-23T03:43:42Z</dcterms:modified>
</cp:coreProperties>
</file>