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34" r:id="rId6"/>
    <p:sldMasterId id="2147483736" r:id="rId7"/>
    <p:sldMasterId id="2147483772" r:id="rId8"/>
  </p:sldMasterIdLst>
  <p:notesMasterIdLst>
    <p:notesMasterId r:id="rId33"/>
  </p:notesMasterIdLst>
  <p:sldIdLst>
    <p:sldId id="270" r:id="rId9"/>
    <p:sldId id="271" r:id="rId10"/>
    <p:sldId id="258" r:id="rId11"/>
    <p:sldId id="257" r:id="rId12"/>
    <p:sldId id="266" r:id="rId13"/>
    <p:sldId id="268" r:id="rId14"/>
    <p:sldId id="267" r:id="rId15"/>
    <p:sldId id="272" r:id="rId16"/>
    <p:sldId id="273" r:id="rId17"/>
    <p:sldId id="506" r:id="rId18"/>
    <p:sldId id="508" r:id="rId19"/>
    <p:sldId id="509" r:id="rId20"/>
    <p:sldId id="304" r:id="rId21"/>
    <p:sldId id="523" r:id="rId22"/>
    <p:sldId id="525" r:id="rId23"/>
    <p:sldId id="325" r:id="rId24"/>
    <p:sldId id="276" r:id="rId25"/>
    <p:sldId id="279" r:id="rId26"/>
    <p:sldId id="280" r:id="rId27"/>
    <p:sldId id="282" r:id="rId28"/>
    <p:sldId id="511" r:id="rId29"/>
    <p:sldId id="512" r:id="rId30"/>
    <p:sldId id="298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7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9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jp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8.png"/><Relationship Id="rId18" Type="http://schemas.openxmlformats.org/officeDocument/2006/relationships/image" Target="../media/image51.gif"/><Relationship Id="rId26" Type="http://schemas.microsoft.com/office/2007/relationships/hdphoto" Target="../media/hdphoto11.wdp"/><Relationship Id="rId3" Type="http://schemas.openxmlformats.org/officeDocument/2006/relationships/image" Target="../media/image42.png"/><Relationship Id="rId21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openxmlformats.org/officeDocument/2006/relationships/image" Target="../media/image47.gif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image" Target="../media/image41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7.gif"/><Relationship Id="rId1" Type="http://schemas.openxmlformats.org/officeDocument/2006/relationships/slideLayout" Target="../slideLayouts/slideLayout71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microsoft.com/office/2007/relationships/hdphoto" Target="../media/hdphoto10.wdp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52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6.png"/><Relationship Id="rId30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9.jp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20.jp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Ngô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6063" y="905986"/>
            <a:ext cx="5255932" cy="28351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9339" y="108838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Mỗi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sớm mai thức dậy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9339" y="26712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Nghe-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09339" y="173793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4000" b="1" noProof="0">
                <a:solidFill>
                  <a:srgbClr val="0000FF"/>
                </a:solidFill>
                <a:latin typeface="HP001 4 hàng" panose="020B0603050302020204" pitchFamily="34" charset="0"/>
              </a:rPr>
              <a:t>Lũy tre xanh rì rào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72616" y="235010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Ngọn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tre cong gọng vó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72616" y="299956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Kéo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mặt trời lên cao.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09339" y="4018148"/>
            <a:ext cx="6399037" cy="28082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8"/>
          <p:cNvSpPr txBox="1"/>
          <p:nvPr/>
        </p:nvSpPr>
        <p:spPr>
          <a:xfrm>
            <a:off x="72616" y="422150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 trưa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đồng đầy nắng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0" y="484194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4000" b="1" noProof="0">
                <a:solidFill>
                  <a:srgbClr val="0000FF"/>
                </a:solidFill>
                <a:latin typeface="HP001 4 hàng" panose="020B0603050302020204" pitchFamily="34" charset="0"/>
              </a:rPr>
              <a:t>Trâu nằm nhai bóng râm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36308" y="548762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T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re bần thần nhớ gió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36308" y="608821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Chợt về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đầy tiếng chim.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5792963" y="974931"/>
            <a:ext cx="6399037" cy="280827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8"/>
          <p:cNvSpPr txBox="1"/>
          <p:nvPr/>
        </p:nvSpPr>
        <p:spPr>
          <a:xfrm>
            <a:off x="5756240" y="1178284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trời xuống núi ngủ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683624" y="179873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4000" b="1" noProof="0">
                <a:solidFill>
                  <a:srgbClr val="0000FF"/>
                </a:solidFill>
                <a:latin typeface="HP001 4 hàng" panose="020B0603050302020204" pitchFamily="34" charset="0"/>
              </a:rPr>
              <a:t>Tre nâng vầng trăng lên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719932" y="244441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Sao, sao treo đầy cành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719932" y="304499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Suốt đêm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dài thắp sáng.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702787" y="878765"/>
            <a:ext cx="105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vào ô trống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236" y="2581836"/>
            <a:ext cx="1044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chạy h           h           trên sân bóng.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0236" y="3504687"/>
            <a:ext cx="1044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Nhà trường họp phụ h           vào chủ nhật.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7154" y="2743199"/>
            <a:ext cx="426291" cy="37670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34418" y="2743199"/>
            <a:ext cx="375815" cy="37670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30470" y="3671248"/>
            <a:ext cx="429637" cy="3821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7154" y="2742050"/>
            <a:ext cx="1183340" cy="376707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uỳnh</a:t>
            </a:r>
          </a:p>
        </p:txBody>
      </p:sp>
      <p:sp>
        <p:nvSpPr>
          <p:cNvPr id="9" name="Rectangle 8"/>
          <p:cNvSpPr/>
          <p:nvPr/>
        </p:nvSpPr>
        <p:spPr>
          <a:xfrm>
            <a:off x="6434418" y="2742050"/>
            <a:ext cx="1183340" cy="376707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uỵch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18563" y="3676678"/>
            <a:ext cx="1183340" cy="376707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uynh</a:t>
            </a:r>
          </a:p>
        </p:txBody>
      </p:sp>
    </p:spTree>
    <p:extLst>
      <p:ext uri="{BB962C8B-B14F-4D97-AF65-F5344CB8AC3E}">
        <p14:creationId xmlns:p14="http://schemas.microsoft.com/office/powerpoint/2010/main" val="30316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 animBg="1"/>
      <p:bldP spid="10" grpId="0" animBg="1"/>
      <p:bldP spid="11" grpId="0" animBg="1"/>
      <p:bldP spid="8" grpId="0" animBg="1"/>
      <p:bldP spid="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A28B-1F2C-4A95-9752-8493CA35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0" y="3692034"/>
            <a:ext cx="10515600" cy="615156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Chọn </a:t>
            </a: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iêt</a:t>
            </a:r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hoặc </a:t>
            </a: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iêc</a:t>
            </a:r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thay vào ô vuông.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91A28B-1F2C-4A95-9752-8493CA35F75D}"/>
              </a:ext>
            </a:extLst>
          </p:cNvPr>
          <p:cNvSpPr txBox="1">
            <a:spLocks/>
          </p:cNvSpPr>
          <p:nvPr/>
        </p:nvSpPr>
        <p:spPr>
          <a:xfrm>
            <a:off x="163604" y="104668"/>
            <a:ext cx="10515600" cy="83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Chọn </a:t>
            </a:r>
            <a:r>
              <a:rPr lang="en-US" sz="3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3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hoặc </a:t>
            </a:r>
            <a:r>
              <a:rPr lang="en-US" sz="3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91A28B-1F2C-4A95-9752-8493CA35F75D}"/>
              </a:ext>
            </a:extLst>
          </p:cNvPr>
          <p:cNvSpPr txBox="1">
            <a:spLocks/>
          </p:cNvSpPr>
          <p:nvPr/>
        </p:nvSpPr>
        <p:spPr>
          <a:xfrm>
            <a:off x="2662518" y="1325562"/>
            <a:ext cx="8225117" cy="217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hạt mưa        i ti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 dàng và mềm mại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mùa xuân ở     ai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mắt chồi xanh     on.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   </a:t>
            </a:r>
            <a:r>
              <a:rPr lang="en-US" sz="2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Nguyễn Lâm Thắng)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B91A28B-1F2C-4A95-9752-8493CA35F75D}"/>
              </a:ext>
            </a:extLst>
          </p:cNvPr>
          <p:cNvSpPr txBox="1">
            <a:spLocks/>
          </p:cNvSpPr>
          <p:nvPr/>
        </p:nvSpPr>
        <p:spPr>
          <a:xfrm>
            <a:off x="2662518" y="4594378"/>
            <a:ext cx="9529482" cy="2586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đi dưới hang cây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thấy vòm lá b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 công vẫn mê say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 bổng trầm tha th</a:t>
            </a:r>
          </a:p>
          <a:p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     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Nguyễn Lâm Thắng)</a:t>
            </a:r>
          </a:p>
          <a:p>
            <a:endParaRPr lang="en-US" sz="36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1A28B-1F2C-4A95-9752-8493CA35F75D}"/>
              </a:ext>
            </a:extLst>
          </p:cNvPr>
          <p:cNvSpPr txBox="1">
            <a:spLocks/>
          </p:cNvSpPr>
          <p:nvPr/>
        </p:nvSpPr>
        <p:spPr>
          <a:xfrm>
            <a:off x="210670" y="817531"/>
            <a:ext cx="10515600" cy="615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Chọn </a:t>
            </a: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hoặc </a:t>
            </a: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thay vào ô vuông.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87252" y="1379124"/>
            <a:ext cx="410136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13294" y="2196409"/>
            <a:ext cx="410136" cy="32667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52856" y="2558907"/>
            <a:ext cx="410136" cy="345658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52856" y="4937295"/>
            <a:ext cx="421602" cy="347399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47914" y="5928016"/>
            <a:ext cx="410136" cy="345658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87252" y="1379123"/>
            <a:ext cx="410136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13294" y="2182329"/>
            <a:ext cx="410136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64322" y="2570799"/>
            <a:ext cx="410136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52856" y="4943943"/>
            <a:ext cx="803344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iếc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47914" y="5943375"/>
            <a:ext cx="803344" cy="340751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iết</a:t>
            </a:r>
          </a:p>
        </p:txBody>
      </p:sp>
    </p:spTree>
    <p:extLst>
      <p:ext uri="{BB962C8B-B14F-4D97-AF65-F5344CB8AC3E}">
        <p14:creationId xmlns:p14="http://schemas.microsoft.com/office/powerpoint/2010/main" val="2453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Cánh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Câu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Món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9224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1142</Words>
  <Application>Microsoft Office PowerPoint</Application>
  <PresentationFormat>Widescreen</PresentationFormat>
  <Paragraphs>215</Paragraphs>
  <Slides>24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  <vt:lpstr>PowerPoint Presentation</vt:lpstr>
      <vt:lpstr>PowerPoint Presentation</vt:lpstr>
      <vt:lpstr>PowerPoint Presentation</vt:lpstr>
      <vt:lpstr>b. Chọn iêt hoặc iêc thay vào ô vuông.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Hanh</cp:lastModifiedBy>
  <cp:revision>56</cp:revision>
  <dcterms:created xsi:type="dcterms:W3CDTF">2021-05-27T08:02:03Z</dcterms:created>
  <dcterms:modified xsi:type="dcterms:W3CDTF">2022-01-11T03:54:07Z</dcterms:modified>
</cp:coreProperties>
</file>