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22" r:id="rId6"/>
    <p:sldMasterId id="2147483748" r:id="rId7"/>
    <p:sldMasterId id="2147483760" r:id="rId8"/>
  </p:sldMasterIdLst>
  <p:notesMasterIdLst>
    <p:notesMasterId r:id="rId32"/>
  </p:notesMasterIdLst>
  <p:sldIdLst>
    <p:sldId id="257" r:id="rId9"/>
    <p:sldId id="263" r:id="rId10"/>
    <p:sldId id="264" r:id="rId11"/>
    <p:sldId id="258" r:id="rId12"/>
    <p:sldId id="259" r:id="rId13"/>
    <p:sldId id="260" r:id="rId14"/>
    <p:sldId id="261" r:id="rId15"/>
    <p:sldId id="266" r:id="rId16"/>
    <p:sldId id="268" r:id="rId17"/>
    <p:sldId id="270" r:id="rId18"/>
    <p:sldId id="271" r:id="rId19"/>
    <p:sldId id="506" r:id="rId20"/>
    <p:sldId id="507" r:id="rId21"/>
    <p:sldId id="508" r:id="rId22"/>
    <p:sldId id="304" r:id="rId23"/>
    <p:sldId id="494" r:id="rId24"/>
    <p:sldId id="495" r:id="rId25"/>
    <p:sldId id="496" r:id="rId26"/>
    <p:sldId id="497" r:id="rId27"/>
    <p:sldId id="278" r:id="rId28"/>
    <p:sldId id="325" r:id="rId29"/>
    <p:sldId id="276" r:id="rId30"/>
    <p:sldId id="29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17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24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31" Type="http://schemas.openxmlformats.org/officeDocument/2006/relationships/image" Target="../media/image20.png"/><Relationship Id="rId4" Type="http://schemas.openxmlformats.org/officeDocument/2006/relationships/image" Target="../media/image6.jpe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12.wdp"/><Relationship Id="rId30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slide" Target="slide6.xml"/><Relationship Id="rId26" Type="http://schemas.openxmlformats.org/officeDocument/2006/relationships/image" Target="../media/image16.png"/><Relationship Id="rId39" Type="http://schemas.openxmlformats.org/officeDocument/2006/relationships/image" Target="../media/image38.png"/><Relationship Id="rId21" Type="http://schemas.openxmlformats.org/officeDocument/2006/relationships/image" Target="../media/image13.png"/><Relationship Id="rId34" Type="http://schemas.openxmlformats.org/officeDocument/2006/relationships/image" Target="../media/image35.png"/><Relationship Id="rId42" Type="http://schemas.microsoft.com/office/2007/relationships/hdphoto" Target="../media/hdphoto26.wdp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6" Type="http://schemas.microsoft.com/office/2007/relationships/hdphoto" Target="../media/hdphoto9.wdp"/><Relationship Id="rId29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8.png"/><Relationship Id="rId24" Type="http://schemas.openxmlformats.org/officeDocument/2006/relationships/image" Target="../media/image32.png"/><Relationship Id="rId32" Type="http://schemas.openxmlformats.org/officeDocument/2006/relationships/image" Target="../media/image17.png"/><Relationship Id="rId37" Type="http://schemas.openxmlformats.org/officeDocument/2006/relationships/image" Target="../media/image37.png"/><Relationship Id="rId40" Type="http://schemas.microsoft.com/office/2007/relationships/hdphoto" Target="../media/hdphoto25.wdp"/><Relationship Id="rId45" Type="http://schemas.openxmlformats.org/officeDocument/2006/relationships/image" Target="../media/image41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23" Type="http://schemas.openxmlformats.org/officeDocument/2006/relationships/slide" Target="slide7.xml"/><Relationship Id="rId28" Type="http://schemas.openxmlformats.org/officeDocument/2006/relationships/image" Target="../media/image33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31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7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4.png"/><Relationship Id="rId35" Type="http://schemas.openxmlformats.org/officeDocument/2006/relationships/image" Target="../media/image36.png"/><Relationship Id="rId43" Type="http://schemas.openxmlformats.org/officeDocument/2006/relationships/image" Target="../media/image40.png"/><Relationship Id="rId8" Type="http://schemas.microsoft.com/office/2007/relationships/hdphoto" Target="../media/hdphoto17.wdp"/><Relationship Id="rId3" Type="http://schemas.openxmlformats.org/officeDocument/2006/relationships/image" Target="../media/image24.png"/><Relationship Id="rId12" Type="http://schemas.microsoft.com/office/2007/relationships/hdphoto" Target="../media/hdphoto19.wdp"/><Relationship Id="rId17" Type="http://schemas.openxmlformats.org/officeDocument/2006/relationships/image" Target="../media/image30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0" Type="http://schemas.openxmlformats.org/officeDocument/2006/relationships/slide" Target="slide5.xml"/><Relationship Id="rId4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388620" y="5203226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6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câu thơ nào cho thấy hạt thóc trải qua nhiều khó khăn</a:t>
            </a:r>
            <a:r>
              <a:rPr lang="vi-VN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808105"/>
            <a:ext cx="8994098" cy="92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6A1B2D-CBBF-4678-8B78-F239F672D379}"/>
              </a:ext>
            </a:extLst>
          </p:cNvPr>
          <p:cNvSpPr/>
          <p:nvPr/>
        </p:nvSpPr>
        <p:spPr>
          <a:xfrm>
            <a:off x="8994098" y="4746913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quý giá với con người ở chỗ nó nuôi sống con người.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0" y="5945593"/>
            <a:ext cx="881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638" y="3159708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2" y="20939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Em thích nhất câu thơ nào? Vì sao?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Từ nào trong bài thơ cho thấy hạt thóc tự kể chuyện về mình?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838200" y="305991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Đóng vai hạt thóc tự giới thiệu về mình.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93547" y="2515425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Hạt thóc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95" b="1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1054</Words>
  <Application>Microsoft Office PowerPoint</Application>
  <PresentationFormat>Widescreen</PresentationFormat>
  <Paragraphs>213</Paragraphs>
  <Slides>23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等线</vt:lpstr>
      <vt:lpstr>Microsoft YaHei</vt:lpstr>
      <vt:lpstr>黑体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Times New Roman</vt:lpstr>
      <vt:lpstr>Verdana</vt:lpstr>
      <vt:lpstr>1_Office Theme</vt:lpstr>
      <vt:lpstr>2_Office Theme</vt:lpstr>
      <vt:lpstr>3_Office Theme</vt:lpstr>
      <vt:lpstr>2_Office 主题​​</vt:lpstr>
      <vt:lpstr>4_Office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Hanh</cp:lastModifiedBy>
  <cp:revision>35</cp:revision>
  <dcterms:created xsi:type="dcterms:W3CDTF">2021-05-27T07:23:15Z</dcterms:created>
  <dcterms:modified xsi:type="dcterms:W3CDTF">2022-01-11T03:53:16Z</dcterms:modified>
</cp:coreProperties>
</file>