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</p:sldMasterIdLst>
  <p:notesMasterIdLst>
    <p:notesMasterId r:id="rId21"/>
  </p:notesMasterIdLst>
  <p:sldIdLst>
    <p:sldId id="257" r:id="rId4"/>
    <p:sldId id="286" r:id="rId5"/>
    <p:sldId id="261" r:id="rId6"/>
    <p:sldId id="256" r:id="rId7"/>
    <p:sldId id="260" r:id="rId8"/>
    <p:sldId id="288" r:id="rId9"/>
    <p:sldId id="262" r:id="rId10"/>
    <p:sldId id="289" r:id="rId11"/>
    <p:sldId id="263" r:id="rId12"/>
    <p:sldId id="523" r:id="rId13"/>
    <p:sldId id="538" r:id="rId14"/>
    <p:sldId id="532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EDD4"/>
    <a:srgbClr val="A47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20B06-D44C-4B47-82DB-3BB1D76E6F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4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3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9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8196079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500388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5228422" y="2373323"/>
            <a:ext cx="3577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7750896" y="290171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8056045" y="250993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8100646" y="328126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8454332" y="375308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8379176" y="375765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3" y="2359604"/>
            <a:ext cx="739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26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1A57F-6C3D-4EFB-84BF-17B0CFBB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40" y="894080"/>
            <a:ext cx="5588000" cy="5699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45158-8073-42E6-B61F-997BDEA779AD}"/>
              </a:ext>
            </a:extLst>
          </p:cNvPr>
          <p:cNvSpPr txBox="1"/>
          <p:nvPr/>
        </p:nvSpPr>
        <p:spPr>
          <a:xfrm>
            <a:off x="447040" y="2479584"/>
            <a:ext cx="5513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1E5F4-AC3B-4204-A748-58DC770AA158}"/>
              </a:ext>
            </a:extLst>
          </p:cNvPr>
          <p:cNvSpPr txBox="1"/>
          <p:nvPr/>
        </p:nvSpPr>
        <p:spPr>
          <a:xfrm>
            <a:off x="497840" y="1535186"/>
            <a:ext cx="362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98240" y="239395"/>
            <a:ext cx="4725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51085" y="4907280"/>
            <a:ext cx="2078990" cy="1122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Thi đọc theo nhóm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760997" y="107059"/>
            <a:ext cx="2514600" cy="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2" y="795656"/>
            <a:ext cx="11773535" cy="9010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khổ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tương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ứng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từng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dưới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đây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755" y="1442720"/>
            <a:ext cx="8778240" cy="5190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179955"/>
            <a:ext cx="2879090" cy="355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06" y="1442720"/>
            <a:ext cx="2312534" cy="290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705" y="4599803"/>
            <a:ext cx="2701290" cy="17824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ACCCC5-4BF2-4E10-9748-CEDD1D14E043}"/>
              </a:ext>
            </a:extLst>
          </p:cNvPr>
          <p:cNvSpPr/>
          <p:nvPr/>
        </p:nvSpPr>
        <p:spPr>
          <a:xfrm>
            <a:off x="3775075" y="224428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5" y="293042"/>
            <a:ext cx="10515600" cy="914123"/>
          </a:xfrm>
        </p:spPr>
        <p:txBody>
          <a:bodyPr>
            <a:normAutofit/>
          </a:bodyPr>
          <a:lstStyle/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tả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sinh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giờ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ra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chơi</a:t>
            </a:r>
            <a:endParaRPr lang="en-US" sz="311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386840" y="2803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mình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3702048" y="3684567"/>
            <a:ext cx="5212715" cy="14300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457960" y="4627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3722370" y="5598795"/>
            <a:ext cx="5212715" cy="112649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8F866-36CF-4BDA-96FA-092D1EA4750A}"/>
              </a:ext>
            </a:extLst>
          </p:cNvPr>
          <p:cNvSpPr txBox="1"/>
          <p:nvPr/>
        </p:nvSpPr>
        <p:spPr>
          <a:xfrm>
            <a:off x="3989702" y="1095741"/>
            <a:ext cx="463740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247FE5-8140-434F-9BE6-5421D9C099C0}"/>
              </a:ext>
            </a:extLst>
          </p:cNvPr>
          <p:cNvSpPr/>
          <p:nvPr/>
        </p:nvSpPr>
        <p:spPr>
          <a:xfrm>
            <a:off x="365755" y="1019844"/>
            <a:ext cx="909320" cy="51234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pic>
        <p:nvPicPr>
          <p:cNvPr id="8" name="图片 71696" descr="21">
            <a:extLst>
              <a:ext uri="{FF2B5EF4-FFF2-40B4-BE49-F238E27FC236}">
                <a16:creationId xmlns:a16="http://schemas.microsoft.com/office/drawing/2014/main" id="{684FB5E8-EBDA-4713-B753-6B82BCA7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38393"/>
            <a:ext cx="11684000" cy="5413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5B63F2-418D-4CD2-9563-7077C6CF6083}"/>
              </a:ext>
            </a:extLst>
          </p:cNvPr>
          <p:cNvSpPr>
            <a:spLocks noGrp="1"/>
          </p:cNvSpPr>
          <p:nvPr/>
        </p:nvSpPr>
        <p:spPr>
          <a:xfrm>
            <a:off x="3744232" y="2121657"/>
            <a:ext cx="8171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hiện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rõ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nhất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dành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258EB1-0019-41EC-90B4-246F9EE26E71}"/>
              </a:ext>
            </a:extLst>
          </p:cNvPr>
          <p:cNvSpPr/>
          <p:nvPr/>
        </p:nvSpPr>
        <p:spPr>
          <a:xfrm>
            <a:off x="5891211" y="3731495"/>
            <a:ext cx="2404110" cy="131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endParaRPr lang="en-US" sz="4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A3477-FE49-4EBB-8836-4F072A7F4B10}"/>
              </a:ext>
            </a:extLst>
          </p:cNvPr>
          <p:cNvSpPr/>
          <p:nvPr/>
        </p:nvSpPr>
        <p:spPr>
          <a:xfrm>
            <a:off x="2847974" y="399335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89857" y="990010"/>
            <a:ext cx="11342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Kết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ngữ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ngữ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B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tạo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nêu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đặc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615473" y="225323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8009666" y="225323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6442" y="3116943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Gương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3539" y="4365806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03539" y="5563779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Sân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60185" y="3112861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60185" y="4314916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20180" y="5502366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174887" y="3517628"/>
            <a:ext cx="1345293" cy="238542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 flipV="1">
            <a:off x="5171984" y="4715601"/>
            <a:ext cx="1388201" cy="508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171984" y="3513546"/>
            <a:ext cx="1388201" cy="245091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A71DD2-3626-4E60-A00B-BC99B3B6DCC3}"/>
              </a:ext>
            </a:extLst>
          </p:cNvPr>
          <p:cNvSpPr/>
          <p:nvPr/>
        </p:nvSpPr>
        <p:spPr>
          <a:xfrm>
            <a:off x="2822846" y="300424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8" y="93638"/>
            <a:ext cx="11952332" cy="6670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10D7-E334-4BEB-AE61-B0F9233863AA}"/>
              </a:ext>
            </a:extLst>
          </p:cNvPr>
          <p:cNvSpPr txBox="1"/>
          <p:nvPr/>
        </p:nvSpPr>
        <p:spPr>
          <a:xfrm>
            <a:off x="3137647" y="2743200"/>
            <a:ext cx="876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1510030"/>
            <a:ext cx="12282473" cy="5345735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1902" y="6391629"/>
            <a:ext cx="384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75C6DF"/>
                </a:solidFill>
              </a:rPr>
              <a:t>汇报人：千库网     汇报时间：</a:t>
            </a:r>
            <a:r>
              <a:rPr lang="en-US" altLang="zh-CN" sz="1600" dirty="0">
                <a:solidFill>
                  <a:srgbClr val="75C6DF"/>
                </a:solidFill>
              </a:rPr>
              <a:t>XX</a:t>
            </a:r>
            <a:r>
              <a:rPr lang="zh-CN" altLang="en-US" sz="1600" dirty="0">
                <a:solidFill>
                  <a:srgbClr val="75C6DF"/>
                </a:solidFill>
              </a:rPr>
              <a:t>年</a:t>
            </a:r>
            <a:r>
              <a:rPr lang="en-US" altLang="zh-CN" sz="1600" dirty="0">
                <a:solidFill>
                  <a:srgbClr val="75C6DF"/>
                </a:solidFill>
              </a:rPr>
              <a:t>XX</a:t>
            </a:r>
            <a:r>
              <a:rPr lang="zh-CN" altLang="en-US" sz="1600" dirty="0">
                <a:solidFill>
                  <a:srgbClr val="75C6DF"/>
                </a:solidFill>
              </a:rPr>
              <a:t>月</a:t>
            </a:r>
          </a:p>
        </p:txBody>
      </p:sp>
      <p:grpSp>
        <p:nvGrpSpPr>
          <p:cNvPr id="16" name="组合 23">
            <a:extLst>
              <a:ext uri="{FF2B5EF4-FFF2-40B4-BE49-F238E27FC236}">
                <a16:creationId xmlns:a16="http://schemas.microsoft.com/office/drawing/2014/main" id="{CAE1491C-7F74-4EA4-AB36-6A637874580A}"/>
              </a:ext>
            </a:extLst>
          </p:cNvPr>
          <p:cNvGrpSpPr/>
          <p:nvPr/>
        </p:nvGrpSpPr>
        <p:grpSpPr>
          <a:xfrm>
            <a:off x="3311839" y="1152218"/>
            <a:ext cx="5155335" cy="489692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43B6200-112E-4BDB-8230-4CEF9ED9C388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9" name="直接连接符 15">
                <a:extLst>
                  <a:ext uri="{FF2B5EF4-FFF2-40B4-BE49-F238E27FC236}">
                    <a16:creationId xmlns:a16="http://schemas.microsoft.com/office/drawing/2014/main" id="{F0688F24-5716-4750-BFAD-B986CB2F557F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21610F53-3280-4128-A6FD-4DA70A715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850A3AE-2FD1-44DA-B67B-609DBBB6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1" name="Picture 2" descr="在走动的火车 852x480 | Pics, Animation, Travel">
            <a:extLst>
              <a:ext uri="{FF2B5EF4-FFF2-40B4-BE49-F238E27FC236}">
                <a16:creationId xmlns:a16="http://schemas.microsoft.com/office/drawing/2014/main" id="{9B6F08CE-E307-4650-9DBA-C0F7C99E0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5453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2BC385-DB4F-4F8C-9BF5-4CB3A5AAD99F}"/>
              </a:ext>
            </a:extLst>
          </p:cNvPr>
          <p:cNvSpPr/>
          <p:nvPr/>
        </p:nvSpPr>
        <p:spPr>
          <a:xfrm>
            <a:off x="2474700" y="440765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25065" y="2348230"/>
            <a:ext cx="7658100" cy="3022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ngôi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89D0A9D-59F0-43A3-92EE-9DD936DFCCC6}"/>
              </a:ext>
            </a:extLst>
          </p:cNvPr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79379-F0F9-4D58-AD01-D45CF685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150"/>
            <a:ext cx="12192000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4991101" y="2962937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8" y="3663726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8" y="42917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18FB3-6B36-49EB-AD38-24C4B3B45703}"/>
              </a:ext>
            </a:extLst>
          </p:cNvPr>
          <p:cNvSpPr txBox="1"/>
          <p:nvPr/>
        </p:nvSpPr>
        <p:spPr>
          <a:xfrm>
            <a:off x="5544823" y="4284641"/>
            <a:ext cx="70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7454-C7CA-4B97-94B2-DAA93743C238}"/>
              </a:ext>
            </a:extLst>
          </p:cNvPr>
          <p:cNvSpPr txBox="1"/>
          <p:nvPr/>
        </p:nvSpPr>
        <p:spPr>
          <a:xfrm>
            <a:off x="4991100" y="2241237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02F61-4803-4BF7-ACDA-D29E63E2C3F0}"/>
              </a:ext>
            </a:extLst>
          </p:cNvPr>
          <p:cNvSpPr txBox="1"/>
          <p:nvPr/>
        </p:nvSpPr>
        <p:spPr>
          <a:xfrm>
            <a:off x="5259073" y="366372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180080" y="239395"/>
            <a:ext cx="5963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26320" y="4683760"/>
            <a:ext cx="2123440" cy="134620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 đọc theo khổ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8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444</Words>
  <Application>Microsoft Office PowerPoint</Application>
  <PresentationFormat>Widescreen</PresentationFormat>
  <Paragraphs>77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Microsoft YaHei</vt:lpstr>
      <vt:lpstr>黑体</vt:lpstr>
      <vt:lpstr>黑体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 khổ thơ tương ứng với từng bức tranh dưới đây</vt:lpstr>
      <vt:lpstr>2. Tìm những câu thơ tả các bạn học sinh trong giờ ra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Hanh</cp:lastModifiedBy>
  <cp:revision>51</cp:revision>
  <dcterms:created xsi:type="dcterms:W3CDTF">2021-05-25T03:09:35Z</dcterms:created>
  <dcterms:modified xsi:type="dcterms:W3CDTF">2022-01-11T03:35:55Z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