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  <p:sldMasterId id="2147483685" r:id="rId4"/>
    <p:sldMasterId id="2147483699" r:id="rId5"/>
    <p:sldMasterId id="2147483701" r:id="rId6"/>
    <p:sldMasterId id="2147483725" r:id="rId7"/>
    <p:sldMasterId id="2147483737" r:id="rId8"/>
  </p:sldMasterIdLst>
  <p:notesMasterIdLst>
    <p:notesMasterId r:id="rId30"/>
  </p:notesMasterIdLst>
  <p:sldIdLst>
    <p:sldId id="257" r:id="rId9"/>
    <p:sldId id="258" r:id="rId10"/>
    <p:sldId id="264" r:id="rId11"/>
    <p:sldId id="265" r:id="rId12"/>
    <p:sldId id="267" r:id="rId13"/>
    <p:sldId id="288" r:id="rId14"/>
    <p:sldId id="268" r:id="rId15"/>
    <p:sldId id="300" r:id="rId16"/>
    <p:sldId id="301" r:id="rId17"/>
    <p:sldId id="302" r:id="rId18"/>
    <p:sldId id="289" r:id="rId19"/>
    <p:sldId id="290" r:id="rId20"/>
    <p:sldId id="291" r:id="rId21"/>
    <p:sldId id="303" r:id="rId22"/>
    <p:sldId id="312" r:id="rId23"/>
    <p:sldId id="304" r:id="rId24"/>
    <p:sldId id="271" r:id="rId25"/>
    <p:sldId id="292" r:id="rId26"/>
    <p:sldId id="272" r:id="rId27"/>
    <p:sldId id="273" r:id="rId28"/>
    <p:sldId id="311" r:id="rId29"/>
  </p:sldIdLst>
  <p:sldSz cx="12192000" cy="6858000"/>
  <p:notesSz cx="6858000" cy="9144000"/>
  <p:embeddedFontLst>
    <p:embeddedFont>
      <p:font typeface="等线" panose="02010600030101010101" pitchFamily="2" charset="-122"/>
      <p:regular r:id="rId31"/>
    </p:embeddedFont>
    <p:embeddedFont>
      <p:font typeface="黑体" panose="02010609060101010101" pitchFamily="49" charset="-122"/>
      <p:regular r:id="rId32"/>
    </p:embeddedFont>
    <p:embeddedFont>
      <p:font typeface="宋体" panose="02010600030101010101" pitchFamily="2" charset="-122"/>
      <p:regular r:id="rId33"/>
    </p:embeddedFont>
    <p:embeddedFont>
      <p:font typeface="宋体" panose="02010600030101010101" pitchFamily="2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9.fntdata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86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8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2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2" y="2756591"/>
            <a:ext cx="10441625" cy="101019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sym typeface="+mn-ea"/>
              </a:rPr>
              <a:t>BÀI 11: CÁI TRỐNG TRƯỜNG EM</a:t>
            </a:r>
            <a:endParaRPr lang="en-US" altLang="vi-VN" sz="4400" b="1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0464"/>
            <a:ext cx="10515600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52420" y="22303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533118" y="22462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86522" y="22348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31004" y="222349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2825087" y="3289109"/>
            <a:ext cx="8338781" cy="274565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1/3.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243893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426" y="3197631"/>
            <a:ext cx="593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đi nghĩ lại kĩ càng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7603"/>
          </a:xfrm>
        </p:spPr>
      </p:pic>
      <p:sp>
        <p:nvSpPr>
          <p:cNvPr id="8" name="矩形 7"/>
          <p:cNvSpPr/>
          <p:nvPr/>
        </p:nvSpPr>
        <p:spPr>
          <a:xfrm>
            <a:off x="1347226" y="1254582"/>
            <a:ext cx="9795510" cy="675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0466" y="1790683"/>
            <a:ext cx="10721975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nghỉ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10"/>
          <p:cNvSpPr/>
          <p:nvPr/>
        </p:nvSpPr>
        <p:spPr>
          <a:xfrm>
            <a:off x="1287882" y="2559663"/>
            <a:ext cx="9686290" cy="58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1948596" y="2972521"/>
            <a:ext cx="9099550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219764" y="3671313"/>
            <a:ext cx="10972236" cy="10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  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2840" y="4509455"/>
            <a:ext cx="7915910" cy="742543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243786" y="5217060"/>
            <a:ext cx="10198002" cy="87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906520" y="6026971"/>
            <a:ext cx="6861278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 animBg="1"/>
      <p:bldP spid="9" grpId="0" build="p"/>
      <p:bldP spid="10" grpId="0" bldLvl="0" animBg="1"/>
      <p:bldP spid="10" grpId="1" animBg="1"/>
      <p:bldP spid="11" grpId="0"/>
      <p:bldP spid="11" grpId="1"/>
      <p:bldP spid="12" grpId="0" bldLvl="0" animBg="1"/>
      <p:bldP spid="13" grpId="0"/>
      <p:bldP spid="13" grpId="1"/>
      <p:bldP spid="14" grpId="0" bldLvl="0" animBg="1"/>
      <p:bldP spid="14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3" y="1119358"/>
            <a:ext cx="6416566" cy="4493172"/>
          </a:xfrm>
        </p:spPr>
      </p:pic>
      <p:sp>
        <p:nvSpPr>
          <p:cNvPr id="5" name="TextBox 4"/>
          <p:cNvSpPr txBox="1"/>
          <p:nvPr/>
        </p:nvSpPr>
        <p:spPr>
          <a:xfrm rot="21345996">
            <a:off x="3398293" y="2705458"/>
            <a:ext cx="4612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Những từ nào dưới đây nói về trống trường như nói về con người?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1" animBg="1"/>
      <p:bldP spid="6" grpId="2" animBg="1"/>
      <p:bldP spid="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636520" y="2338070"/>
            <a:ext cx="6971504" cy="14554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Content Placeholder 6"/>
          <p:cNvSpPr/>
          <p:nvPr/>
        </p:nvSpPr>
        <p:spPr>
          <a:xfrm>
            <a:off x="838200" y="38753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656840" y="4648164"/>
            <a:ext cx="6855650" cy="168439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  <p:bldP spid="8" grpId="0" animBg="1"/>
      <p:bldP spid="8" grpId="1" animBg="1"/>
      <p:bldP spid="9" grpId="0" build="p"/>
      <p:bldP spid="9" grpId="1" build="p"/>
      <p:bldP spid="12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6" y="1166299"/>
            <a:ext cx="6816645" cy="4445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7827" y="2333762"/>
            <a:ext cx="3295353" cy="105900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99" y="1569493"/>
            <a:ext cx="6143293" cy="4607470"/>
          </a:xfrm>
        </p:spPr>
      </p:pic>
      <p:sp>
        <p:nvSpPr>
          <p:cNvPr id="5" name="TextBox 4"/>
          <p:cNvSpPr txBox="1"/>
          <p:nvPr/>
        </p:nvSpPr>
        <p:spPr>
          <a:xfrm rot="21345996">
            <a:off x="3387485" y="2705857"/>
            <a:ext cx="4623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1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2115" y="144314"/>
            <a:ext cx="11228070" cy="122738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Cái trống trường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6059" y="1951844"/>
            <a:ext cx="7578943" cy="3412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184449" y="1154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69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4406" y="21981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30978" y="2600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66126" y="1665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02307" y="2177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88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514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9232" y="49446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203499" y="121192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69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4406" y="21981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30978" y="2600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66126" y="1665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02307" y="2177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88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514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9232" y="49446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845</Words>
  <Application>Microsoft Office PowerPoint</Application>
  <PresentationFormat>Widescreen</PresentationFormat>
  <Paragraphs>191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Tahoma</vt:lpstr>
      <vt:lpstr>Microsoft YaHei</vt:lpstr>
      <vt:lpstr>Calibri</vt:lpstr>
      <vt:lpstr>Arial-Rounded</vt:lpstr>
      <vt:lpstr>宋体</vt:lpstr>
      <vt:lpstr>Calibri Light</vt:lpstr>
      <vt:lpstr>汉仪黑荔枝体简</vt:lpstr>
      <vt:lpstr>等线</vt:lpstr>
      <vt:lpstr>Microsoft YaHei</vt:lpstr>
      <vt:lpstr>Times New Roman</vt:lpstr>
      <vt:lpstr>Arial</vt:lpstr>
      <vt:lpstr>黑体</vt:lpstr>
      <vt:lpstr>宋体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7_Office Theme</vt:lpstr>
      <vt:lpstr>1_Office Theme</vt:lpstr>
      <vt:lpstr>BÀI 11: CÁI TRỐNG TRƯỜNG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Luyện đọc câu.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My Hanh</cp:lastModifiedBy>
  <cp:revision>51</cp:revision>
  <dcterms:created xsi:type="dcterms:W3CDTF">2021-05-24T09:52:12Z</dcterms:created>
  <dcterms:modified xsi:type="dcterms:W3CDTF">2022-01-10T14:07:49Z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