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24" r:id="rId6"/>
  </p:sldMasterIdLst>
  <p:notesMasterIdLst>
    <p:notesMasterId r:id="rId27"/>
  </p:notesMasterIdLst>
  <p:sldIdLst>
    <p:sldId id="29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75" r:id="rId17"/>
    <p:sldId id="268" r:id="rId18"/>
    <p:sldId id="269" r:id="rId19"/>
    <p:sldId id="270" r:id="rId20"/>
    <p:sldId id="271" r:id="rId21"/>
    <p:sldId id="272" r:id="rId22"/>
    <p:sldId id="273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2022/1/11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23.png"/><Relationship Id="rId15" Type="http://schemas.microsoft.com/office/2007/relationships/hdphoto" Target="../media/hdphoto13.wdp"/><Relationship Id="rId10" Type="http://schemas.openxmlformats.org/officeDocument/2006/relationships/image" Target="../media/image25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30.jpeg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542914050"/>
      </p:ext>
    </p:extLst>
  </p:cSld>
  <p:clrMapOvr>
    <a:masterClrMapping/>
  </p:clrMapOvr>
  <p:transition advClick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</p:cSld>
  <p:clrMapOvr>
    <a:masterClrMapping/>
  </p:clrMapOvr>
  <p:transition advClick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16951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642557" y="3346807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6058"/>
            <a:chOff x="172324" y="1157225"/>
            <a:chExt cx="2109019" cy="1469819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 ra từ thuở xa xưa, trong rừng xanh sâu 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Chuyện gì xảy ra khiến bê vàng phải lang thang tìm cỏ?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bê vàng quên đường về, dê trắng đã làm gì?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 trắng chạy khắp nẻo đường gọi và tìm 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tâm trạng của dê trắng khi không thấy bạn trở về?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1007</Words>
  <Application>Microsoft Office PowerPoint</Application>
  <PresentationFormat>Widescreen</PresentationFormat>
  <Paragraphs>174</Paragraphs>
  <Slides>20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Microsoft YaHei</vt:lpstr>
      <vt:lpstr>SimSun</vt:lpstr>
      <vt:lpstr>SimSun</vt:lpstr>
      <vt:lpstr>华文楷体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汉仪黑荔枝体简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Gọi bạn</vt:lpstr>
      <vt:lpstr>Gọi bạn</vt:lpstr>
      <vt:lpstr>PowerPoint Presentation</vt:lpstr>
      <vt:lpstr>Gọi bạn</vt:lpstr>
      <vt:lpstr>PowerPoint Presentation</vt:lpstr>
      <vt:lpstr>PowerPoint Presentation</vt:lpstr>
      <vt:lpstr>Gọi bạn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My Hanh</cp:lastModifiedBy>
  <cp:revision>16</cp:revision>
  <dcterms:created xsi:type="dcterms:W3CDTF">2021-05-26T04:27:49Z</dcterms:created>
  <dcterms:modified xsi:type="dcterms:W3CDTF">2022-01-11T03:24:59Z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