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3" r:id="rId2"/>
    <p:sldMasterId id="2147483685" r:id="rId3"/>
    <p:sldMasterId id="2147483687" r:id="rId4"/>
    <p:sldMasterId id="2147483713" r:id="rId5"/>
    <p:sldMasterId id="2147483726" r:id="rId6"/>
    <p:sldMasterId id="2147483738" r:id="rId7"/>
    <p:sldMasterId id="2147483764" r:id="rId8"/>
  </p:sldMasterIdLst>
  <p:notesMasterIdLst>
    <p:notesMasterId r:id="rId21"/>
  </p:notesMasterIdLst>
  <p:sldIdLst>
    <p:sldId id="262" r:id="rId9"/>
    <p:sldId id="288" r:id="rId10"/>
    <p:sldId id="263" r:id="rId11"/>
    <p:sldId id="264" r:id="rId12"/>
    <p:sldId id="265" r:id="rId13"/>
    <p:sldId id="311" r:id="rId14"/>
    <p:sldId id="362" r:id="rId15"/>
    <p:sldId id="315" r:id="rId16"/>
    <p:sldId id="361" r:id="rId17"/>
    <p:sldId id="312" r:id="rId18"/>
    <p:sldId id="317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10" Type="http://schemas.openxmlformats.org/officeDocument/2006/relationships/image" Target="../media/image28.png"/><Relationship Id="rId4" Type="http://schemas.openxmlformats.org/officeDocument/2006/relationships/image" Target="../media/image21.emf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4770" y="6489700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Bản quyền thuộc về: FB Hương Thảo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70522" y="943551"/>
            <a:ext cx="3822655" cy="2315191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980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loáng (một cái)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rất nhanh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757801" y="3435612"/>
            <a:ext cx="3822655" cy="2315191"/>
            <a:chOff x="3757801" y="3435612"/>
            <a:chExt cx="3822655" cy="2315191"/>
          </a:xfrm>
        </p:grpSpPr>
        <p:grpSp>
          <p:nvGrpSpPr>
            <p:cNvPr id="51" name="Group 50"/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58067" y="2318525"/>
                <a:ext cx="1711988" cy="137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lớn bổng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lớn nhanh, vượt hẳn lên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5" name="10"/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80337" y="2246088"/>
            <a:ext cx="3822654" cy="2315192"/>
            <a:chOff x="7480337" y="2246088"/>
            <a:chExt cx="3822654" cy="2315192"/>
          </a:xfrm>
        </p:grpSpPr>
        <p:grpSp>
          <p:nvGrpSpPr>
            <p:cNvPr id="48" name="Group 47"/>
            <p:cNvGrpSpPr/>
            <p:nvPr/>
          </p:nvGrpSpPr>
          <p:grpSpPr>
            <a:xfrm>
              <a:off x="7480337" y="2246088"/>
              <a:ext cx="3822654" cy="2315192"/>
              <a:chOff x="156834" y="1993081"/>
              <a:chExt cx="2109019" cy="2109019"/>
            </a:xfrm>
          </p:grpSpPr>
          <p:sp>
            <p:nvSpPr>
              <p:cNvPr id="49" name="Hexagon 48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3975" y="2164430"/>
                <a:ext cx="1846967" cy="1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níu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nắm lấy và kéo lại, kéo xuống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6" name="10"/>
            <p:cNvCxnSpPr/>
            <p:nvPr/>
          </p:nvCxnSpPr>
          <p:spPr>
            <a:xfrm>
              <a:off x="8265810" y="3007637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530" y="1386205"/>
            <a:ext cx="10304145" cy="2019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65630" y="24847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80635" y="2444750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5630" y="30943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28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en-US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 ấy nhận ra mình thay đổi như thế nào sau khi lên lớp 2?</a:t>
            </a:r>
            <a:br>
              <a:rPr lang="en-US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br>
              <a:rPr lang="en-US" b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</a:b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90800" y="2322195"/>
            <a:ext cx="7272655" cy="23634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Bạn nhỏ thấy mình lớn bổng lên trước các em học sinh lớp một.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1841" y="343471"/>
            <a:ext cx="11228070" cy="1383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1: TÔI LÀ HỌC SINH LỚP 2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75823" y="1644308"/>
            <a:ext cx="8236481" cy="428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94533" y="360680"/>
            <a:ext cx="10835811" cy="9124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Em đã chuẩn bị những gì để đón ngày khai trường?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19075" y="2675255"/>
            <a:ext cx="4017010" cy="2889250"/>
          </a:xfrm>
          <a:prstGeom prst="rect">
            <a:avLst/>
          </a:prstGeom>
        </p:spPr>
      </p:pic>
      <p:pic>
        <p:nvPicPr>
          <p:cNvPr id="5" name="Content Placeholder 4" descr="sach-van-4934-161288393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460240" y="2654935"/>
            <a:ext cx="4505325" cy="2929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505" y="2675255"/>
            <a:ext cx="3150870" cy="288988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883816" y="5998909"/>
            <a:ext cx="6103839" cy="768350"/>
            <a:chOff x="708943" y="5991653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797804" y="5991653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29910" y="417745"/>
            <a:ext cx="1481083" cy="13357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3031682" y="714368"/>
            <a:ext cx="566972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ED028-2ED4-4F56-AF4B-97BAB2DBF712}"/>
              </a:ext>
            </a:extLst>
          </p:cNvPr>
          <p:cNvSpPr txBox="1"/>
          <p:nvPr/>
        </p:nvSpPr>
        <p:spPr>
          <a:xfrm>
            <a:off x="4952144" y="2393879"/>
            <a:ext cx="197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80DF18-1AF5-4824-BB07-8209A7C8170D}"/>
              </a:ext>
            </a:extLst>
          </p:cNvPr>
          <p:cNvSpPr txBox="1"/>
          <p:nvPr/>
        </p:nvSpPr>
        <p:spPr>
          <a:xfrm>
            <a:off x="4952144" y="2978654"/>
            <a:ext cx="197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7D623C-27CB-44BE-815A-1B5AE8156E08}"/>
              </a:ext>
            </a:extLst>
          </p:cNvPr>
          <p:cNvSpPr txBox="1"/>
          <p:nvPr/>
        </p:nvSpPr>
        <p:spPr>
          <a:xfrm>
            <a:off x="4952144" y="3686719"/>
            <a:ext cx="197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18C3C0-3A74-46BC-B356-4F8B07F89B2C}"/>
              </a:ext>
            </a:extLst>
          </p:cNvPr>
          <p:cNvSpPr txBox="1"/>
          <p:nvPr/>
        </p:nvSpPr>
        <p:spPr>
          <a:xfrm>
            <a:off x="4952144" y="4394784"/>
            <a:ext cx="197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883816" y="5959111"/>
            <a:ext cx="6103839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đoạn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05" y="932815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1661578" y="1103471"/>
            <a:ext cx="736995" cy="624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1660974" y="2881261"/>
            <a:ext cx="736995" cy="624764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2896870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4479925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47716" y="263876"/>
            <a:ext cx="1213956" cy="1094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2098160" y="2264306"/>
            <a:ext cx="7995683" cy="112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Nhưng vừa đến cổng trường, tôi đã thấy mấy bạn cùng lớp đang ríu rít nói cười ở trong sân. 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2218668" y="244754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4209-5C52-4C42-AA15-5D89BA82CAB5}"/>
              </a:ext>
            </a:extLst>
          </p:cNvPr>
          <p:cNvSpPr/>
          <p:nvPr/>
        </p:nvSpPr>
        <p:spPr>
          <a:xfrm>
            <a:off x="2098160" y="3754746"/>
            <a:ext cx="7995681" cy="112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Ngay cạnh chúng tôi,  mấy em lớp 1 đang rụt rè níu chặt tay bố mẹ, thật giống tôi năm ngoái. 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077C17-7DA7-468E-B4DF-373E3726CC0E}"/>
              </a:ext>
            </a:extLst>
          </p:cNvPr>
          <p:cNvSpPr/>
          <p:nvPr/>
        </p:nvSpPr>
        <p:spPr>
          <a:xfrm>
            <a:off x="2218668" y="395192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7208876" y="2264306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4169122" y="2892057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7103708" y="2908219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17AC47-5B50-4D4D-B323-5CE6FD0CA4F4}"/>
              </a:ext>
            </a:extLst>
          </p:cNvPr>
          <p:cNvCxnSpPr/>
          <p:nvPr/>
        </p:nvCxnSpPr>
        <p:spPr>
          <a:xfrm flipH="1">
            <a:off x="8975037" y="2908219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BAF783-4F0C-4CE2-B6EE-28595447914B}"/>
              </a:ext>
            </a:extLst>
          </p:cNvPr>
          <p:cNvCxnSpPr/>
          <p:nvPr/>
        </p:nvCxnSpPr>
        <p:spPr>
          <a:xfrm flipH="1">
            <a:off x="8925420" y="2908219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CDA67F-94D0-458E-BF01-92FA13BADCD4}"/>
              </a:ext>
            </a:extLst>
          </p:cNvPr>
          <p:cNvCxnSpPr/>
          <p:nvPr/>
        </p:nvCxnSpPr>
        <p:spPr>
          <a:xfrm flipH="1">
            <a:off x="5927033" y="3771583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9FABAE-44B9-4999-B5F1-4FF2A40F6C17}"/>
              </a:ext>
            </a:extLst>
          </p:cNvPr>
          <p:cNvCxnSpPr/>
          <p:nvPr/>
        </p:nvCxnSpPr>
        <p:spPr>
          <a:xfrm flipH="1">
            <a:off x="9955538" y="3793993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B8AEDB-DD56-4ABC-8761-C8E81EEA8E70}"/>
              </a:ext>
            </a:extLst>
          </p:cNvPr>
          <p:cNvCxnSpPr/>
          <p:nvPr/>
        </p:nvCxnSpPr>
        <p:spPr>
          <a:xfrm flipH="1">
            <a:off x="8159873" y="3771583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85B0E9-2437-4BE9-A1B2-065C0AE7A914}"/>
              </a:ext>
            </a:extLst>
          </p:cNvPr>
          <p:cNvCxnSpPr/>
          <p:nvPr/>
        </p:nvCxnSpPr>
        <p:spPr>
          <a:xfrm flipH="1">
            <a:off x="9047077" y="4335161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AE17FE-9975-4BDC-B05C-BFFC144CB503}"/>
              </a:ext>
            </a:extLst>
          </p:cNvPr>
          <p:cNvCxnSpPr/>
          <p:nvPr/>
        </p:nvCxnSpPr>
        <p:spPr>
          <a:xfrm flipH="1">
            <a:off x="8997460" y="4335161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C6A566-6CF9-4D38-9445-F7500CA38881}"/>
              </a:ext>
            </a:extLst>
          </p:cNvPr>
          <p:cNvCxnSpPr/>
          <p:nvPr/>
        </p:nvCxnSpPr>
        <p:spPr>
          <a:xfrm flipH="1">
            <a:off x="5092913" y="4335161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2C6B045-0CB1-44DB-9B8D-3A01204A9C24}"/>
              </a:ext>
            </a:extLst>
          </p:cNvPr>
          <p:cNvSpPr txBox="1"/>
          <p:nvPr/>
        </p:nvSpPr>
        <p:spPr>
          <a:xfrm>
            <a:off x="2928941" y="811297"/>
            <a:ext cx="566972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4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20" grpId="0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221</Words>
  <Application>Microsoft Office PowerPoint</Application>
  <PresentationFormat>Widescreen</PresentationFormat>
  <Paragraphs>35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等线</vt:lpstr>
      <vt:lpstr>微软雅黑</vt:lpstr>
      <vt:lpstr>微软雅黑</vt:lpstr>
      <vt:lpstr>黑体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Times New Roman</vt:lpstr>
      <vt:lpstr>UTM Avo</vt:lpstr>
      <vt:lpstr>2_Office Theme</vt:lpstr>
      <vt:lpstr>3_Office Theme</vt:lpstr>
      <vt:lpstr>4_Office Theme</vt:lpstr>
      <vt:lpstr>5_Default Design</vt:lpstr>
      <vt:lpstr>1_Office 主题​​</vt:lpstr>
      <vt:lpstr>2_Office 主题​​</vt:lpstr>
      <vt:lpstr>1_Office Theme</vt:lpstr>
      <vt:lpstr>7_Office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Bạn ấy nhận ra mình thay đổi như thế nào sau khi lên lớp 2?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My Hanh</cp:lastModifiedBy>
  <cp:revision>25</cp:revision>
  <dcterms:created xsi:type="dcterms:W3CDTF">2020-10-07T08:19:00Z</dcterms:created>
  <dcterms:modified xsi:type="dcterms:W3CDTF">2022-01-10T13:57:37Z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