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6"/>
  </p:notesMasterIdLst>
  <p:sldIdLst>
    <p:sldId id="289" r:id="rId4"/>
    <p:sldId id="268" r:id="rId5"/>
    <p:sldId id="275" r:id="rId6"/>
    <p:sldId id="264" r:id="rId7"/>
    <p:sldId id="288" r:id="rId8"/>
    <p:sldId id="273" r:id="rId9"/>
    <p:sldId id="287" r:id="rId10"/>
    <p:sldId id="277" r:id="rId11"/>
    <p:sldId id="278" r:id="rId12"/>
    <p:sldId id="286" r:id="rId13"/>
    <p:sldId id="28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7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4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4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2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1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6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3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291347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25539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59998499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46737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3846337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927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E7CA4A-2D59-1246-AD20-6BD21A28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r="1250"/>
          <a:stretch/>
        </p:blipFill>
        <p:spPr>
          <a:xfrm>
            <a:off x="3804602" y="775367"/>
            <a:ext cx="1534795" cy="1534795"/>
          </a:xfrm>
          <a:custGeom>
            <a:avLst/>
            <a:gdLst/>
            <a:ahLst/>
            <a:cxnLst/>
            <a:rect l="l" t="t" r="r" b="b"/>
            <a:pathLst>
              <a:path w="6547392" h="6547392">
                <a:moveTo>
                  <a:pt x="3273696" y="0"/>
                </a:moveTo>
                <a:cubicBezTo>
                  <a:pt x="5081708" y="0"/>
                  <a:pt x="6547392" y="1465684"/>
                  <a:pt x="6547392" y="3273696"/>
                </a:cubicBezTo>
                <a:cubicBezTo>
                  <a:pt x="6547392" y="5081708"/>
                  <a:pt x="5081708" y="6547392"/>
                  <a:pt x="3273696" y="6547392"/>
                </a:cubicBezTo>
                <a:cubicBezTo>
                  <a:pt x="1465684" y="6547392"/>
                  <a:pt x="0" y="5081708"/>
                  <a:pt x="0" y="3273696"/>
                </a:cubicBezTo>
                <a:cubicBezTo>
                  <a:pt x="0" y="1465684"/>
                  <a:pt x="1465684" y="0"/>
                  <a:pt x="3273696" y="0"/>
                </a:cubicBezTo>
                <a:close/>
              </a:path>
            </a:pathLst>
          </a:cu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ADAC660-FCBF-2A43-9C4E-DAAA0040E4DA}"/>
              </a:ext>
            </a:extLst>
          </p:cNvPr>
          <p:cNvSpPr txBox="1"/>
          <p:nvPr/>
        </p:nvSpPr>
        <p:spPr>
          <a:xfrm>
            <a:off x="1862569" y="362473"/>
            <a:ext cx="535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KHUÊ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4167AB-C215-D343-9A50-258199562010}"/>
              </a:ext>
            </a:extLst>
          </p:cNvPr>
          <p:cNvSpPr txBox="1"/>
          <p:nvPr/>
        </p:nvSpPr>
        <p:spPr>
          <a:xfrm>
            <a:off x="970023" y="2336838"/>
            <a:ext cx="62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 ĐIỆN TỬ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EA6A28-D115-B14B-8A1E-15E63819C0BB}"/>
              </a:ext>
            </a:extLst>
          </p:cNvPr>
          <p:cNvSpPr txBox="1"/>
          <p:nvPr/>
        </p:nvSpPr>
        <p:spPr>
          <a:xfrm>
            <a:off x="2687836" y="2898422"/>
            <a:ext cx="3701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Tự nhiên xã hội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6F9E9FC-09D9-AB49-904A-8D38E75AACAA}"/>
              </a:ext>
            </a:extLst>
          </p:cNvPr>
          <p:cNvSpPr txBox="1"/>
          <p:nvPr/>
        </p:nvSpPr>
        <p:spPr>
          <a:xfrm>
            <a:off x="1273102" y="3428544"/>
            <a:ext cx="674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ilk Script" panose="020406030505060202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ilk Script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ilk Script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ilk Script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ilk Script" panose="02040603050506020204" pitchFamily="18" charset="0"/>
                <a:ea typeface="+mn-ea"/>
                <a:cs typeface="Times New Roman" panose="02020603050405020304" pitchFamily="18" charset="0"/>
              </a:rPr>
              <a:t>Bài 6: Lớp học của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ilk Script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FD7525-CAC2-7A4B-98B3-DD9729C0C489}"/>
              </a:ext>
            </a:extLst>
          </p:cNvPr>
          <p:cNvSpPr txBox="1"/>
          <p:nvPr/>
        </p:nvSpPr>
        <p:spPr>
          <a:xfrm>
            <a:off x="2819400" y="4139991"/>
            <a:ext cx="3198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67737ED-DDD8-DA4D-B4EB-7CB0AF6DC86C}"/>
              </a:ext>
            </a:extLst>
          </p:cNvPr>
          <p:cNvSpPr txBox="1"/>
          <p:nvPr/>
        </p:nvSpPr>
        <p:spPr>
          <a:xfrm>
            <a:off x="1273102" y="4751381"/>
            <a:ext cx="600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to1doankhue@gmail.com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D87D54-E342-014A-840C-B6E7897EA992}"/>
              </a:ext>
            </a:extLst>
          </p:cNvPr>
          <p:cNvSpPr txBox="1"/>
          <p:nvPr/>
        </p:nvSpPr>
        <p:spPr>
          <a:xfrm>
            <a:off x="46462" y="5402909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014052-E1A5-9A43-B4F7-A7DE609FB10F}"/>
              </a:ext>
            </a:extLst>
          </p:cNvPr>
          <p:cNvSpPr txBox="1"/>
          <p:nvPr/>
        </p:nvSpPr>
        <p:spPr>
          <a:xfrm>
            <a:off x="2972764" y="6069797"/>
            <a:ext cx="319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5195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9FB7-FD78-426F-BE40-1F094F8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F61C38-80E2-462E-895A-4A7853643A23}"/>
              </a:ext>
            </a:extLst>
          </p:cNvPr>
          <p:cNvSpPr txBox="1"/>
          <p:nvPr/>
        </p:nvSpPr>
        <p:spPr>
          <a:xfrm>
            <a:off x="1600200" y="6857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48044-6B54-44DA-B247-72ABF2A1D9FC}"/>
              </a:ext>
            </a:extLst>
          </p:cNvPr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9302-DBBD-422E-974A-33B12BE494AB}"/>
              </a:ext>
            </a:extLst>
          </p:cNvPr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0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D52D0-F24F-419D-98AE-6365E0A6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583DA-D514-49EB-BAE9-C709B242A950}"/>
              </a:ext>
            </a:extLst>
          </p:cNvPr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0F6A-C15D-4AB3-A5BC-A423F1F637EF}"/>
              </a:ext>
            </a:extLst>
          </p:cNvPr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96BB0-4C11-4B52-9023-2A8E62DA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3446416"/>
            <a:ext cx="6400800" cy="7598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F822F-5AEF-4629-A753-5C548F0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" y="2998968"/>
            <a:ext cx="7861800" cy="252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13BDE-3390-4564-BEF6-B701852E2EB6}"/>
              </a:ext>
            </a:extLst>
          </p:cNvPr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AAA32-73DC-477E-8B92-8A1AC3133FB4}"/>
              </a:ext>
            </a:extLst>
          </p:cNvPr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C64FAC-6B38-4D23-ABA2-2EAD91D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52572A-BC94-46A0-89D3-91322DEC7F43}"/>
              </a:ext>
            </a:extLst>
          </p:cNvPr>
          <p:cNvSpPr txBox="1">
            <a:spLocks/>
          </p:cNvSpPr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320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UTM Silk Script</vt:lpstr>
      <vt:lpstr>Wingdings 3</vt:lpstr>
      <vt:lpstr>Slipstream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58</cp:revision>
  <dcterms:created xsi:type="dcterms:W3CDTF">2020-08-08T13:30:12Z</dcterms:created>
  <dcterms:modified xsi:type="dcterms:W3CDTF">2021-09-02T12:49:44Z</dcterms:modified>
</cp:coreProperties>
</file>