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4" r:id="rId3"/>
    <p:sldId id="265" r:id="rId4"/>
    <p:sldId id="260" r:id="rId5"/>
    <p:sldId id="271" r:id="rId6"/>
    <p:sldId id="272" r:id="rId7"/>
    <p:sldId id="267" r:id="rId8"/>
    <p:sldId id="273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8000" kern="1200">
        <a:solidFill>
          <a:srgbClr val="00FF00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CC00"/>
    <a:srgbClr val="FF3300"/>
    <a:srgbClr val="00CC66"/>
    <a:srgbClr val="FFFF66"/>
    <a:srgbClr val="FF66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0878" autoAdjust="0"/>
  </p:normalViewPr>
  <p:slideViewPr>
    <p:cSldViewPr>
      <p:cViewPr varScale="1">
        <p:scale>
          <a:sx n="39" d="100"/>
          <a:sy n="39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05F304-60B7-483A-89FD-6B0E2D8846C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6993C4-55C3-441C-900E-FD76BECE2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51DD-DE15-4E71-AEFF-C85B7EC2D7A3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2294-24B3-41B1-97DD-67C4B158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6140-4181-44FF-8C41-EA9C0A06D55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4E20-7402-45C1-B503-B457A760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06F2-7C15-408D-8927-83E7CE31B144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0BB-49F3-4794-B9C9-75BBB9913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F0F7-B6C2-4892-89DB-D51A9A4864C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8645-477A-4049-8F79-3D305C1B5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4744-3BB6-47C3-A28C-1CB131B8D1C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4F0E6-426F-4E33-8E45-285040705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8871-04C9-4D0C-8BD6-859AAB6AEC6A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220A-1340-45AB-B679-E48D3FADA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BAB1-8881-4535-8834-6822942C683B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2920-EC1A-4F95-8BBC-0E696A68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5F61-AFF3-4016-9EBC-8C9B51716138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EB33-9B94-477C-A3FB-9BA4F8DC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8565-8C7F-49A8-97F8-9C645460753F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44D5-4906-4C1B-8AD0-CB9B2F26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DBDD-508C-4D15-9BD5-E6BBC8E1B8BE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C59A-EC4E-4DEA-BDDC-CB91D742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C823-ED21-45A3-8F83-4627635A3B60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097C-3EBE-4B6A-8925-19561D376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2B654E-8BFB-4CBC-9DFC-20CCBB616737}" type="datetimeFigureOut">
              <a:rPr lang="en-US"/>
              <a:pPr>
                <a:defRPr/>
              </a:pPr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B504F-B108-4066-92DA-4F8FE607E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gif"/><Relationship Id="rId20" Type="http://schemas.openxmlformats.org/officeDocument/2006/relationships/image" Target="../media/image22.jpeg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23" Type="http://schemas.openxmlformats.org/officeDocument/2006/relationships/image" Target="../media/image25.jpeg"/><Relationship Id="rId10" Type="http://schemas.openxmlformats.org/officeDocument/2006/relationships/image" Target="../media/image12.gif"/><Relationship Id="rId19" Type="http://schemas.openxmlformats.org/officeDocument/2006/relationships/image" Target="../media/image21.jpeg"/><Relationship Id="rId4" Type="http://schemas.openxmlformats.org/officeDocument/2006/relationships/audio" Target="../media/audio4.wav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362200" y="13716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>
                <a:solidFill>
                  <a:srgbClr val="FF0000"/>
                </a:solidFill>
                <a:latin typeface="Arial" charset="0"/>
              </a:rPr>
              <a:t>Unit 5: My School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447800" y="3810000"/>
            <a:ext cx="6400800" cy="1938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chemeClr val="tx1"/>
                </a:solidFill>
                <a:latin typeface="Arial" charset="0"/>
              </a:rPr>
              <a:t>Period 1+2: Section A</a:t>
            </a:r>
          </a:p>
          <a:p>
            <a:endParaRPr lang="en-US" sz="4800">
              <a:latin typeface="Arial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5715000"/>
            <a:ext cx="8229600" cy="1325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5400" b="1" smtClean="0">
                <a:solidFill>
                  <a:srgbClr val="00B050"/>
                </a:solidFill>
                <a:latin typeface="Arial" charset="0"/>
              </a:rPr>
              <a:t>                     Classroom </a:t>
            </a:r>
          </a:p>
        </p:txBody>
      </p:sp>
      <p:pic>
        <p:nvPicPr>
          <p:cNvPr id="5122" name="Picture 2" descr="C:\Documents and Settings\ThaoMy\Desktop\Anh\P10107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608638"/>
            <a:ext cx="8229600" cy="1249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School library </a:t>
            </a:r>
          </a:p>
        </p:txBody>
      </p:sp>
      <p:pic>
        <p:nvPicPr>
          <p:cNvPr id="3074" name="Picture 2" descr="C:\Documents and Settings\ThaoMy\Desktop\Anh\P1010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map Image" r:id="rId4" imgW="4704762" imgH="3839111" progId="Paint.Picture">
              <p:embed/>
            </p:oleObj>
          </a:graphicData>
        </a:graphic>
      </p:graphicFrame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209800" y="1301750"/>
            <a:ext cx="3979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4400" b="1">
                <a:solidFill>
                  <a:srgbClr val="0070C0"/>
                </a:solidFill>
                <a:latin typeface="Arial" charset="0"/>
              </a:rPr>
              <a:t>1. New words: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2667000"/>
            <a:ext cx="9753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school(n): tr</a:t>
            </a:r>
            <a:r>
              <a:rPr lang="vi-VN" sz="40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ờng học</a:t>
            </a:r>
          </a:p>
          <a:p>
            <a:pPr algn="l">
              <a:buFontTx/>
              <a:buChar char="-"/>
            </a:pPr>
            <a:r>
              <a:rPr lang="en-US" sz="4000" b="1">
                <a:solidFill>
                  <a:srgbClr val="00B0F0"/>
                </a:solidFill>
                <a:latin typeface="Arial" charset="0"/>
              </a:rPr>
              <a:t>Classroom(n): lớp học</a:t>
            </a:r>
          </a:p>
          <a:p>
            <a:pPr algn="l">
              <a:buFontTx/>
              <a:buChar char="-"/>
            </a:pPr>
            <a:r>
              <a:rPr lang="en-US" sz="4000" b="1">
                <a:solidFill>
                  <a:srgbClr val="00B050"/>
                </a:solidFill>
                <a:latin typeface="Arial" charset="0"/>
              </a:rPr>
              <a:t>School library(n):th</a:t>
            </a:r>
            <a:r>
              <a:rPr lang="vi-VN" sz="4000" b="1">
                <a:solidFill>
                  <a:srgbClr val="00B050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00B050"/>
                </a:solidFill>
                <a:latin typeface="Arial" charset="0"/>
              </a:rPr>
              <a:t> viện tr</a:t>
            </a:r>
            <a:r>
              <a:rPr lang="vi-VN" sz="4000" b="1">
                <a:solidFill>
                  <a:srgbClr val="00B050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00B050"/>
                </a:solidFill>
                <a:latin typeface="Arial" charset="0"/>
              </a:rPr>
              <a:t>ờng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Arial" charset="0"/>
            </a:endParaRPr>
          </a:p>
        </p:txBody>
      </p:sp>
      <p:pic>
        <p:nvPicPr>
          <p:cNvPr id="29700" name="Picture 4" descr="Image05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105400" cy="6858000"/>
          </a:xfrm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267200" y="0"/>
            <a:ext cx="4876800" cy="1981200"/>
          </a:xfrm>
          <a:prstGeom prst="wedgeRectCallout">
            <a:avLst>
              <a:gd name="adj1" fmla="val -27343"/>
              <a:gd name="adj2" fmla="val 70032"/>
            </a:avLst>
          </a:prstGeom>
          <a:solidFill>
            <a:srgbClr val="FFCCFF"/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</a:rPr>
              <a:t>This is my school.</a:t>
            </a:r>
          </a:p>
          <a:p>
            <a:pPr algn="l">
              <a:spcBef>
                <a:spcPct val="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</a:rPr>
              <a:t>This is my classroom and this is my school library</a:t>
            </a:r>
          </a:p>
        </p:txBody>
      </p:sp>
      <p:pic>
        <p:nvPicPr>
          <p:cNvPr id="29702" name="Picture 6" descr="cute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438400"/>
            <a:ext cx="3962400" cy="4419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868362"/>
          </a:xfrm>
        </p:spPr>
        <p:txBody>
          <a:bodyPr/>
          <a:lstStyle/>
          <a:p>
            <a:endParaRPr lang="en-US" sz="3200" smtClean="0">
              <a:latin typeface="Arial" charset="0"/>
            </a:endParaRPr>
          </a:p>
        </p:txBody>
      </p:sp>
      <p:sp>
        <p:nvSpPr>
          <p:cNvPr id="7171" name="Title 1"/>
          <p:cNvSpPr>
            <a:spLocks/>
          </p:cNvSpPr>
          <p:nvPr/>
        </p:nvSpPr>
        <p:spPr bwMode="auto">
          <a:xfrm>
            <a:off x="-457200" y="655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en-US" sz="4400" b="1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0"/>
            <a:ext cx="7237413" cy="1016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6000" b="1">
                <a:solidFill>
                  <a:srgbClr val="FF3300"/>
                </a:solidFill>
                <a:latin typeface="Arial" charset="0"/>
              </a:rPr>
              <a:t>2. Model sentences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43000"/>
            <a:ext cx="10896600" cy="4094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4800" b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4400" b="1">
                <a:solidFill>
                  <a:schemeClr val="tx1"/>
                </a:solidFill>
                <a:latin typeface="Arial" charset="0"/>
              </a:rPr>
              <a:t>This is my</a:t>
            </a:r>
            <a:r>
              <a:rPr lang="en-US" sz="4400" b="1" u="sng">
                <a:solidFill>
                  <a:schemeClr val="tx1"/>
                </a:solidFill>
                <a:latin typeface="Arial" charset="0"/>
              </a:rPr>
              <a:t> school.</a:t>
            </a:r>
          </a:p>
          <a:p>
            <a:pPr algn="l">
              <a:spcBef>
                <a:spcPct val="0"/>
              </a:spcBef>
            </a:pPr>
            <a:r>
              <a:rPr lang="en-US" sz="4000" b="1">
                <a:solidFill>
                  <a:schemeClr val="tx1"/>
                </a:solidFill>
                <a:latin typeface="Arial" charset="0"/>
              </a:rPr>
              <a:t>(Đây là tr</a:t>
            </a:r>
            <a:r>
              <a:rPr lang="vi-VN" sz="4000" b="1">
                <a:solidFill>
                  <a:schemeClr val="tx1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>ờng học của tớ)</a:t>
            </a:r>
          </a:p>
          <a:p>
            <a:pPr algn="l">
              <a:spcBef>
                <a:spcPct val="0"/>
              </a:spcBef>
            </a:pPr>
            <a:r>
              <a:rPr lang="en-US" sz="4400" b="1">
                <a:solidFill>
                  <a:schemeClr val="hlink"/>
                </a:solidFill>
                <a:latin typeface="Arial" charset="0"/>
              </a:rPr>
              <a:t>*This is my </a:t>
            </a:r>
            <a:r>
              <a:rPr lang="en-US" sz="4400" b="1" u="sng">
                <a:solidFill>
                  <a:schemeClr val="hlink"/>
                </a:solidFill>
                <a:latin typeface="Arial" charset="0"/>
              </a:rPr>
              <a:t>classroom.</a:t>
            </a:r>
          </a:p>
          <a:p>
            <a:pPr algn="l">
              <a:spcBef>
                <a:spcPct val="0"/>
              </a:spcBef>
            </a:pPr>
            <a:r>
              <a:rPr lang="en-US" sz="4000" b="1">
                <a:solidFill>
                  <a:schemeClr val="hlink"/>
                </a:solidFill>
                <a:latin typeface="Arial" charset="0"/>
              </a:rPr>
              <a:t>(Đây là lớp học của tớ)</a:t>
            </a:r>
          </a:p>
          <a:p>
            <a:pPr algn="l">
              <a:spcBef>
                <a:spcPct val="0"/>
              </a:spcBef>
            </a:pPr>
            <a:r>
              <a:rPr lang="en-US" sz="4800" b="1">
                <a:solidFill>
                  <a:srgbClr val="7030A0"/>
                </a:solidFill>
                <a:latin typeface="Arial" charset="0"/>
              </a:rPr>
              <a:t>*</a:t>
            </a:r>
            <a:r>
              <a:rPr lang="en-US" sz="4400" b="1">
                <a:solidFill>
                  <a:srgbClr val="7030A0"/>
                </a:solidFill>
                <a:latin typeface="Arial" charset="0"/>
              </a:rPr>
              <a:t>This is my</a:t>
            </a:r>
            <a:r>
              <a:rPr lang="en-US" sz="4400" b="1" u="sng">
                <a:solidFill>
                  <a:srgbClr val="7030A0"/>
                </a:solidFill>
                <a:latin typeface="Arial" charset="0"/>
              </a:rPr>
              <a:t> school library.</a:t>
            </a:r>
          </a:p>
          <a:p>
            <a:pPr algn="l">
              <a:spcBef>
                <a:spcPct val="0"/>
              </a:spcBef>
            </a:pPr>
            <a:r>
              <a:rPr lang="en-US" sz="4000" b="1">
                <a:solidFill>
                  <a:srgbClr val="7030A0"/>
                </a:solidFill>
                <a:latin typeface="Arial" charset="0"/>
              </a:rPr>
              <a:t>(Đây là th</a:t>
            </a:r>
            <a:r>
              <a:rPr lang="vi-VN" sz="4000" b="1">
                <a:solidFill>
                  <a:srgbClr val="7030A0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7030A0"/>
                </a:solidFill>
                <a:latin typeface="Arial" charset="0"/>
              </a:rPr>
              <a:t> viện tr</a:t>
            </a:r>
            <a:r>
              <a:rPr lang="vi-VN" sz="4000" b="1">
                <a:solidFill>
                  <a:srgbClr val="7030A0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7030A0"/>
                </a:solidFill>
                <a:latin typeface="Arial" charset="0"/>
              </a:rPr>
              <a:t>ờng tớ)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1148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8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148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7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114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6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438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5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438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4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5000" y="24384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3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914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2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7600" y="990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3" descr="smile5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9700" y="60674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4" descr="smilefem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34375" y="60277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762000" y="990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762000" y="1524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762000" y="20574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762000" y="25908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62000" y="3124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762000" y="3657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762000" y="41910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762000" y="4648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8</a:t>
            </a:r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762000" y="5181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9</a:t>
            </a:r>
          </a:p>
        </p:txBody>
      </p:sp>
      <p:pic>
        <p:nvPicPr>
          <p:cNvPr id="8214" name="Picture 34" descr="1_md_wht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8800" y="914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" descr="C:\Documents and Settings\ThaoMy\Desktop\Anh\P101080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5000" y="24384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" descr="C:\Documents and Settings\ThaoMy\Desktop\Anh\P101073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5000" y="914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" descr="C:\Documents and Settings\ThaoMy\Desktop\Anh\P1010807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57600" y="4114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1828800" y="9906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1905000" y="251460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3657600" y="4191000"/>
            <a:ext cx="1600200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pic>
        <p:nvPicPr>
          <p:cNvPr id="8221" name="Picture 4" descr="C:\Documents and Settings\ThaoMy\Desktop\Anh\P1010826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990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2" descr="C:\Documents and Settings\ThaoMy\Desktop\Anh\P101081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2600" y="9144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3657600" y="990600"/>
            <a:ext cx="1584325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pic>
        <p:nvPicPr>
          <p:cNvPr id="8224" name="Picture 27" descr="ag00391_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92450" y="1752600"/>
            <a:ext cx="2622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3657600" y="2514600"/>
            <a:ext cx="1584325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pic>
        <p:nvPicPr>
          <p:cNvPr id="8226" name="Picture 27" descr="ag00391_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486400" y="2309813"/>
            <a:ext cx="18288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5486400" y="2438400"/>
            <a:ext cx="1584325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pic>
        <p:nvPicPr>
          <p:cNvPr id="8228" name="Picture 3" descr="C:\Documents and Settings\ThaoMy\Desktop\Anh\P101082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0" y="411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5562600" y="4114800"/>
            <a:ext cx="1584325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pic>
        <p:nvPicPr>
          <p:cNvPr id="8230" name="Picture 27" descr="ag00391_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24000" y="35052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1905000" y="4114800"/>
            <a:ext cx="1584325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5486400" y="914400"/>
            <a:ext cx="1584325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4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7"/>
                  </p:tgtEl>
                </p:cond>
              </p:nextCondLst>
            </p:seq>
          </p:childTnLst>
        </p:cTn>
      </p:par>
    </p:tnLst>
    <p:bldLst>
      <p:bldP spid="36901" grpId="0" animBg="1"/>
      <p:bldP spid="36910" grpId="0" animBg="1"/>
      <p:bldP spid="36922" grpId="0" animBg="1"/>
      <p:bldP spid="36904" grpId="0" animBg="1"/>
      <p:bldP spid="36913" grpId="0" animBg="1"/>
      <p:bldP spid="36916" grpId="0" animBg="1"/>
      <p:bldP spid="36925" grpId="0" animBg="1"/>
      <p:bldP spid="36919" grpId="0" animBg="1"/>
      <p:bldP spid="369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077200" cy="923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5400">
                <a:solidFill>
                  <a:schemeClr val="tx1"/>
                </a:solidFill>
                <a:latin typeface="Arial" charset="0"/>
              </a:rPr>
              <a:t>3.Let’s talk:</a:t>
            </a:r>
          </a:p>
        </p:txBody>
      </p:sp>
      <p:pic>
        <p:nvPicPr>
          <p:cNvPr id="31749" name="Picture 5" descr="2009031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pic>
        <p:nvPicPr>
          <p:cNvPr id="31750" name="Picture 6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Image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Image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Image05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127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.VnTime</vt:lpstr>
      <vt:lpstr>Arial</vt:lpstr>
      <vt:lpstr>Calibri</vt:lpstr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TTO EDU</dc:creator>
  <cp:lastModifiedBy>CSTeam</cp:lastModifiedBy>
  <cp:revision>49</cp:revision>
  <dcterms:created xsi:type="dcterms:W3CDTF">2009-11-14T09:54:36Z</dcterms:created>
  <dcterms:modified xsi:type="dcterms:W3CDTF">2016-06-29T09:56:07Z</dcterms:modified>
</cp:coreProperties>
</file>