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00FF"/>
    <a:srgbClr val="FF0000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5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</p:grpSp>
      <p:sp>
        <p:nvSpPr>
          <p:cNvPr id="922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22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6400800" cy="17526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CA3763-921F-4208-A88F-81EF2024CB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3332BE-00B4-435A-B5F7-D968715129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62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62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BF4BB2-D4D3-493A-A21A-C9CE497749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294872-21CF-4378-AF96-09E258B395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0974EF-E822-4434-888C-A7A5EAF024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E86BB1-05A5-4886-9BAA-CCF01C0276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C2DFF8-089D-4504-8800-9E1FE07666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B4AA51-98D8-4E6F-B80B-58C0F443E1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25B546-CBE5-4A33-9871-76FF03C14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09CF6-9D2A-42A5-9016-48D5F74BFC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E0D484-F487-477C-8220-C9DBC80DB8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071563" y="304800"/>
            <a:ext cx="7615237" cy="1106488"/>
            <a:chOff x="675" y="192"/>
            <a:chExt cx="4797" cy="697"/>
          </a:xfrm>
        </p:grpSpPr>
        <p:sp>
          <p:nvSpPr>
            <p:cNvPr id="2056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057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058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059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060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</p:grpSp>
      <p:sp>
        <p:nvSpPr>
          <p:cNvPr id="102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03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AB69FF35-30AA-4E6B-B6C0-1510A8049A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¡"/>
        <a:defRPr sz="27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audio" Target="file:///C:\Documents%20and%20Settings\302%20TA\My%20Documents\Downloads\Music\Google%20D&#7883;ch%23vi-en-_3.mp3" TargetMode="External"/><Relationship Id="rId7" Type="http://schemas.openxmlformats.org/officeDocument/2006/relationships/slideLayout" Target="../slideLayouts/slideLayout2.xml"/><Relationship Id="rId2" Type="http://schemas.openxmlformats.org/officeDocument/2006/relationships/audio" Target="file:///C:\Documents%20and%20Settings\302%20TA\My%20Documents\Downloads\Music\Google%20D&#7883;ch%23vi-en-_2.mp3" TargetMode="External"/><Relationship Id="rId1" Type="http://schemas.openxmlformats.org/officeDocument/2006/relationships/audio" Target="file:///C:\Documents%20and%20Settings\302%20TA\My%20Documents\Downloads\Music\Google%20D&#7883;ch%23vi-en-.mp3" TargetMode="External"/><Relationship Id="rId6" Type="http://schemas.openxmlformats.org/officeDocument/2006/relationships/audio" Target="file:///C:\Documents%20and%20Settings\302%20TA\My%20Documents\Downloads\Music\Google%20D&#7883;ch%23vi-en-_6.mp3" TargetMode="External"/><Relationship Id="rId5" Type="http://schemas.openxmlformats.org/officeDocument/2006/relationships/audio" Target="file:///C:\Documents%20and%20Settings\302%20TA\My%20Documents\Downloads\Music\Google%20D&#7883;ch%23vi-en-_5.mp3" TargetMode="External"/><Relationship Id="rId4" Type="http://schemas.openxmlformats.org/officeDocument/2006/relationships/audio" Target="file:///C:\Documents%20and%20Settings\302%20TA\My%20Documents\Downloads\Music\Google%20D&#7883;ch%23vi-en-_4.mp3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audio" Target="file:///C:\Documents%20and%20Settings\302%20TA\My%20Documents\Downloads\Music\Google%20D&#7883;ch%23vi-en-_3.mp3" TargetMode="External"/><Relationship Id="rId7" Type="http://schemas.openxmlformats.org/officeDocument/2006/relationships/slideLayout" Target="../slideLayouts/slideLayout2.xml"/><Relationship Id="rId2" Type="http://schemas.openxmlformats.org/officeDocument/2006/relationships/audio" Target="file:///C:\Documents%20and%20Settings\302%20TA\My%20Documents\Downloads\Music\Google%20D&#7883;ch%23vi-en-_2.mp3" TargetMode="External"/><Relationship Id="rId1" Type="http://schemas.openxmlformats.org/officeDocument/2006/relationships/audio" Target="file:///C:\Documents%20and%20Settings\302%20TA\My%20Documents\Downloads\Music\Google%20D&#7883;ch%23vi-en-.mp3" TargetMode="External"/><Relationship Id="rId6" Type="http://schemas.openxmlformats.org/officeDocument/2006/relationships/audio" Target="file:///C:\Documents%20and%20Settings\302%20TA\My%20Documents\Downloads\Music\Google%20D&#7883;ch%23vi-en-_6.mp3" TargetMode="External"/><Relationship Id="rId5" Type="http://schemas.openxmlformats.org/officeDocument/2006/relationships/audio" Target="file:///C:\Documents%20and%20Settings\302%20TA\My%20Documents\Downloads\Music\Google%20D&#7883;ch%23vi-en-_5.mp3" TargetMode="External"/><Relationship Id="rId4" Type="http://schemas.openxmlformats.org/officeDocument/2006/relationships/audio" Target="file:///C:\Documents%20and%20Settings\302%20TA\My%20Documents\Downloads\Music\Google%20D&#7883;ch%23vi-en-_4.mp3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5.jpeg"/><Relationship Id="rId2" Type="http://schemas.openxmlformats.org/officeDocument/2006/relationships/audio" Target="file:///C:\Documents%20and%20Settings\302%20TA\My%20Documents\Downloads\Music\Google%20D&#7883;ch%23vi-en-_8.mp3" TargetMode="External"/><Relationship Id="rId1" Type="http://schemas.openxmlformats.org/officeDocument/2006/relationships/audio" Target="file:///C:\Documents%20and%20Settings\302%20TA\My%20Documents\Downloads\Music\Google%20D&#7883;ch%23vi-en-_7.mp3" TargetMode="Externa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file:///C:\Documents%20and%20Settings\302%20TA\My%20Documents\Downloads\Music\Google%20D&#7883;ch%23vi-en-_11.mp3" TargetMode="External"/><Relationship Id="rId2" Type="http://schemas.openxmlformats.org/officeDocument/2006/relationships/audio" Target="file:///C:\Documents%20and%20Settings\302%20TA\My%20Documents\Downloads\Music\Google%20D&#7883;ch%23vi-en-_10.mp3" TargetMode="External"/><Relationship Id="rId1" Type="http://schemas.openxmlformats.org/officeDocument/2006/relationships/audio" Target="file:///C:\Documents%20and%20Settings\302%20TA\My%20Documents\Downloads\Music\Google%20D&#7883;ch%23vi-en-_9.mp3" TargetMode="External"/><Relationship Id="rId6" Type="http://schemas.openxmlformats.org/officeDocument/2006/relationships/image" Target="../media/image1.png"/><Relationship Id="rId5" Type="http://schemas.openxmlformats.org/officeDocument/2006/relationships/slideLayout" Target="../slideLayouts/slideLayout2.xml"/><Relationship Id="rId4" Type="http://schemas.openxmlformats.org/officeDocument/2006/relationships/audio" Target="file:///C:\Documents%20and%20Settings\302%20TA\My%20Documents\Downloads\Music\Google%20D&#7883;ch%23vi-en-_12.mp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5"/>
          <p:cNvSpPr txBox="1">
            <a:spLocks noChangeArrowheads="1"/>
          </p:cNvSpPr>
          <p:nvPr/>
        </p:nvSpPr>
        <p:spPr bwMode="auto">
          <a:xfrm>
            <a:off x="609600" y="1295400"/>
            <a:ext cx="4953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</a:rPr>
              <a:t>I. Wram up and review</a:t>
            </a:r>
          </a:p>
        </p:txBody>
      </p:sp>
      <p:sp>
        <p:nvSpPr>
          <p:cNvPr id="3075" name="Text Box 6"/>
          <p:cNvSpPr txBox="1">
            <a:spLocks noChangeArrowheads="1"/>
          </p:cNvSpPr>
          <p:nvPr/>
        </p:nvSpPr>
        <p:spPr bwMode="auto">
          <a:xfrm>
            <a:off x="609600" y="2133600"/>
            <a:ext cx="5105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00"/>
                </a:solidFill>
              </a:rPr>
              <a:t>Hoàn thành các từ sau.</a:t>
            </a:r>
          </a:p>
        </p:txBody>
      </p:sp>
      <p:sp>
        <p:nvSpPr>
          <p:cNvPr id="3076" name="Text Box 7"/>
          <p:cNvSpPr txBox="1">
            <a:spLocks noChangeArrowheads="1"/>
          </p:cNvSpPr>
          <p:nvPr/>
        </p:nvSpPr>
        <p:spPr bwMode="auto">
          <a:xfrm>
            <a:off x="304800" y="3124200"/>
            <a:ext cx="441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</a:rPr>
              <a:t>1.Play ……minton</a:t>
            </a:r>
          </a:p>
        </p:txBody>
      </p:sp>
      <p:sp>
        <p:nvSpPr>
          <p:cNvPr id="3077" name="Text Box 8"/>
          <p:cNvSpPr txBox="1">
            <a:spLocks noChangeArrowheads="1"/>
          </p:cNvSpPr>
          <p:nvPr/>
        </p:nvSpPr>
        <p:spPr bwMode="auto">
          <a:xfrm>
            <a:off x="4648200" y="4419600"/>
            <a:ext cx="4267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4.Chat ……………friends</a:t>
            </a:r>
          </a:p>
        </p:txBody>
      </p:sp>
      <p:sp>
        <p:nvSpPr>
          <p:cNvPr id="3078" name="Text Box 9"/>
          <p:cNvSpPr txBox="1">
            <a:spLocks noChangeArrowheads="1"/>
          </p:cNvSpPr>
          <p:nvPr/>
        </p:nvSpPr>
        <p:spPr bwMode="auto">
          <a:xfrm>
            <a:off x="533400" y="4419600"/>
            <a:ext cx="4114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3.Play hide ……….seek</a:t>
            </a:r>
          </a:p>
        </p:txBody>
      </p:sp>
      <p:sp>
        <p:nvSpPr>
          <p:cNvPr id="3079" name="Text Box 10"/>
          <p:cNvSpPr txBox="1">
            <a:spLocks noChangeArrowheads="1"/>
          </p:cNvSpPr>
          <p:nvPr/>
        </p:nvSpPr>
        <p:spPr bwMode="auto">
          <a:xfrm>
            <a:off x="4572000" y="3124200"/>
            <a:ext cx="3505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</a:rPr>
              <a:t>2.Play ……………</a:t>
            </a:r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1447800" y="3124200"/>
            <a:ext cx="8921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bad</a:t>
            </a:r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2438400" y="4343400"/>
            <a:ext cx="8921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and</a:t>
            </a:r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5791200" y="4343400"/>
            <a:ext cx="8921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with</a:t>
            </a:r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5562600" y="3048000"/>
            <a:ext cx="1066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chess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10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10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10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60" grpId="0"/>
      <p:bldP spid="2061" grpId="0"/>
      <p:bldP spid="206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5"/>
          <p:cNvSpPr txBox="1">
            <a:spLocks noChangeArrowheads="1"/>
          </p:cNvSpPr>
          <p:nvPr/>
        </p:nvSpPr>
        <p:spPr bwMode="auto">
          <a:xfrm>
            <a:off x="914400" y="914400"/>
            <a:ext cx="80772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              Unit 10. Our break time.</a:t>
            </a:r>
          </a:p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                             Lesson 2</a:t>
            </a:r>
          </a:p>
        </p:txBody>
      </p:sp>
      <p:sp>
        <p:nvSpPr>
          <p:cNvPr id="4099" name="Text Box 6"/>
          <p:cNvSpPr txBox="1">
            <a:spLocks noChangeArrowheads="1"/>
          </p:cNvSpPr>
          <p:nvPr/>
        </p:nvSpPr>
        <p:spPr bwMode="auto">
          <a:xfrm>
            <a:off x="381000" y="2209800"/>
            <a:ext cx="449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/>
              <a:t>1. Listen and repeat</a:t>
            </a:r>
            <a:r>
              <a:rPr lang="en-US" sz="3200"/>
              <a:t>.</a:t>
            </a:r>
          </a:p>
        </p:txBody>
      </p:sp>
      <p:sp>
        <p:nvSpPr>
          <p:cNvPr id="4100" name="Text Box 8"/>
          <p:cNvSpPr txBox="1">
            <a:spLocks noChangeArrowheads="1"/>
          </p:cNvSpPr>
          <p:nvPr/>
        </p:nvSpPr>
        <p:spPr bwMode="auto">
          <a:xfrm>
            <a:off x="609600" y="3048000"/>
            <a:ext cx="83058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Br</a:t>
            </a:r>
            <a:r>
              <a:rPr lang="en-US" sz="3200" b="1"/>
              <a:t>eak   </a:t>
            </a:r>
            <a:r>
              <a:rPr lang="en-US" sz="3200" b="1">
                <a:solidFill>
                  <a:srgbClr val="FF0000"/>
                </a:solidFill>
              </a:rPr>
              <a:t>Pl</a:t>
            </a:r>
            <a:r>
              <a:rPr lang="en-US" sz="3200" b="1"/>
              <a:t>ay</a:t>
            </a:r>
          </a:p>
          <a:p>
            <a:pPr>
              <a:spcBef>
                <a:spcPct val="50000"/>
              </a:spcBef>
            </a:pPr>
            <a:endParaRPr lang="en-US" sz="3200" b="1"/>
          </a:p>
        </p:txBody>
      </p:sp>
      <p:sp>
        <p:nvSpPr>
          <p:cNvPr id="4101" name="Line 9"/>
          <p:cNvSpPr>
            <a:spLocks noChangeShapeType="1"/>
          </p:cNvSpPr>
          <p:nvPr/>
        </p:nvSpPr>
        <p:spPr bwMode="auto">
          <a:xfrm>
            <a:off x="3733800" y="35814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2" name="Line 10"/>
          <p:cNvSpPr>
            <a:spLocks noChangeShapeType="1"/>
          </p:cNvSpPr>
          <p:nvPr/>
        </p:nvSpPr>
        <p:spPr bwMode="auto">
          <a:xfrm>
            <a:off x="5105400" y="35814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10252" name="Google Dịch#vi-en-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838200" y="3657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3" name="Google Dịch#vi-en-_2.mp3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762000" y="41910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4" name="Google Dịch#vi-en-_3.mp3">
            <a:hlinkClick r:id="" action="ppaction://media"/>
          </p:cNvPr>
          <p:cNvPicPr>
            <a:picLocks noRot="1" noChangeAspect="1" noChangeArrowheads="1"/>
          </p:cNvPicPr>
          <p:nvPr>
            <a:audioFile r:link="rId3"/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762000" y="45720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5" name="Google Dịch#vi-en-_4.mp3">
            <a:hlinkClick r:id="" action="ppaction://media"/>
          </p:cNvPr>
          <p:cNvPicPr>
            <a:picLocks noRot="1" noChangeAspect="1" noChangeArrowheads="1"/>
          </p:cNvPicPr>
          <p:nvPr>
            <a:audioFile r:link="rId4"/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685800" y="49530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6" name="Google Dịch#vi-en-_5.mp3">
            <a:hlinkClick r:id="" action="ppaction://media"/>
          </p:cNvPr>
          <p:cNvPicPr>
            <a:picLocks noRot="1" noChangeAspect="1" noChangeArrowheads="1"/>
          </p:cNvPicPr>
          <p:nvPr>
            <a:audioFile r:link="rId5"/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2667000" y="37338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7" name="Google Dịch#vi-en-_6.mp3">
            <a:hlinkClick r:id="" action="ppaction://media"/>
          </p:cNvPr>
          <p:cNvPicPr>
            <a:picLocks noRot="1" noChangeAspect="1" noChangeArrowheads="1"/>
          </p:cNvPicPr>
          <p:nvPr>
            <a:audioFile r:link="rId6"/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2362200" y="43434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92" fill="hold"/>
                                        <p:tgtEl>
                                          <p:spTgt spid="1025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2196" fill="hold"/>
                                        <p:tgtEl>
                                          <p:spTgt spid="1025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2124" fill="hold"/>
                                        <p:tgtEl>
                                          <p:spTgt spid="1025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440" fill="hold"/>
                                        <p:tgtEl>
                                          <p:spTgt spid="1025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2" dur="2412" fill="hold"/>
                                        <p:tgtEl>
                                          <p:spTgt spid="1025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6" dur="2772" fill="hold"/>
                                        <p:tgtEl>
                                          <p:spTgt spid="1025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02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1" dur="2592" fill="hold"/>
                                        <p:tgtEl>
                                          <p:spTgt spid="1025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52"/>
                  </p:tgtEl>
                </p:cond>
              </p:nextCondLst>
            </p:seq>
            <p:audio>
              <p:cMediaNode>
                <p:cTn id="3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252"/>
                </p:tgtEl>
              </p:cMediaNode>
            </p:audio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102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 nodeType="clickPar">
                      <p:stCondLst>
                        <p:cond delay="0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7" dur="2196" fill="hold"/>
                                        <p:tgtEl>
                                          <p:spTgt spid="1025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53"/>
                  </p:tgtEl>
                </p:cond>
              </p:nextCondLst>
            </p:seq>
            <p:audio>
              <p:cMediaNode>
                <p:cTn id="3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253"/>
                </p:tgtEl>
              </p:cMediaNode>
            </p:audio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102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 nodeType="clickPar">
                      <p:stCondLst>
                        <p:cond delay="0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3" dur="2124" fill="hold"/>
                                        <p:tgtEl>
                                          <p:spTgt spid="1025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54"/>
                  </p:tgtEl>
                </p:cond>
              </p:nextCondLst>
            </p:seq>
            <p:audio>
              <p:cMediaNode>
                <p:cTn id="4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254"/>
                </p:tgtEl>
              </p:cMediaNode>
            </p:audio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102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 nodeType="clickPar">
                      <p:stCondLst>
                        <p:cond delay="0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9" dur="1440" fill="hold"/>
                                        <p:tgtEl>
                                          <p:spTgt spid="1025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55"/>
                  </p:tgtEl>
                </p:cond>
              </p:nextCondLst>
            </p:seq>
            <p:audio>
              <p:cMediaNode>
                <p:cTn id="5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255"/>
                </p:tgtEl>
              </p:cMediaNode>
            </p:audio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02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 nodeType="clickPar">
                      <p:stCondLst>
                        <p:cond delay="0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5" dur="2412" fill="hold"/>
                                        <p:tgtEl>
                                          <p:spTgt spid="1025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56"/>
                  </p:tgtEl>
                </p:cond>
              </p:nextCondLst>
            </p:seq>
            <p:audio>
              <p:cMediaNode>
                <p:cTn id="5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256"/>
                </p:tgtEl>
              </p:cMediaNode>
            </p:audio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102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 nodeType="clickPar">
                      <p:stCondLst>
                        <p:cond delay="0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1" dur="2772" fill="hold"/>
                                        <p:tgtEl>
                                          <p:spTgt spid="1025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57"/>
                  </p:tgtEl>
                </p:cond>
              </p:nextCondLst>
            </p:seq>
            <p:audio>
              <p:cMediaNode>
                <p:cTn id="6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257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5"/>
          <p:cNvSpPr txBox="1">
            <a:spLocks noChangeArrowheads="1"/>
          </p:cNvSpPr>
          <p:nvPr/>
        </p:nvSpPr>
        <p:spPr bwMode="auto">
          <a:xfrm>
            <a:off x="1066800" y="609600"/>
            <a:ext cx="80772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              Unit 10. Our break time.</a:t>
            </a:r>
          </a:p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                             Lesson 2</a:t>
            </a:r>
          </a:p>
        </p:txBody>
      </p:sp>
      <p:sp>
        <p:nvSpPr>
          <p:cNvPr id="5123" name="Text Box 6"/>
          <p:cNvSpPr txBox="1">
            <a:spLocks noChangeArrowheads="1"/>
          </p:cNvSpPr>
          <p:nvPr/>
        </p:nvSpPr>
        <p:spPr bwMode="auto">
          <a:xfrm>
            <a:off x="228600" y="1828800"/>
            <a:ext cx="3657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1. Listen and repeat</a:t>
            </a:r>
            <a:r>
              <a:rPr lang="en-US"/>
              <a:t>.</a:t>
            </a:r>
          </a:p>
        </p:txBody>
      </p:sp>
      <p:sp>
        <p:nvSpPr>
          <p:cNvPr id="5124" name="Text Box 7"/>
          <p:cNvSpPr txBox="1">
            <a:spLocks noChangeArrowheads="1"/>
          </p:cNvSpPr>
          <p:nvPr/>
        </p:nvSpPr>
        <p:spPr bwMode="auto">
          <a:xfrm>
            <a:off x="457200" y="2514600"/>
            <a:ext cx="7315200" cy="443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Break time! Break time! Break time !</a:t>
            </a:r>
          </a:p>
          <a:p>
            <a:pPr>
              <a:spcBef>
                <a:spcPct val="50000"/>
              </a:spcBef>
            </a:pPr>
            <a:r>
              <a:rPr lang="en-US" sz="2400" b="1"/>
              <a:t>What do you do at …………time?</a:t>
            </a:r>
          </a:p>
          <a:p>
            <a:pPr>
              <a:spcBef>
                <a:spcPct val="50000"/>
              </a:spcBef>
            </a:pPr>
            <a:r>
              <a:rPr lang="en-US" sz="2400" b="1"/>
              <a:t>I play ………. And you ?</a:t>
            </a:r>
          </a:p>
          <a:p>
            <a:pPr>
              <a:spcBef>
                <a:spcPct val="50000"/>
              </a:spcBef>
            </a:pPr>
            <a:r>
              <a:rPr lang="en-US" sz="2400" b="1"/>
              <a:t>I chat . And you ?</a:t>
            </a:r>
          </a:p>
          <a:p>
            <a:pPr>
              <a:spcBef>
                <a:spcPct val="50000"/>
              </a:spcBef>
            </a:pPr>
            <a:r>
              <a:rPr lang="en-US" sz="2400" b="1"/>
              <a:t>I play ………….</a:t>
            </a:r>
          </a:p>
          <a:p>
            <a:pPr>
              <a:spcBef>
                <a:spcPct val="50000"/>
              </a:spcBef>
            </a:pPr>
            <a:r>
              <a:rPr lang="en-US" sz="2400" b="1"/>
              <a:t>Ok ! Ok !</a:t>
            </a:r>
          </a:p>
          <a:p>
            <a:pPr>
              <a:spcBef>
                <a:spcPct val="50000"/>
              </a:spcBef>
            </a:pPr>
            <a:r>
              <a:rPr lang="en-US" sz="2400" b="1"/>
              <a:t>Let’s ………… football.</a:t>
            </a:r>
          </a:p>
          <a:p>
            <a:pPr>
              <a:spcBef>
                <a:spcPct val="50000"/>
              </a:spcBef>
            </a:pPr>
            <a:r>
              <a:rPr lang="en-US" sz="2400" b="1"/>
              <a:t>At break time</a:t>
            </a:r>
            <a:r>
              <a:rPr lang="en-US" sz="2800"/>
              <a:t> .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1524000" y="57150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play</a:t>
            </a:r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1371600" y="46482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football</a:t>
            </a:r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1295400" y="3581400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chess</a:t>
            </a:r>
          </a:p>
        </p:txBody>
      </p: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3124200" y="2971800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break</a:t>
            </a:r>
          </a:p>
        </p:txBody>
      </p:sp>
      <p:pic>
        <p:nvPicPr>
          <p:cNvPr id="11276" name="Google Dịch#vi-en-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5562600" y="26670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7" name="Google Dịch#vi-en-_2.mp3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953000" y="3124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8" name="Google Dịch#vi-en-_3.mp3">
            <a:hlinkClick r:id="" action="ppaction://media"/>
          </p:cNvPr>
          <p:cNvPicPr>
            <a:picLocks noRot="1" noChangeAspect="1" noChangeArrowheads="1"/>
          </p:cNvPicPr>
          <p:nvPr>
            <a:audioFile r:link="rId3"/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3810000" y="37338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9" name="Google Dịch#vi-en-_4.mp3">
            <a:hlinkClick r:id="" action="ppaction://media"/>
          </p:cNvPr>
          <p:cNvPicPr>
            <a:picLocks noRot="1" noChangeAspect="1" noChangeArrowheads="1"/>
          </p:cNvPicPr>
          <p:nvPr>
            <a:audioFile r:link="rId4"/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2971800" y="4267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0" name="Google Dịch#vi-en-_5.mp3">
            <a:hlinkClick r:id="" action="ppaction://media"/>
          </p:cNvPr>
          <p:cNvPicPr>
            <a:picLocks noRot="1" noChangeAspect="1" noChangeArrowheads="1"/>
          </p:cNvPicPr>
          <p:nvPr>
            <a:audioFile r:link="rId5"/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2667000" y="47244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1" name="Google Dịch#vi-en-_6.mp3">
            <a:hlinkClick r:id="" action="ppaction://media"/>
          </p:cNvPr>
          <p:cNvPicPr>
            <a:picLocks noRot="1" noChangeAspect="1" noChangeArrowheads="1"/>
          </p:cNvPicPr>
          <p:nvPr>
            <a:audioFile r:link="rId6"/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3657600" y="5943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92" fill="hold"/>
                                        <p:tgtEl>
                                          <p:spTgt spid="1127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2196" fill="hold"/>
                                        <p:tgtEl>
                                          <p:spTgt spid="1127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5" dur="10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9" dur="2124" fill="hold"/>
                                        <p:tgtEl>
                                          <p:spTgt spid="1127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10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8" dur="1440" fill="hold"/>
                                        <p:tgtEl>
                                          <p:spTgt spid="1127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2" dur="2412" fill="hold"/>
                                        <p:tgtEl>
                                          <p:spTgt spid="1128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10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1" dur="2772" fill="hold"/>
                                        <p:tgtEl>
                                          <p:spTgt spid="1128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6" dur="10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4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276"/>
                </p:tgtEl>
              </p:cMediaNode>
            </p:audio>
            <p:audio>
              <p:cMediaNode>
                <p:cTn id="4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277"/>
                </p:tgtEl>
              </p:cMediaNode>
            </p:audio>
            <p:audio>
              <p:cMediaNode>
                <p:cTn id="4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278"/>
                </p:tgtEl>
              </p:cMediaNode>
            </p:audio>
            <p:audio>
              <p:cMediaNode>
                <p:cTn id="5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279"/>
                </p:tgtEl>
              </p:cMediaNode>
            </p:audio>
            <p:audio>
              <p:cMediaNode>
                <p:cTn id="5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280"/>
                </p:tgtEl>
              </p:cMediaNode>
            </p:audio>
            <p:audio>
              <p:cMediaNode>
                <p:cTn id="5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281"/>
                </p:tgtEl>
              </p:cMediaNode>
            </p:audio>
          </p:childTnLst>
        </p:cTn>
      </p:par>
    </p:tnLst>
    <p:bldLst>
      <p:bldP spid="11272" grpId="0"/>
      <p:bldP spid="11273" grpId="0"/>
      <p:bldP spid="11274" grpId="0"/>
      <p:bldP spid="1127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5"/>
          <p:cNvSpPr txBox="1">
            <a:spLocks noChangeArrowheads="1"/>
          </p:cNvSpPr>
          <p:nvPr/>
        </p:nvSpPr>
        <p:spPr bwMode="auto">
          <a:xfrm>
            <a:off x="1066800" y="609600"/>
            <a:ext cx="80772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              Unit 10. Our break time.</a:t>
            </a:r>
          </a:p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                             Lesson 2</a:t>
            </a:r>
          </a:p>
        </p:txBody>
      </p:sp>
      <p:sp>
        <p:nvSpPr>
          <p:cNvPr id="6147" name="Text Box 6"/>
          <p:cNvSpPr txBox="1">
            <a:spLocks noChangeArrowheads="1"/>
          </p:cNvSpPr>
          <p:nvPr/>
        </p:nvSpPr>
        <p:spPr bwMode="auto">
          <a:xfrm>
            <a:off x="304800" y="1752600"/>
            <a:ext cx="4038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2. Listen and tick</a:t>
            </a:r>
          </a:p>
        </p:txBody>
      </p:sp>
      <p:pic>
        <p:nvPicPr>
          <p:cNvPr id="6148" name="Picture 8" descr="Hình015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0" y="2286000"/>
            <a:ext cx="3121025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9" descr="Hình016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76800" y="2286000"/>
            <a:ext cx="31242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10" descr="Hình016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62000" y="4572000"/>
            <a:ext cx="31242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1" name="Picture 11" descr="Hình016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876800" y="4572000"/>
            <a:ext cx="32004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2" name="Text Box 12"/>
          <p:cNvSpPr txBox="1">
            <a:spLocks noChangeArrowheads="1"/>
          </p:cNvSpPr>
          <p:nvPr/>
        </p:nvSpPr>
        <p:spPr bwMode="auto">
          <a:xfrm>
            <a:off x="152400" y="30480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6153" name="Text Box 13"/>
          <p:cNvSpPr txBox="1">
            <a:spLocks noChangeArrowheads="1"/>
          </p:cNvSpPr>
          <p:nvPr/>
        </p:nvSpPr>
        <p:spPr bwMode="auto">
          <a:xfrm>
            <a:off x="152400" y="51054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762000" y="41148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Play hide and seek</a:t>
            </a:r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762000" y="62484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Play chess</a:t>
            </a:r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4876800" y="63246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Chat with friends</a:t>
            </a:r>
          </a:p>
        </p:txBody>
      </p:sp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4876800" y="41148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Play badminton</a:t>
            </a:r>
          </a:p>
        </p:txBody>
      </p:sp>
      <p:pic>
        <p:nvPicPr>
          <p:cNvPr id="12306" name="Google Dịch#vi-en-_7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3886200" y="29718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7" name="Google Dịch#vi-en-_8.mp3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495800" y="5181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10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8" dur="7740" fill="hold"/>
                                        <p:tgtEl>
                                          <p:spTgt spid="1230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2" dur="7524" fill="hold"/>
                                        <p:tgtEl>
                                          <p:spTgt spid="1230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123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 nodeType="clickPar">
                      <p:stCondLst>
                        <p:cond delay="0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7" dur="7740" fill="hold"/>
                                        <p:tgtEl>
                                          <p:spTgt spid="1230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06"/>
                  </p:tgtEl>
                </p:cond>
              </p:nextCondLst>
            </p:seq>
            <p:audio>
              <p:cMediaNode>
                <p:cTn id="3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306"/>
                </p:tgtEl>
              </p:cMediaNode>
            </p:audio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123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 nodeType="clickPar">
                      <p:stCondLst>
                        <p:cond delay="0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3" dur="7524" fill="hold"/>
                                        <p:tgtEl>
                                          <p:spTgt spid="1230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07"/>
                  </p:tgtEl>
                </p:cond>
              </p:nextCondLst>
            </p:seq>
            <p:audio>
              <p:cMediaNode>
                <p:cTn id="4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307"/>
                </p:tgtEl>
              </p:cMediaNode>
            </p:audio>
          </p:childTnLst>
        </p:cTn>
      </p:par>
    </p:tnLst>
    <p:bldLst>
      <p:bldP spid="12302" grpId="0"/>
      <p:bldP spid="12303" grpId="0"/>
      <p:bldP spid="12304" grpId="0"/>
      <p:bldP spid="1230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"/>
          <p:cNvSpPr txBox="1">
            <a:spLocks noChangeArrowheads="1"/>
          </p:cNvSpPr>
          <p:nvPr/>
        </p:nvSpPr>
        <p:spPr bwMode="auto">
          <a:xfrm>
            <a:off x="1066800" y="609600"/>
            <a:ext cx="807720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              Unit 10. Our break time.</a:t>
            </a:r>
          </a:p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                             Lesson 2</a:t>
            </a:r>
          </a:p>
        </p:txBody>
      </p:sp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304800" y="1752600"/>
            <a:ext cx="4038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2. Listen and tick</a:t>
            </a:r>
          </a:p>
        </p:txBody>
      </p:sp>
      <p:sp>
        <p:nvSpPr>
          <p:cNvPr id="13327" name="Text Box 15"/>
          <p:cNvSpPr txBox="1">
            <a:spLocks noChangeArrowheads="1"/>
          </p:cNvSpPr>
          <p:nvPr/>
        </p:nvSpPr>
        <p:spPr bwMode="auto">
          <a:xfrm>
            <a:off x="152400" y="2438400"/>
            <a:ext cx="4724400" cy="184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1</a:t>
            </a:r>
            <a:r>
              <a:rPr lang="en-US" sz="1600"/>
              <a:t>.  </a:t>
            </a:r>
            <a:r>
              <a:rPr lang="en-US" sz="2000" b="1"/>
              <a:t>What do you do at break time?</a:t>
            </a:r>
          </a:p>
          <a:p>
            <a:pPr>
              <a:spcBef>
                <a:spcPct val="50000"/>
              </a:spcBef>
            </a:pPr>
            <a:r>
              <a:rPr lang="en-US" sz="2000" b="1"/>
              <a:t>     I play hide and seek.</a:t>
            </a:r>
          </a:p>
          <a:p>
            <a:pPr>
              <a:spcBef>
                <a:spcPct val="50000"/>
              </a:spcBef>
            </a:pPr>
            <a:r>
              <a:rPr lang="en-US" sz="2000" b="1"/>
              <a:t>    You play hide and seek?</a:t>
            </a:r>
          </a:p>
          <a:p>
            <a:pPr>
              <a:spcBef>
                <a:spcPct val="50000"/>
              </a:spcBef>
            </a:pPr>
            <a:r>
              <a:rPr lang="en-US" sz="2000" b="1"/>
              <a:t>    Yes, I do.  (</a:t>
            </a:r>
            <a:r>
              <a:rPr lang="en-US" sz="2000" b="1">
                <a:solidFill>
                  <a:srgbClr val="FF0000"/>
                </a:solidFill>
              </a:rPr>
              <a:t>a</a:t>
            </a:r>
            <a:r>
              <a:rPr lang="en-US" sz="2000" b="1"/>
              <a:t>)</a:t>
            </a:r>
          </a:p>
        </p:txBody>
      </p:sp>
      <p:sp>
        <p:nvSpPr>
          <p:cNvPr id="13328" name="Text Box 16"/>
          <p:cNvSpPr txBox="1">
            <a:spLocks noChangeArrowheads="1"/>
          </p:cNvSpPr>
          <p:nvPr/>
        </p:nvSpPr>
        <p:spPr bwMode="auto">
          <a:xfrm>
            <a:off x="4724400" y="2514600"/>
            <a:ext cx="4191000" cy="215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2</a:t>
            </a:r>
            <a:r>
              <a:rPr lang="en-US" sz="1600"/>
              <a:t>.  </a:t>
            </a:r>
            <a:r>
              <a:rPr lang="en-US" sz="2000" b="1"/>
              <a:t>What do you do at break time?</a:t>
            </a:r>
          </a:p>
          <a:p>
            <a:pPr>
              <a:spcBef>
                <a:spcPct val="50000"/>
              </a:spcBef>
            </a:pPr>
            <a:r>
              <a:rPr lang="en-US" sz="2000" b="1"/>
              <a:t>     I chat with my friends.</a:t>
            </a:r>
          </a:p>
          <a:p>
            <a:pPr>
              <a:spcBef>
                <a:spcPct val="50000"/>
              </a:spcBef>
            </a:pPr>
            <a:r>
              <a:rPr lang="en-US" sz="2000" b="1"/>
              <a:t>    You chat with your friends?</a:t>
            </a:r>
          </a:p>
          <a:p>
            <a:pPr>
              <a:spcBef>
                <a:spcPct val="50000"/>
              </a:spcBef>
            </a:pPr>
            <a:r>
              <a:rPr lang="en-US" sz="2000" b="1"/>
              <a:t>    Yes, I do.  (</a:t>
            </a:r>
            <a:r>
              <a:rPr lang="en-US" sz="2000" b="1">
                <a:solidFill>
                  <a:srgbClr val="FF0000"/>
                </a:solidFill>
              </a:rPr>
              <a:t>b</a:t>
            </a:r>
            <a:r>
              <a:rPr lang="en-US" sz="2000" b="1"/>
              <a:t>)</a:t>
            </a:r>
          </a:p>
        </p:txBody>
      </p:sp>
      <p:pic>
        <p:nvPicPr>
          <p:cNvPr id="13329" name="Google Dịch#vi-en-_9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8458200" y="28194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30" name="Google Dịch#vi-en-_10.mp3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228600" y="2895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31" name="Google Dịch#vi-en-_11.mp3">
            <a:hlinkClick r:id="" action="ppaction://media"/>
          </p:cNvPr>
          <p:cNvPicPr>
            <a:picLocks noRot="1" noChangeAspect="1" noChangeArrowheads="1"/>
          </p:cNvPicPr>
          <p:nvPr>
            <a:audioFile r:link="rId3"/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228600" y="3657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32" name="Google Dịch#vi-en-_12.mp3">
            <a:hlinkClick r:id="" action="ppaction://media"/>
          </p:cNvPr>
          <p:cNvPicPr>
            <a:picLocks noRot="1" noChangeAspect="1" noChangeArrowheads="1"/>
          </p:cNvPicPr>
          <p:nvPr>
            <a:audioFile r:link="rId4"/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4800600" y="41148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52" fill="hold"/>
                                        <p:tgtEl>
                                          <p:spTgt spid="1333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1000"/>
                                        <p:tgtEl>
                                          <p:spTgt spid="133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1000"/>
                                        <p:tgtEl>
                                          <p:spTgt spid="133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3132" fill="hold"/>
                                        <p:tgtEl>
                                          <p:spTgt spid="1333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33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33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33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33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2" dur="4140" fill="hold"/>
                                        <p:tgtEl>
                                          <p:spTgt spid="1332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7" dur="1000"/>
                                        <p:tgtEl>
                                          <p:spTgt spid="13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0" dur="1000"/>
                                        <p:tgtEl>
                                          <p:spTgt spid="13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4" dur="3564" fill="hold"/>
                                        <p:tgtEl>
                                          <p:spTgt spid="133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9" dur="1000"/>
                                        <p:tgtEl>
                                          <p:spTgt spid="13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2" dur="1000"/>
                                        <p:tgtEl>
                                          <p:spTgt spid="13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5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329"/>
                </p:tgtEl>
              </p:cMediaNode>
            </p:audio>
            <p:audio>
              <p:cMediaNode>
                <p:cTn id="5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330"/>
                </p:tgtEl>
              </p:cMediaNode>
            </p:audio>
            <p:audio>
              <p:cMediaNode>
                <p:cTn id="5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331"/>
                </p:tgtEl>
              </p:cMediaNode>
            </p:audio>
            <p:audio>
              <p:cMediaNode>
                <p:cTn id="5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33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Watermark">
  <a:themeElements>
    <a:clrScheme name="Watermar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Waterma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Watermar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Watermark</Template>
  <TotalTime>147</TotalTime>
  <Words>223</Words>
  <Application>Microsoft Office PowerPoint</Application>
  <PresentationFormat>On-screen Show (4:3)</PresentationFormat>
  <Paragraphs>49</Paragraphs>
  <Slides>5</Slides>
  <Notes>0</Notes>
  <HiddenSlides>0</HiddenSlides>
  <MMClips>18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Wingdings</vt:lpstr>
      <vt:lpstr>Calibri</vt:lpstr>
      <vt:lpstr>Times New Roman</vt:lpstr>
      <vt:lpstr>Watermark</vt:lpstr>
      <vt:lpstr>Slide 1</vt:lpstr>
      <vt:lpstr>Slide 2</vt:lpstr>
      <vt:lpstr>Slide 3</vt:lpstr>
      <vt:lpstr>Slide 4</vt:lpstr>
      <vt:lpstr>Slide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302-TA</dc:creator>
  <cp:lastModifiedBy>CSTeam</cp:lastModifiedBy>
  <cp:revision>6</cp:revision>
  <dcterms:created xsi:type="dcterms:W3CDTF">2011-12-05T15:30:56Z</dcterms:created>
  <dcterms:modified xsi:type="dcterms:W3CDTF">2016-06-29T09:55:47Z</dcterms:modified>
</cp:coreProperties>
</file>