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5"/>
  </p:notesMasterIdLst>
  <p:sldIdLst>
    <p:sldId id="275" r:id="rId2"/>
    <p:sldId id="281" r:id="rId3"/>
    <p:sldId id="276" r:id="rId4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rgbClr val="FF0000"/>
    </p:penClr>
  </p:showPr>
  <p:clrMru>
    <a:srgbClr val="FFFF66"/>
    <a:srgbClr val="17D5E9"/>
    <a:srgbClr val="E87EBB"/>
    <a:srgbClr val="2EBED2"/>
    <a:srgbClr val="22DEDA"/>
    <a:srgbClr val="FF33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956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34DAA764-799A-4AE6-9D4B-2C20ADD29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B5C7A-5415-4E88-8C3B-745EC711B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F9BD5-DBC4-4F05-9D6C-E2C388C68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71452-15A1-4F8E-99A1-0288D80F4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84341-13CB-43AE-A62E-5256F9EC43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26E27-C3EA-4604-82DC-47B1B75442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1D44F-838B-4A9C-B587-C9F3CC262F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2778A-9FC3-405A-8777-23D59E20E1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6F344-56DF-49BB-B741-818CD9518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52822-B781-4E7E-9E18-241FEA28BD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FD842-2AA9-4FEA-A97C-75590271E3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84A6F-EA59-4BC4-A511-0C4F1A955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4B63A-9C1F-4D41-A809-4D6203A3F6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A659EEB3-289E-4102-9AF9-48726AA5B1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C:\Program%20Files\School@net\Tap%20viet\Tap%20viet%20chu%20Viet%203\TapViet3.ex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5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/>
          <a:lstStyle/>
          <a:p>
            <a:pPr eaLnBrk="1" hangingPunct="1"/>
            <a:endParaRPr lang="en-US" sz="3200" smtClean="0">
              <a:solidFill>
                <a:schemeClr val="tx1"/>
              </a:solidFill>
            </a:endParaRP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1828800" y="990600"/>
            <a:ext cx="5486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u="sng">
                <a:latin typeface="Arial" charset="0"/>
              </a:rPr>
              <a:t>TẬP VIẾT:</a:t>
            </a:r>
            <a:r>
              <a:rPr lang="en-US" sz="3200">
                <a:latin typeface="Arial" charset="0"/>
              </a:rPr>
              <a:t>  </a:t>
            </a:r>
          </a:p>
        </p:txBody>
      </p:sp>
      <p:sp>
        <p:nvSpPr>
          <p:cNvPr id="65568" name="Rectangle 32"/>
          <p:cNvSpPr>
            <a:spLocks noChangeArrowheads="1"/>
          </p:cNvSpPr>
          <p:nvPr/>
        </p:nvSpPr>
        <p:spPr bwMode="auto">
          <a:xfrm>
            <a:off x="2514600" y="1524000"/>
            <a:ext cx="464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>
                <a:latin typeface="Arial" charset="0"/>
              </a:rPr>
              <a:t>Ôn chữ hoa : </a:t>
            </a:r>
            <a:r>
              <a:rPr lang="en-US" sz="4400" b="1">
                <a:latin typeface="Arial" charset="0"/>
              </a:rPr>
              <a:t>Ă, Â</a:t>
            </a:r>
          </a:p>
        </p:txBody>
      </p:sp>
      <p:sp>
        <p:nvSpPr>
          <p:cNvPr id="65569" name="Rectangle 33"/>
          <p:cNvSpPr>
            <a:spLocks noChangeArrowheads="1"/>
          </p:cNvSpPr>
          <p:nvPr/>
        </p:nvSpPr>
        <p:spPr bwMode="auto">
          <a:xfrm>
            <a:off x="0" y="2971800"/>
            <a:ext cx="3276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1. </a:t>
            </a:r>
            <a:r>
              <a:rPr lang="en-US" sz="3200" u="sng">
                <a:latin typeface="Arial" charset="0"/>
              </a:rPr>
              <a:t>Luyện viết</a:t>
            </a:r>
            <a:r>
              <a:rPr lang="en-US" sz="3200">
                <a:latin typeface="Arial" charset="0"/>
              </a:rPr>
              <a:t>:</a:t>
            </a:r>
          </a:p>
        </p:txBody>
      </p:sp>
      <p:sp>
        <p:nvSpPr>
          <p:cNvPr id="65570" name="Rectangle 34"/>
          <p:cNvSpPr>
            <a:spLocks noChangeArrowheads="1"/>
          </p:cNvSpPr>
          <p:nvPr/>
        </p:nvSpPr>
        <p:spPr bwMode="auto">
          <a:xfrm>
            <a:off x="1905000" y="4038600"/>
            <a:ext cx="510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 b="1">
                <a:latin typeface="Arial" charset="0"/>
              </a:rPr>
              <a:t>Tên riêng: Âu Lạc</a:t>
            </a:r>
          </a:p>
        </p:txBody>
      </p:sp>
      <p:sp>
        <p:nvSpPr>
          <p:cNvPr id="2056" name="AutoShape 43">
            <a:hlinkClick r:id="rId3" action="ppaction://hlinkfile" highlightClick="1"/>
          </p:cNvPr>
          <p:cNvSpPr>
            <a:spLocks noChangeArrowheads="1"/>
          </p:cNvSpPr>
          <p:nvPr/>
        </p:nvSpPr>
        <p:spPr bwMode="auto">
          <a:xfrm>
            <a:off x="8610600" y="1143000"/>
            <a:ext cx="304800" cy="228600"/>
          </a:xfrm>
          <a:prstGeom prst="actionButtonMovi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65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65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65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2000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2000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2000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68" grpId="0"/>
      <p:bldP spid="65569" grpId="0"/>
      <p:bldP spid="655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endParaRPr lang="en-US" sz="3200" smtClean="0">
              <a:solidFill>
                <a:schemeClr val="tx1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828800" y="838200"/>
            <a:ext cx="5486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u="sng">
                <a:latin typeface="Arial" charset="0"/>
              </a:rPr>
              <a:t>TẬP VIẾT:</a:t>
            </a:r>
            <a:r>
              <a:rPr lang="en-US" sz="3200">
                <a:latin typeface="Arial" charset="0"/>
              </a:rPr>
              <a:t>  </a:t>
            </a: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514600" y="1066800"/>
            <a:ext cx="464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>
                <a:latin typeface="Arial" charset="0"/>
              </a:rPr>
              <a:t>Ôn chữ hoa : </a:t>
            </a:r>
            <a:r>
              <a:rPr lang="en-US" sz="4400" b="1">
                <a:latin typeface="Arial" charset="0"/>
              </a:rPr>
              <a:t>Ă, Ă</a:t>
            </a:r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0" y="2286000"/>
            <a:ext cx="3276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1. </a:t>
            </a:r>
            <a:r>
              <a:rPr lang="en-US" sz="3200" u="sng">
                <a:latin typeface="Arial" charset="0"/>
              </a:rPr>
              <a:t>Luyện viết</a:t>
            </a:r>
            <a:r>
              <a:rPr lang="en-US" sz="3200">
                <a:latin typeface="Arial" charset="0"/>
              </a:rPr>
              <a:t>:</a:t>
            </a:r>
          </a:p>
        </p:txBody>
      </p:sp>
      <p:sp>
        <p:nvSpPr>
          <p:cNvPr id="102409" name="Rectangle 9"/>
          <p:cNvSpPr>
            <a:spLocks noChangeArrowheads="1"/>
          </p:cNvSpPr>
          <p:nvPr/>
        </p:nvSpPr>
        <p:spPr bwMode="auto">
          <a:xfrm>
            <a:off x="3352800" y="2209800"/>
            <a:ext cx="2590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sz="3600" b="1">
              <a:latin typeface="Arial" charset="0"/>
            </a:endParaRPr>
          </a:p>
        </p:txBody>
      </p:sp>
      <p:sp>
        <p:nvSpPr>
          <p:cNvPr id="102410" name="Rectangle 10"/>
          <p:cNvSpPr>
            <a:spLocks noChangeArrowheads="1"/>
          </p:cNvSpPr>
          <p:nvPr/>
        </p:nvSpPr>
        <p:spPr bwMode="auto">
          <a:xfrm>
            <a:off x="762000" y="2743200"/>
            <a:ext cx="7924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latin typeface="Arial" charset="0"/>
              </a:rPr>
              <a:t>Ăn quả nhớ kẻ trồng cây</a:t>
            </a:r>
          </a:p>
          <a:p>
            <a:pPr algn="ctr"/>
            <a:r>
              <a:rPr lang="en-US" sz="2800" b="1">
                <a:latin typeface="Arial" charset="0"/>
              </a:rPr>
              <a:t>Ăn khoai nhớ kẻ cho dây mà trồng.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5" grpId="0"/>
      <p:bldP spid="102406" grpId="0"/>
      <p:bldP spid="102409" grpId="0"/>
      <p:bldP spid="1024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graphicFrame>
        <p:nvGraphicFramePr>
          <p:cNvPr id="97441" name="Group 7329"/>
          <p:cNvGraphicFramePr>
            <a:graphicFrameLocks noGrp="1"/>
          </p:cNvGraphicFramePr>
          <p:nvPr/>
        </p:nvGraphicFramePr>
        <p:xfrm>
          <a:off x="304800" y="990600"/>
          <a:ext cx="8763000" cy="1600200"/>
        </p:xfrm>
        <a:graphic>
          <a:graphicData uri="http://schemas.openxmlformats.org/drawingml/2006/table">
            <a:tbl>
              <a:tblPr/>
              <a:tblGrid>
                <a:gridCol w="622300"/>
                <a:gridCol w="627063"/>
                <a:gridCol w="625475"/>
                <a:gridCol w="627062"/>
                <a:gridCol w="625475"/>
                <a:gridCol w="625475"/>
                <a:gridCol w="627063"/>
                <a:gridCol w="625475"/>
                <a:gridCol w="625475"/>
                <a:gridCol w="627062"/>
                <a:gridCol w="625475"/>
                <a:gridCol w="627063"/>
                <a:gridCol w="625475"/>
                <a:gridCol w="627062"/>
              </a:tblGrid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5135" name="Group 7071"/>
          <p:cNvGraphicFramePr>
            <a:graphicFrameLocks noGrp="1"/>
          </p:cNvGraphicFramePr>
          <p:nvPr>
            <p:ph sz="half" idx="1"/>
          </p:nvPr>
        </p:nvGraphicFramePr>
        <p:xfrm>
          <a:off x="228600" y="2971800"/>
          <a:ext cx="8686800" cy="838200"/>
        </p:xfrm>
        <a:graphic>
          <a:graphicData uri="http://schemas.openxmlformats.org/drawingml/2006/table">
            <a:tbl>
              <a:tblPr/>
              <a:tblGrid>
                <a:gridCol w="615950"/>
                <a:gridCol w="622300"/>
                <a:gridCol w="620713"/>
                <a:gridCol w="620712"/>
                <a:gridCol w="620713"/>
                <a:gridCol w="620712"/>
                <a:gridCol w="620713"/>
                <a:gridCol w="622300"/>
                <a:gridCol w="617537"/>
                <a:gridCol w="620713"/>
                <a:gridCol w="622300"/>
                <a:gridCol w="620712"/>
                <a:gridCol w="619125"/>
                <a:gridCol w="622300"/>
              </a:tblGrid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905" name="Group 7793"/>
          <p:cNvGraphicFramePr>
            <a:graphicFrameLocks noGrp="1"/>
          </p:cNvGraphicFramePr>
          <p:nvPr>
            <p:ph sz="half" idx="2"/>
          </p:nvPr>
        </p:nvGraphicFramePr>
        <p:xfrm>
          <a:off x="381000" y="4191000"/>
          <a:ext cx="8458200" cy="2514600"/>
        </p:xfrm>
        <a:graphic>
          <a:graphicData uri="http://schemas.openxmlformats.org/drawingml/2006/table">
            <a:tbl>
              <a:tblPr/>
              <a:tblGrid>
                <a:gridCol w="601663"/>
                <a:gridCol w="604837"/>
                <a:gridCol w="604838"/>
                <a:gridCol w="603250"/>
                <a:gridCol w="603250"/>
                <a:gridCol w="606425"/>
                <a:gridCol w="601662"/>
                <a:gridCol w="608013"/>
                <a:gridCol w="601662"/>
                <a:gridCol w="603250"/>
                <a:gridCol w="608013"/>
                <a:gridCol w="601662"/>
                <a:gridCol w="601663"/>
                <a:gridCol w="608012"/>
              </a:tblGrid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02" name="Rectangle 6350"/>
          <p:cNvSpPr>
            <a:spLocks noChangeArrowheads="1"/>
          </p:cNvSpPr>
          <p:nvPr/>
        </p:nvSpPr>
        <p:spPr bwMode="auto">
          <a:xfrm>
            <a:off x="700088" y="1281113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Arial" charset="0"/>
              </a:rPr>
              <a:t>Ă</a:t>
            </a:r>
          </a:p>
        </p:txBody>
      </p:sp>
      <p:sp>
        <p:nvSpPr>
          <p:cNvPr id="4603" name="Rectangle 6351"/>
          <p:cNvSpPr>
            <a:spLocks noChangeArrowheads="1"/>
          </p:cNvSpPr>
          <p:nvPr/>
        </p:nvSpPr>
        <p:spPr bwMode="auto">
          <a:xfrm>
            <a:off x="1828800" y="1281113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Ă</a:t>
            </a:r>
          </a:p>
        </p:txBody>
      </p:sp>
      <p:sp>
        <p:nvSpPr>
          <p:cNvPr id="4604" name="Rectangle 6352"/>
          <p:cNvSpPr>
            <a:spLocks noChangeArrowheads="1"/>
          </p:cNvSpPr>
          <p:nvPr/>
        </p:nvSpPr>
        <p:spPr bwMode="auto">
          <a:xfrm>
            <a:off x="3048000" y="1281113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Ă</a:t>
            </a:r>
          </a:p>
        </p:txBody>
      </p:sp>
      <p:sp>
        <p:nvSpPr>
          <p:cNvPr id="4605" name="Rectangle 6354"/>
          <p:cNvSpPr>
            <a:spLocks noChangeArrowheads="1"/>
          </p:cNvSpPr>
          <p:nvPr/>
        </p:nvSpPr>
        <p:spPr bwMode="auto">
          <a:xfrm>
            <a:off x="4267200" y="1281113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Ă</a:t>
            </a:r>
          </a:p>
        </p:txBody>
      </p:sp>
      <p:sp>
        <p:nvSpPr>
          <p:cNvPr id="4606" name="Rectangle 6398"/>
          <p:cNvSpPr>
            <a:spLocks noChangeArrowheads="1"/>
          </p:cNvSpPr>
          <p:nvPr/>
        </p:nvSpPr>
        <p:spPr bwMode="auto">
          <a:xfrm>
            <a:off x="5562600" y="1281113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Ă</a:t>
            </a:r>
          </a:p>
        </p:txBody>
      </p:sp>
      <p:sp>
        <p:nvSpPr>
          <p:cNvPr id="4607" name="Rectangle 6399"/>
          <p:cNvSpPr>
            <a:spLocks noChangeArrowheads="1"/>
          </p:cNvSpPr>
          <p:nvPr/>
        </p:nvSpPr>
        <p:spPr bwMode="auto">
          <a:xfrm>
            <a:off x="6824663" y="1281113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Ă</a:t>
            </a:r>
          </a:p>
        </p:txBody>
      </p:sp>
      <p:sp>
        <p:nvSpPr>
          <p:cNvPr id="4608" name="Rectangle 6400"/>
          <p:cNvSpPr>
            <a:spLocks noChangeArrowheads="1"/>
          </p:cNvSpPr>
          <p:nvPr/>
        </p:nvSpPr>
        <p:spPr bwMode="auto">
          <a:xfrm>
            <a:off x="8077200" y="1281113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Ă</a:t>
            </a:r>
          </a:p>
        </p:txBody>
      </p:sp>
      <p:sp>
        <p:nvSpPr>
          <p:cNvPr id="4609" name="Rectangle 6401"/>
          <p:cNvSpPr>
            <a:spLocks noChangeArrowheads="1"/>
          </p:cNvSpPr>
          <p:nvPr/>
        </p:nvSpPr>
        <p:spPr bwMode="auto">
          <a:xfrm>
            <a:off x="685800" y="2057400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Arial" charset="0"/>
              </a:rPr>
              <a:t>Â</a:t>
            </a:r>
          </a:p>
        </p:txBody>
      </p:sp>
      <p:sp>
        <p:nvSpPr>
          <p:cNvPr id="4610" name="Rectangle 6402"/>
          <p:cNvSpPr>
            <a:spLocks noChangeArrowheads="1"/>
          </p:cNvSpPr>
          <p:nvPr/>
        </p:nvSpPr>
        <p:spPr bwMode="auto">
          <a:xfrm>
            <a:off x="1876425" y="2085975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Â</a:t>
            </a:r>
          </a:p>
        </p:txBody>
      </p:sp>
      <p:sp>
        <p:nvSpPr>
          <p:cNvPr id="4611" name="Rectangle 6403"/>
          <p:cNvSpPr>
            <a:spLocks noChangeArrowheads="1"/>
          </p:cNvSpPr>
          <p:nvPr/>
        </p:nvSpPr>
        <p:spPr bwMode="auto">
          <a:xfrm>
            <a:off x="3124200" y="2085975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Â</a:t>
            </a:r>
          </a:p>
        </p:txBody>
      </p:sp>
      <p:sp>
        <p:nvSpPr>
          <p:cNvPr id="4612" name="Rectangle 6404"/>
          <p:cNvSpPr>
            <a:spLocks noChangeArrowheads="1"/>
          </p:cNvSpPr>
          <p:nvPr/>
        </p:nvSpPr>
        <p:spPr bwMode="auto">
          <a:xfrm>
            <a:off x="4219575" y="2071688"/>
            <a:ext cx="106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Arial" charset="0"/>
              </a:rPr>
              <a:t>Â</a:t>
            </a:r>
          </a:p>
        </p:txBody>
      </p:sp>
      <p:sp>
        <p:nvSpPr>
          <p:cNvPr id="4613" name="Rectangle 6405"/>
          <p:cNvSpPr>
            <a:spLocks noChangeArrowheads="1"/>
          </p:cNvSpPr>
          <p:nvPr/>
        </p:nvSpPr>
        <p:spPr bwMode="auto">
          <a:xfrm>
            <a:off x="5486400" y="2085975"/>
            <a:ext cx="106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Â</a:t>
            </a:r>
          </a:p>
        </p:txBody>
      </p:sp>
      <p:sp>
        <p:nvSpPr>
          <p:cNvPr id="4614" name="Rectangle 6406"/>
          <p:cNvSpPr>
            <a:spLocks noChangeArrowheads="1"/>
          </p:cNvSpPr>
          <p:nvPr/>
        </p:nvSpPr>
        <p:spPr bwMode="auto">
          <a:xfrm>
            <a:off x="6705600" y="2071688"/>
            <a:ext cx="106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Â</a:t>
            </a:r>
          </a:p>
        </p:txBody>
      </p:sp>
      <p:sp>
        <p:nvSpPr>
          <p:cNvPr id="4615" name="Rectangle 6407"/>
          <p:cNvSpPr>
            <a:spLocks noChangeArrowheads="1"/>
          </p:cNvSpPr>
          <p:nvPr/>
        </p:nvSpPr>
        <p:spPr bwMode="auto">
          <a:xfrm>
            <a:off x="8001000" y="2071688"/>
            <a:ext cx="106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Â</a:t>
            </a:r>
          </a:p>
        </p:txBody>
      </p:sp>
      <p:sp>
        <p:nvSpPr>
          <p:cNvPr id="4616" name="Rectangle 7791"/>
          <p:cNvSpPr>
            <a:spLocks noChangeArrowheads="1"/>
          </p:cNvSpPr>
          <p:nvPr/>
        </p:nvSpPr>
        <p:spPr bwMode="auto">
          <a:xfrm>
            <a:off x="1343025" y="4557713"/>
            <a:ext cx="65817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Arial" charset="0"/>
              </a:rPr>
              <a:t>Ăn quả nhớ kẻ trồng cây</a:t>
            </a:r>
          </a:p>
        </p:txBody>
      </p:sp>
      <p:sp>
        <p:nvSpPr>
          <p:cNvPr id="4617" name="Rectangle 7794"/>
          <p:cNvSpPr>
            <a:spLocks noChangeArrowheads="1"/>
          </p:cNvSpPr>
          <p:nvPr/>
        </p:nvSpPr>
        <p:spPr bwMode="auto">
          <a:xfrm>
            <a:off x="733425" y="5381625"/>
            <a:ext cx="8272463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Arial" charset="0"/>
              </a:rPr>
              <a:t>Ăn khoai nhớ kẻ cho dây mà trồng.</a:t>
            </a:r>
          </a:p>
        </p:txBody>
      </p:sp>
      <p:sp>
        <p:nvSpPr>
          <p:cNvPr id="4618" name="Rectangle 6401"/>
          <p:cNvSpPr>
            <a:spLocks noChangeArrowheads="1"/>
          </p:cNvSpPr>
          <p:nvPr/>
        </p:nvSpPr>
        <p:spPr bwMode="auto">
          <a:xfrm>
            <a:off x="685800" y="3048000"/>
            <a:ext cx="2590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Arial" charset="0"/>
              </a:rPr>
              <a:t>Âu Lạc</a:t>
            </a:r>
          </a:p>
        </p:txBody>
      </p:sp>
      <p:sp>
        <p:nvSpPr>
          <p:cNvPr id="4619" name="Rectangle 6401"/>
          <p:cNvSpPr>
            <a:spLocks noChangeArrowheads="1"/>
          </p:cNvSpPr>
          <p:nvPr/>
        </p:nvSpPr>
        <p:spPr bwMode="auto">
          <a:xfrm>
            <a:off x="3352800" y="3048000"/>
            <a:ext cx="2590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Arial" charset="0"/>
              </a:rPr>
              <a:t>Âu Lạc</a:t>
            </a:r>
          </a:p>
        </p:txBody>
      </p:sp>
      <p:sp>
        <p:nvSpPr>
          <p:cNvPr id="4620" name="Rectangle 6401"/>
          <p:cNvSpPr>
            <a:spLocks noChangeArrowheads="1"/>
          </p:cNvSpPr>
          <p:nvPr/>
        </p:nvSpPr>
        <p:spPr bwMode="auto">
          <a:xfrm>
            <a:off x="6400800" y="3048000"/>
            <a:ext cx="2590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Arial" charset="0"/>
              </a:rPr>
              <a:t>Âu Lạc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VIDEO_FILES_RECORD" val="&lt;Videos&gt;&lt;Video Name=&quot;FLV_270_1_10866.flv&quot; Position=&quot;1&quot; SlideID=&quot;270&quot;/&gt;&lt;/Videos&gt;&#10;"/>
  <p:tag name="MMPROD_UIDATA" val="&lt;database version=&quot;7.0&quot;&gt;&lt;object type=&quot;1&quot; unique_id=&quot;10001&quot;&gt;&lt;property id=&quot;20226&quot; value=&quot;D:\giao an\tập huấn pp\tập viết 1.ppt&quot;/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 - &amp;quot;Thứ  tư ngày 29  tháng 02 năm 2012&amp;quot;&quot;/&gt;&lt;property id=&quot;20307&quot; value=&quot;270&quot;/&gt;&lt;/object&gt;&lt;object type=&quot;3&quot; unique_id=&quot;10013&quot;&gt;&lt;property id=&quot;20148&quot; value=&quot;5&quot;/&gt;&lt;property id=&quot;20300&quot; value=&quot;Slide 12&quot;/&gt;&lt;property id=&quot;20307&quot; value=&quot;268&quot;/&gt;&lt;/object&gt;&lt;object type=&quot;3&quot; unique_id=&quot;10030&quot;&gt;&lt;property id=&quot;20148&quot; value=&quot;5&quot;/&gt;&lt;property id=&quot;20300&quot; value=&quot;Slide 1&quot;/&gt;&lt;property id=&quot;20307&quot; value=&quot;272&quot;/&gt;&lt;/object&gt;&lt;object type=&quot;3&quot; unique_id=&quot;10078&quot;&gt;&lt;property id=&quot;20148&quot; value=&quot;5&quot;/&gt;&lt;property id=&quot;20300&quot; value=&quot;Slide 3 - &amp;quot;Thứ  tư ngày 29  tháng 02 năm 2012&amp;quot;&quot;/&gt;&lt;property id=&quot;20307&quot; value=&quot;274&quot;/&gt;&lt;/object&gt;&lt;object type=&quot;3&quot; unique_id=&quot;10124&quot;&gt;&lt;property id=&quot;20148&quot; value=&quot;5&quot;/&gt;&lt;property id=&quot;20300&quot; value=&quot;Slide 4 - &amp;quot;Thứ  tư ngày 29  tháng 02 năm 2012&amp;quot;&quot;/&gt;&lt;property id=&quot;20307&quot; value=&quot;275&quot;/&gt;&lt;/object&gt;&lt;object type=&quot;3&quot; unique_id=&quot;10171&quot;&gt;&lt;property id=&quot;20148&quot; value=&quot;5&quot;/&gt;&lt;property id=&quot;20300&quot; value=&quot;Slide 9&quot;/&gt;&lt;property id=&quot;20307&quot; value=&quot;276&quot;/&gt;&lt;/object&gt;&lt;object type=&quot;3&quot; unique_id=&quot;10224&quot;&gt;&lt;property id=&quot;20148&quot; value=&quot;5&quot;/&gt;&lt;property id=&quot;20300&quot; value=&quot;Slide 10 - &amp;quot;Thứ  tư ngày 29  tháng 02 năm 2012&amp;quot;&quot;/&gt;&lt;property id=&quot;20307&quot; value=&quot;278&quot;/&gt;&lt;/object&gt;&lt;object type=&quot;3&quot; unique_id=&quot;10280&quot;&gt;&lt;property id=&quot;20148&quot; value=&quot;5&quot;/&gt;&lt;property id=&quot;20300&quot; value=&quot;Slide 11 - &amp;quot;Thứ  tư ngày 29  tháng 02 năm 2012&amp;quot;&quot;/&gt;&lt;property id=&quot;20307&quot; value=&quot;279&quot;/&gt;&lt;/object&gt;&lt;object type=&quot;3&quot; unique_id=&quot;10341&quot;&gt;&lt;property id=&quot;20148&quot; value=&quot;5&quot;/&gt;&lt;property id=&quot;20300&quot; value=&quot;Slide 8 - &amp;quot;Thứ  tư ngày 29  tháng 02 năm 2012&amp;quot;&quot;/&gt;&lt;property id=&quot;20307&quot; value=&quot;280&quot;/&gt;&lt;/object&gt;&lt;object type=&quot;3&quot; unique_id=&quot;10448&quot;&gt;&lt;property id=&quot;20148&quot; value=&quot;5&quot;/&gt;&lt;property id=&quot;20300&quot; value=&quot;Slide 5 - &amp;quot;Thứ  tư ngày 29  tháng 02 năm 2012&amp;quot;&quot;/&gt;&lt;property id=&quot;20307&quot; value=&quot;281&quot;/&gt;&lt;/object&gt;&lt;object type=&quot;3&quot; unique_id=&quot;10449&quot;&gt;&lt;property id=&quot;20148&quot; value=&quot;5&quot;/&gt;&lt;property id=&quot;20300&quot; value=&quot;Slide 6 - &amp;quot;Thứ  tư ngày 29  tháng 02 năm 2012&amp;quot;&quot;/&gt;&lt;property id=&quot;20307&quot; value=&quot;282&quot;/&gt;&lt;/object&gt;&lt;object type=&quot;3&quot; unique_id=&quot;10450&quot;&gt;&lt;property id=&quot;20148&quot; value=&quot;5&quot;/&gt;&lt;property id=&quot;20300&quot; value=&quot;Slide 7 - &amp;quot;Thứ  tư ngày 29  tháng 02 năm 2012&amp;quot;&quot;/&gt;&lt;property id=&quot;20307&quot; value=&quot;283&quot;/&gt;&lt;/object&gt;&lt;/object&gt;&lt;object type=&quot;10&quot; unique_id=&quot;10020&quot;&gt;&lt;object type=&quot;11&quot; unique_id=&quot;10021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85</Words>
  <Application>Microsoft Office PowerPoint</Application>
  <PresentationFormat>On-screen Show (4:3)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Times New Roman</vt:lpstr>
      <vt:lpstr>Arial</vt:lpstr>
      <vt:lpstr>1_Default Design</vt:lpstr>
      <vt:lpstr>Slide 1</vt:lpstr>
      <vt:lpstr>Slide 2</vt:lpstr>
      <vt:lpstr>Slide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Home</dc:creator>
  <cp:lastModifiedBy>CSTeam</cp:lastModifiedBy>
  <cp:revision>55</cp:revision>
  <dcterms:created xsi:type="dcterms:W3CDTF">2010-10-27T15:09:59Z</dcterms:created>
  <dcterms:modified xsi:type="dcterms:W3CDTF">2016-06-29T10:01:00Z</dcterms:modified>
</cp:coreProperties>
</file>