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7" r:id="rId2"/>
    <p:sldId id="257" r:id="rId3"/>
    <p:sldId id="277" r:id="rId4"/>
    <p:sldId id="279" r:id="rId5"/>
    <p:sldId id="290" r:id="rId6"/>
    <p:sldId id="291" r:id="rId7"/>
    <p:sldId id="292" r:id="rId8"/>
    <p:sldId id="261" r:id="rId9"/>
    <p:sldId id="281" r:id="rId10"/>
    <p:sldId id="262" r:id="rId11"/>
    <p:sldId id="266" r:id="rId12"/>
    <p:sldId id="267" r:id="rId13"/>
    <p:sldId id="268" r:id="rId14"/>
    <p:sldId id="269" r:id="rId15"/>
    <p:sldId id="270" r:id="rId16"/>
    <p:sldId id="271" r:id="rId17"/>
    <p:sldId id="288" r:id="rId18"/>
    <p:sldId id="295" r:id="rId19"/>
    <p:sldId id="296" r:id="rId20"/>
    <p:sldId id="282" r:id="rId21"/>
    <p:sldId id="294"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70" autoAdjust="0"/>
    <p:restoredTop sz="94660"/>
  </p:normalViewPr>
  <p:slideViewPr>
    <p:cSldViewPr>
      <p:cViewPr varScale="1">
        <p:scale>
          <a:sx n="38" d="100"/>
          <a:sy n="38" d="100"/>
        </p:scale>
        <p:origin x="-13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02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102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5" name="Rectangle 25"/>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2E9B855F-D35A-44F3-AFDA-CF6BF89A5D14}" type="slidenum">
              <a:rPr lang="en-US"/>
              <a:pPr>
                <a:defRPr/>
              </a:pPr>
              <a:t>‹#›</a:t>
            </a:fld>
            <a:endParaRPr lang="en-US"/>
          </a:p>
        </p:txBody>
      </p:sp>
      <p:sp>
        <p:nvSpPr>
          <p:cNvPr id="26" name="Rectangle 26"/>
          <p:cNvSpPr>
            <a:spLocks noGrp="1" noChangeArrowheads="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37264F3-D7D0-404A-87AC-6FDBC36925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89BC69D-0086-4CC6-9473-846FA0846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89583DB-C801-4598-8E0F-0A60BA7EDB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BA8B86E-8B42-448C-B785-804790A1A4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1216328-7716-4B2C-9C38-B7037DCCE8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BBAFCB66-88DA-4716-919B-9A7581264A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B9541EF4-867B-47B2-942D-A9F32F1933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EBF8C5A3-EE20-49F8-8BDD-47BB62A0B0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7FD5707-F5B5-4FE6-9033-4CBD6AC57A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A65AEAD-9140-4A49-9F52-4A78B3ADA0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92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92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92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92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92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92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E7B23FA1-8AC5-46CD-817E-FEC62706547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emyeutruong42.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Thieunhithegioilienhoan.mp3" TargetMode="Externa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 (14)"/>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WordArt 5"/>
          <p:cNvSpPr>
            <a:spLocks noChangeArrowheads="1" noChangeShapeType="1" noTextEdit="1"/>
          </p:cNvSpPr>
          <p:nvPr/>
        </p:nvSpPr>
        <p:spPr bwMode="auto">
          <a:xfrm rot="423256">
            <a:off x="2057400" y="3352800"/>
            <a:ext cx="4727575" cy="1724025"/>
          </a:xfrm>
          <a:prstGeom prst="rect">
            <a:avLst/>
          </a:prstGeom>
        </p:spPr>
        <p:txBody>
          <a:bodyPr wrap="none" fromWordArt="1">
            <a:prstTxWarp prst="textCascadeUp">
              <a:avLst>
                <a:gd name="adj" fmla="val 90287"/>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4920000" scaled="1"/>
                </a:gradFill>
                <a:latin typeface="Arial"/>
                <a:cs typeface="Arial"/>
              </a:rPr>
              <a:t>MÔN ĐẠO ĐỨC</a:t>
            </a:r>
          </a:p>
        </p:txBody>
      </p:sp>
      <p:pic>
        <p:nvPicPr>
          <p:cNvPr id="3076" name="Picture 6" descr="0 (32)"/>
          <p:cNvPicPr>
            <a:picLocks noChangeAspect="1" noChangeArrowheads="1" noCrop="1"/>
          </p:cNvPicPr>
          <p:nvPr/>
        </p:nvPicPr>
        <p:blipFill>
          <a:blip r:embed="rId4"/>
          <a:srcRect/>
          <a:stretch>
            <a:fillRect/>
          </a:stretch>
        </p:blipFill>
        <p:spPr bwMode="auto">
          <a:xfrm>
            <a:off x="19050" y="5105400"/>
            <a:ext cx="2038350" cy="1790700"/>
          </a:xfrm>
          <a:prstGeom prst="rect">
            <a:avLst/>
          </a:prstGeom>
          <a:noFill/>
          <a:ln w="9525">
            <a:noFill/>
            <a:miter lim="800000"/>
            <a:headEnd/>
            <a:tailEnd/>
          </a:ln>
        </p:spPr>
      </p:pic>
      <p:pic>
        <p:nvPicPr>
          <p:cNvPr id="3077" name="Picture 7" descr="0 (32)"/>
          <p:cNvPicPr>
            <a:picLocks noChangeAspect="1" noChangeArrowheads="1" noCrop="1"/>
          </p:cNvPicPr>
          <p:nvPr/>
        </p:nvPicPr>
        <p:blipFill>
          <a:blip r:embed="rId4"/>
          <a:srcRect/>
          <a:stretch>
            <a:fillRect/>
          </a:stretch>
        </p:blipFill>
        <p:spPr bwMode="auto">
          <a:xfrm>
            <a:off x="7105650" y="5105400"/>
            <a:ext cx="2038350" cy="1790700"/>
          </a:xfrm>
          <a:prstGeom prst="rect">
            <a:avLst/>
          </a:prstGeom>
          <a:noFill/>
          <a:ln w="9525">
            <a:noFill/>
            <a:miter lim="800000"/>
            <a:headEnd/>
            <a:tailEnd/>
          </a:ln>
        </p:spPr>
      </p:pic>
      <p:pic>
        <p:nvPicPr>
          <p:cNvPr id="43018" name="emyeutruong42.MP3">
            <a:hlinkClick r:id="" action="ppaction://media"/>
          </p:cNvPr>
          <p:cNvPicPr>
            <a:picLocks noRot="1" noChangeAspect="1" noChangeArrowheads="1"/>
          </p:cNvPicPr>
          <p:nvPr>
            <a:audioFile r:link="rId1"/>
          </p:nvPr>
        </p:nvPicPr>
        <p:blipFill>
          <a:blip r:embed="rId5"/>
          <a:srcRect/>
          <a:stretch>
            <a:fillRect/>
          </a:stretch>
        </p:blipFill>
        <p:spPr bwMode="auto">
          <a:xfrm>
            <a:off x="4495800" y="7086600"/>
            <a:ext cx="304800" cy="304800"/>
          </a:xfrm>
          <a:prstGeom prst="rect">
            <a:avLst/>
          </a:prstGeom>
          <a:noFill/>
          <a:ln w="9525">
            <a:noFill/>
            <a:miter lim="800000"/>
            <a:headEnd/>
            <a:tailEnd/>
          </a:ln>
        </p:spPr>
      </p:pic>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3681" fill="hold"/>
                                        <p:tgtEl>
                                          <p:spTgt spid="430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30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0" y="685800"/>
            <a:ext cx="9144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Đạo đức</a:t>
            </a:r>
            <a:r>
              <a:rPr lang="en-US" sz="2800">
                <a:solidFill>
                  <a:srgbClr val="FFFF00"/>
                </a:solidFill>
                <a:latin typeface="Arial" charset="0"/>
              </a:rPr>
              <a:t>:    Tôn trọng luật giao thông  </a:t>
            </a:r>
            <a:r>
              <a:rPr lang="en-US" sz="2000">
                <a:solidFill>
                  <a:srgbClr val="FFFF00"/>
                </a:solidFill>
                <a:latin typeface="Arial" charset="0"/>
              </a:rPr>
              <a:t>( Tiết 1)</a:t>
            </a:r>
          </a:p>
        </p:txBody>
      </p:sp>
      <p:sp>
        <p:nvSpPr>
          <p:cNvPr id="12296" name="Text Box 8"/>
          <p:cNvSpPr txBox="1">
            <a:spLocks noChangeArrowheads="1"/>
          </p:cNvSpPr>
          <p:nvPr/>
        </p:nvSpPr>
        <p:spPr bwMode="auto">
          <a:xfrm>
            <a:off x="914400" y="2286000"/>
            <a:ext cx="7239000" cy="708025"/>
          </a:xfrm>
          <a:prstGeom prst="rect">
            <a:avLst/>
          </a:prstGeom>
          <a:noFill/>
          <a:ln w="9525">
            <a:noFill/>
            <a:miter lim="800000"/>
            <a:headEnd/>
            <a:tailEnd/>
          </a:ln>
          <a:effectLst/>
        </p:spPr>
        <p:txBody>
          <a:bodyPr>
            <a:spAutoFit/>
          </a:bodyPr>
          <a:lstStyle/>
          <a:p>
            <a:pPr>
              <a:spcBef>
                <a:spcPct val="50000"/>
              </a:spcBef>
            </a:pPr>
            <a:r>
              <a:rPr lang="en-US" sz="2000" u="sng">
                <a:solidFill>
                  <a:srgbClr val="CC3300"/>
                </a:solidFill>
              </a:rPr>
              <a:t>Hoạt động 2</a:t>
            </a:r>
            <a:r>
              <a:rPr lang="en-US" sz="2000">
                <a:solidFill>
                  <a:srgbClr val="CC3300"/>
                </a:solidFill>
              </a:rPr>
              <a:t>:</a:t>
            </a:r>
            <a:r>
              <a:rPr lang="en-US" sz="2000"/>
              <a:t> Quan sát tranh và </a:t>
            </a:r>
            <a:r>
              <a:rPr lang="en-US" sz="2000">
                <a:latin typeface="Arial" charset="0"/>
              </a:rPr>
              <a:t>cho thầy biết những bức tranh cho chúng ta biết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6"/>
                                        </p:tgtEl>
                                        <p:attrNameLst>
                                          <p:attrName>style.visibility</p:attrName>
                                        </p:attrNameLst>
                                      </p:cBhvr>
                                      <p:to>
                                        <p:strVal val="visible"/>
                                      </p:to>
                                    </p:set>
                                    <p:anim calcmode="discrete" valueType="clr">
                                      <p:cBhvr override="childStyle">
                                        <p:cTn id="7" dur="80"/>
                                        <p:tgtEl>
                                          <p:spTgt spid="122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6"/>
                                        </p:tgtEl>
                                        <p:attrNameLst>
                                          <p:attrName>fillcolor</p:attrName>
                                        </p:attrNameLst>
                                      </p:cBhvr>
                                      <p:tavLst>
                                        <p:tav tm="0">
                                          <p:val>
                                            <p:clrVal>
                                              <a:schemeClr val="accent2"/>
                                            </p:clrVal>
                                          </p:val>
                                        </p:tav>
                                        <p:tav tm="50000">
                                          <p:val>
                                            <p:clrVal>
                                              <a:schemeClr val="hlink"/>
                                            </p:clrVal>
                                          </p:val>
                                        </p:tav>
                                      </p:tavLst>
                                    </p:anim>
                                    <p:set>
                                      <p:cBhvr>
                                        <p:cTn id="9" dur="80"/>
                                        <p:tgtEl>
                                          <p:spTgt spid="122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6"/>
          <p:cNvPicPr>
            <a:picLocks noChangeAspect="1" noChangeArrowheads="1"/>
          </p:cNvPicPr>
          <p:nvPr/>
        </p:nvPicPr>
        <p:blipFill>
          <a:blip r:embed="rId2">
            <a:lum bright="6000" contrast="24000"/>
          </a:blip>
          <a:srcRect r="1724" b="2632"/>
          <a:stretch>
            <a:fillRect/>
          </a:stretch>
        </p:blipFill>
        <p:spPr bwMode="auto">
          <a:xfrm>
            <a:off x="0" y="0"/>
            <a:ext cx="9144000" cy="4114800"/>
          </a:xfrm>
          <a:prstGeom prst="rect">
            <a:avLst/>
          </a:prstGeom>
          <a:noFill/>
          <a:ln w="38100">
            <a:solidFill>
              <a:srgbClr val="000000"/>
            </a:solidFill>
            <a:miter lim="800000"/>
            <a:headEnd/>
            <a:tailEnd/>
          </a:ln>
        </p:spPr>
      </p:pic>
      <p:sp>
        <p:nvSpPr>
          <p:cNvPr id="16389" name="Text Box 5"/>
          <p:cNvSpPr txBox="1">
            <a:spLocks noChangeArrowheads="1"/>
          </p:cNvSpPr>
          <p:nvPr/>
        </p:nvSpPr>
        <p:spPr bwMode="auto">
          <a:xfrm>
            <a:off x="3429000" y="4335463"/>
            <a:ext cx="1905000" cy="400050"/>
          </a:xfrm>
          <a:prstGeom prst="rect">
            <a:avLst/>
          </a:prstGeom>
          <a:noFill/>
          <a:ln w="9525">
            <a:noFill/>
            <a:miter lim="800000"/>
            <a:headEnd/>
            <a:tailEnd/>
          </a:ln>
          <a:effectLst/>
        </p:spPr>
        <p:txBody>
          <a:bodyPr>
            <a:spAutoFit/>
          </a:bodyPr>
          <a:lstStyle/>
          <a:p>
            <a:pPr>
              <a:spcBef>
                <a:spcPct val="50000"/>
              </a:spcBef>
            </a:pPr>
            <a:r>
              <a:rPr lang="en-US" sz="2000">
                <a:solidFill>
                  <a:srgbClr val="CC3300"/>
                </a:solidFill>
                <a:latin typeface="Arial" charset="0"/>
              </a:rPr>
              <a:t>Tranh 1</a:t>
            </a:r>
          </a:p>
        </p:txBody>
      </p:sp>
      <p:sp>
        <p:nvSpPr>
          <p:cNvPr id="16390" name="Text Box 6"/>
          <p:cNvSpPr txBox="1">
            <a:spLocks noChangeArrowheads="1"/>
          </p:cNvSpPr>
          <p:nvPr/>
        </p:nvSpPr>
        <p:spPr bwMode="auto">
          <a:xfrm>
            <a:off x="0" y="4953000"/>
            <a:ext cx="8839200" cy="400050"/>
          </a:xfrm>
          <a:prstGeom prst="rect">
            <a:avLst/>
          </a:prstGeom>
          <a:noFill/>
          <a:ln w="9525">
            <a:noFill/>
            <a:miter lim="800000"/>
            <a:headEnd/>
            <a:tailEnd/>
          </a:ln>
          <a:effectLst/>
        </p:spPr>
        <p:txBody>
          <a:bodyPr>
            <a:spAutoFit/>
          </a:bodyPr>
          <a:lstStyle/>
          <a:p>
            <a:pPr>
              <a:spcBef>
                <a:spcPct val="50000"/>
              </a:spcBef>
            </a:pPr>
            <a:r>
              <a:rPr lang="en-US" sz="2000">
                <a:latin typeface="Arial" charset="0"/>
              </a:rPr>
              <a:t>Các bạn đi xe đạp đúng đường bên phải ,chỉ đèo một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4)">
                                      <p:cBhvr>
                                        <p:cTn id="7" dur="2000"/>
                                        <p:tgtEl>
                                          <p:spTgt spid="1638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heel(4)">
                                      <p:cBhvr>
                                        <p:cTn id="10" dur="20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6390"/>
                                        </p:tgtEl>
                                        <p:attrNameLst>
                                          <p:attrName>style.visibility</p:attrName>
                                        </p:attrNameLst>
                                      </p:cBhvr>
                                      <p:to>
                                        <p:strVal val="visible"/>
                                      </p:to>
                                    </p:set>
                                    <p:anim calcmode="discrete" valueType="clr">
                                      <p:cBhvr override="childStyle">
                                        <p:cTn id="15" dur="80"/>
                                        <p:tgtEl>
                                          <p:spTgt spid="1639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390"/>
                                        </p:tgtEl>
                                        <p:attrNameLst>
                                          <p:attrName>fillcolor</p:attrName>
                                        </p:attrNameLst>
                                      </p:cBhvr>
                                      <p:tavLst>
                                        <p:tav tm="0">
                                          <p:val>
                                            <p:clrVal>
                                              <a:schemeClr val="accent2"/>
                                            </p:clrVal>
                                          </p:val>
                                        </p:tav>
                                        <p:tav tm="50000">
                                          <p:val>
                                            <p:clrVal>
                                              <a:schemeClr val="hlink"/>
                                            </p:clrVal>
                                          </p:val>
                                        </p:tav>
                                      </p:tavLst>
                                    </p:anim>
                                    <p:set>
                                      <p:cBhvr>
                                        <p:cTn id="17" dur="80"/>
                                        <p:tgtEl>
                                          <p:spTgt spid="163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304800"/>
            <a:ext cx="9144000" cy="4387850"/>
            <a:chOff x="1488" y="192"/>
            <a:chExt cx="2880" cy="2146"/>
          </a:xfrm>
        </p:grpSpPr>
        <p:pic>
          <p:nvPicPr>
            <p:cNvPr id="14340" name="Picture 5" descr="H2t41.jpg"/>
            <p:cNvPicPr>
              <a:picLocks noChangeAspect="1" noChangeArrowheads="1"/>
            </p:cNvPicPr>
            <p:nvPr/>
          </p:nvPicPr>
          <p:blipFill>
            <a:blip r:embed="rId2"/>
            <a:srcRect/>
            <a:stretch>
              <a:fillRect/>
            </a:stretch>
          </p:blipFill>
          <p:spPr bwMode="auto">
            <a:xfrm>
              <a:off x="1488" y="192"/>
              <a:ext cx="2880" cy="1920"/>
            </a:xfrm>
            <a:prstGeom prst="rect">
              <a:avLst/>
            </a:prstGeom>
            <a:noFill/>
            <a:ln w="9525">
              <a:noFill/>
              <a:miter lim="800000"/>
              <a:headEnd/>
              <a:tailEnd/>
            </a:ln>
          </p:spPr>
        </p:pic>
        <p:sp>
          <p:nvSpPr>
            <p:cNvPr id="14341" name="Text Box 6"/>
            <p:cNvSpPr txBox="1">
              <a:spLocks noChangeArrowheads="1"/>
            </p:cNvSpPr>
            <p:nvPr/>
          </p:nvSpPr>
          <p:spPr bwMode="auto">
            <a:xfrm>
              <a:off x="2352" y="2112"/>
              <a:ext cx="1008" cy="151"/>
            </a:xfrm>
            <a:prstGeom prst="rect">
              <a:avLst/>
            </a:prstGeom>
            <a:noFill/>
            <a:ln w="9525">
              <a:noFill/>
              <a:miter lim="800000"/>
              <a:headEnd/>
              <a:tailEnd/>
            </a:ln>
          </p:spPr>
          <p:txBody>
            <a:bodyPr>
              <a:spAutoFit/>
            </a:bodyPr>
            <a:lstStyle/>
            <a:p>
              <a:pPr eaLnBrk="1" hangingPunct="1">
                <a:spcBef>
                  <a:spcPct val="50000"/>
                </a:spcBef>
              </a:pPr>
              <a:endParaRPr lang="en-US" sz="1400">
                <a:latin typeface="Arial" charset="0"/>
              </a:endParaRPr>
            </a:p>
          </p:txBody>
        </p:sp>
        <p:sp>
          <p:nvSpPr>
            <p:cNvPr id="14342" name="Text Box 8"/>
            <p:cNvSpPr txBox="1">
              <a:spLocks noChangeArrowheads="1"/>
            </p:cNvSpPr>
            <p:nvPr/>
          </p:nvSpPr>
          <p:spPr bwMode="auto">
            <a:xfrm>
              <a:off x="2304" y="2112"/>
              <a:ext cx="1152" cy="226"/>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CC3300"/>
                  </a:solidFill>
                  <a:latin typeface="Arial" charset="0"/>
                </a:rPr>
                <a:t>Tranh 2</a:t>
              </a:r>
            </a:p>
          </p:txBody>
        </p:sp>
      </p:grpSp>
      <p:sp>
        <p:nvSpPr>
          <p:cNvPr id="17430" name="Text Box 22"/>
          <p:cNvSpPr txBox="1">
            <a:spLocks noChangeArrowheads="1"/>
          </p:cNvSpPr>
          <p:nvPr/>
        </p:nvSpPr>
        <p:spPr bwMode="auto">
          <a:xfrm>
            <a:off x="0" y="4953000"/>
            <a:ext cx="9144000" cy="400050"/>
          </a:xfrm>
          <a:prstGeom prst="rect">
            <a:avLst/>
          </a:prstGeom>
          <a:noFill/>
          <a:ln w="9525">
            <a:noFill/>
            <a:miter lim="800000"/>
            <a:headEnd/>
            <a:tailEnd/>
          </a:ln>
          <a:effectLst/>
        </p:spPr>
        <p:txBody>
          <a:bodyPr>
            <a:spAutoFit/>
          </a:bodyPr>
          <a:lstStyle/>
          <a:p>
            <a:pPr algn="ctr">
              <a:spcBef>
                <a:spcPct val="50000"/>
              </a:spcBef>
            </a:pPr>
            <a:r>
              <a:rPr lang="en-US" sz="2000">
                <a:latin typeface="Arial" charset="0"/>
              </a:rPr>
              <a:t>Xe chở quá nhiều người và đồ trên xe.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30"/>
                                        </p:tgtEl>
                                        <p:attrNameLst>
                                          <p:attrName>style.visibility</p:attrName>
                                        </p:attrNameLst>
                                      </p:cBhvr>
                                      <p:to>
                                        <p:strVal val="visible"/>
                                      </p:to>
                                    </p:set>
                                    <p:anim calcmode="discrete" valueType="clr">
                                      <p:cBhvr override="childStyle">
                                        <p:cTn id="12" dur="80"/>
                                        <p:tgtEl>
                                          <p:spTgt spid="1743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30"/>
                                        </p:tgtEl>
                                        <p:attrNameLst>
                                          <p:attrName>fillcolor</p:attrName>
                                        </p:attrNameLst>
                                      </p:cBhvr>
                                      <p:tavLst>
                                        <p:tav tm="0">
                                          <p:val>
                                            <p:clrVal>
                                              <a:schemeClr val="accent2"/>
                                            </p:clrVal>
                                          </p:val>
                                        </p:tav>
                                        <p:tav tm="50000">
                                          <p:val>
                                            <p:clrVal>
                                              <a:schemeClr val="hlink"/>
                                            </p:clrVal>
                                          </p:val>
                                        </p:tav>
                                      </p:tavLst>
                                    </p:anim>
                                    <p:set>
                                      <p:cBhvr>
                                        <p:cTn id="14" dur="80"/>
                                        <p:tgtEl>
                                          <p:spTgt spid="174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228600"/>
            <a:ext cx="9144000" cy="4389438"/>
            <a:chOff x="1392" y="144"/>
            <a:chExt cx="2784" cy="2199"/>
          </a:xfrm>
        </p:grpSpPr>
        <p:pic>
          <p:nvPicPr>
            <p:cNvPr id="15364" name="Picture 5" descr="H3t41.jpg"/>
            <p:cNvPicPr>
              <a:picLocks noChangeAspect="1" noChangeArrowheads="1"/>
            </p:cNvPicPr>
            <p:nvPr/>
          </p:nvPicPr>
          <p:blipFill>
            <a:blip r:embed="rId2"/>
            <a:srcRect/>
            <a:stretch>
              <a:fillRect/>
            </a:stretch>
          </p:blipFill>
          <p:spPr bwMode="auto">
            <a:xfrm>
              <a:off x="1392" y="144"/>
              <a:ext cx="2784" cy="1968"/>
            </a:xfrm>
            <a:prstGeom prst="rect">
              <a:avLst/>
            </a:prstGeom>
            <a:noFill/>
            <a:ln w="9525">
              <a:noFill/>
              <a:miter lim="800000"/>
              <a:headEnd/>
              <a:tailEnd/>
            </a:ln>
          </p:spPr>
        </p:pic>
        <p:sp>
          <p:nvSpPr>
            <p:cNvPr id="15365" name="Text Box 6"/>
            <p:cNvSpPr txBox="1">
              <a:spLocks noChangeArrowheads="1"/>
            </p:cNvSpPr>
            <p:nvPr/>
          </p:nvSpPr>
          <p:spPr bwMode="auto">
            <a:xfrm>
              <a:off x="2352" y="2112"/>
              <a:ext cx="960" cy="231"/>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CC3300"/>
                  </a:solidFill>
                  <a:latin typeface="Arial" charset="0"/>
                </a:rPr>
                <a:t>Tranh 3</a:t>
              </a:r>
            </a:p>
          </p:txBody>
        </p:sp>
      </p:grpSp>
      <p:sp>
        <p:nvSpPr>
          <p:cNvPr id="18439" name="Text Box 7"/>
          <p:cNvSpPr txBox="1">
            <a:spLocks noChangeArrowheads="1"/>
          </p:cNvSpPr>
          <p:nvPr/>
        </p:nvSpPr>
        <p:spPr bwMode="auto">
          <a:xfrm>
            <a:off x="0" y="5029200"/>
            <a:ext cx="9144000" cy="400050"/>
          </a:xfrm>
          <a:prstGeom prst="rect">
            <a:avLst/>
          </a:prstGeom>
          <a:noFill/>
          <a:ln w="9525">
            <a:noFill/>
            <a:miter lim="800000"/>
            <a:headEnd/>
            <a:tailEnd/>
          </a:ln>
          <a:effectLst/>
        </p:spPr>
        <p:txBody>
          <a:bodyPr>
            <a:spAutoFit/>
          </a:bodyPr>
          <a:lstStyle/>
          <a:p>
            <a:pPr>
              <a:spcBef>
                <a:spcPct val="50000"/>
              </a:spcBef>
            </a:pPr>
            <a:r>
              <a:rPr lang="en-US" sz="2000">
                <a:latin typeface="Arial" charset="0"/>
              </a:rPr>
              <a:t>Để trâu bò đi lại trên đường ảnh hưởng đến các phương tiện giao thông đi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39"/>
                                        </p:tgtEl>
                                        <p:attrNameLst>
                                          <p:attrName>style.visibility</p:attrName>
                                        </p:attrNameLst>
                                      </p:cBhvr>
                                      <p:to>
                                        <p:strVal val="visible"/>
                                      </p:to>
                                    </p:set>
                                    <p:anim calcmode="discrete" valueType="clr">
                                      <p:cBhvr override="childStyle">
                                        <p:cTn id="12" dur="80"/>
                                        <p:tgtEl>
                                          <p:spTgt spid="184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39"/>
                                        </p:tgtEl>
                                        <p:attrNameLst>
                                          <p:attrName>fillcolor</p:attrName>
                                        </p:attrNameLst>
                                      </p:cBhvr>
                                      <p:tavLst>
                                        <p:tav tm="0">
                                          <p:val>
                                            <p:clrVal>
                                              <a:schemeClr val="accent2"/>
                                            </p:clrVal>
                                          </p:val>
                                        </p:tav>
                                        <p:tav tm="50000">
                                          <p:val>
                                            <p:clrVal>
                                              <a:schemeClr val="hlink"/>
                                            </p:clrVal>
                                          </p:val>
                                        </p:tav>
                                      </p:tavLst>
                                    </p:anim>
                                    <p:set>
                                      <p:cBhvr>
                                        <p:cTn id="14" dur="80"/>
                                        <p:tgtEl>
                                          <p:spTgt spid="184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228600"/>
            <a:ext cx="9144000" cy="4184650"/>
            <a:chOff x="1440" y="144"/>
            <a:chExt cx="2736" cy="1996"/>
          </a:xfrm>
        </p:grpSpPr>
        <p:pic>
          <p:nvPicPr>
            <p:cNvPr id="16388" name="Picture 5" descr="H4t41.jpg"/>
            <p:cNvPicPr>
              <a:picLocks noChangeAspect="1" noChangeArrowheads="1"/>
            </p:cNvPicPr>
            <p:nvPr/>
          </p:nvPicPr>
          <p:blipFill>
            <a:blip r:embed="rId2"/>
            <a:srcRect/>
            <a:stretch>
              <a:fillRect/>
            </a:stretch>
          </p:blipFill>
          <p:spPr bwMode="auto">
            <a:xfrm>
              <a:off x="1440" y="144"/>
              <a:ext cx="2736" cy="1776"/>
            </a:xfrm>
            <a:prstGeom prst="rect">
              <a:avLst/>
            </a:prstGeom>
            <a:noFill/>
            <a:ln w="9525">
              <a:noFill/>
              <a:miter lim="800000"/>
              <a:headEnd/>
              <a:tailEnd/>
            </a:ln>
          </p:spPr>
        </p:pic>
        <p:sp>
          <p:nvSpPr>
            <p:cNvPr id="16389" name="Text Box 7"/>
            <p:cNvSpPr txBox="1">
              <a:spLocks noChangeArrowheads="1"/>
            </p:cNvSpPr>
            <p:nvPr/>
          </p:nvSpPr>
          <p:spPr bwMode="auto">
            <a:xfrm>
              <a:off x="2256" y="1920"/>
              <a:ext cx="1104" cy="220"/>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CC3300"/>
                  </a:solidFill>
                  <a:latin typeface="Arial" charset="0"/>
                </a:rPr>
                <a:t>Tranh 4</a:t>
              </a:r>
            </a:p>
          </p:txBody>
        </p:sp>
      </p:grpSp>
      <p:sp>
        <p:nvSpPr>
          <p:cNvPr id="19463" name="Text Box 7"/>
          <p:cNvSpPr txBox="1">
            <a:spLocks noChangeArrowheads="1"/>
          </p:cNvSpPr>
          <p:nvPr/>
        </p:nvSpPr>
        <p:spPr bwMode="auto">
          <a:xfrm>
            <a:off x="0" y="4792663"/>
            <a:ext cx="9144000" cy="400050"/>
          </a:xfrm>
          <a:prstGeom prst="rect">
            <a:avLst/>
          </a:prstGeom>
          <a:noFill/>
          <a:ln w="9525">
            <a:noFill/>
            <a:miter lim="800000"/>
            <a:headEnd/>
            <a:tailEnd/>
          </a:ln>
          <a:effectLst/>
        </p:spPr>
        <p:txBody>
          <a:bodyPr>
            <a:spAutoFit/>
          </a:bodyPr>
          <a:lstStyle/>
          <a:p>
            <a:pPr>
              <a:spcBef>
                <a:spcPct val="50000"/>
              </a:spcBef>
            </a:pPr>
            <a:r>
              <a:rPr lang="en-US" sz="2000">
                <a:latin typeface="Arial" charset="0"/>
              </a:rPr>
              <a:t>Đây là đường ngược chiều , xe đạp không được đi vào , sẽ gây tai nạn.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463"/>
                                        </p:tgtEl>
                                        <p:attrNameLst>
                                          <p:attrName>style.visibility</p:attrName>
                                        </p:attrNameLst>
                                      </p:cBhvr>
                                      <p:to>
                                        <p:strVal val="visible"/>
                                      </p:to>
                                    </p:set>
                                    <p:anim calcmode="discrete" valueType="clr">
                                      <p:cBhvr override="childStyle">
                                        <p:cTn id="12" dur="80"/>
                                        <p:tgtEl>
                                          <p:spTgt spid="1946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463"/>
                                        </p:tgtEl>
                                        <p:attrNameLst>
                                          <p:attrName>fillcolor</p:attrName>
                                        </p:attrNameLst>
                                      </p:cBhvr>
                                      <p:tavLst>
                                        <p:tav tm="0">
                                          <p:val>
                                            <p:clrVal>
                                              <a:schemeClr val="accent2"/>
                                            </p:clrVal>
                                          </p:val>
                                        </p:tav>
                                        <p:tav tm="50000">
                                          <p:val>
                                            <p:clrVal>
                                              <a:schemeClr val="hlink"/>
                                            </p:clrVal>
                                          </p:val>
                                        </p:tav>
                                      </p:tavLst>
                                    </p:anim>
                                    <p:set>
                                      <p:cBhvr>
                                        <p:cTn id="14" dur="80"/>
                                        <p:tgtEl>
                                          <p:spTgt spid="194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
          <p:cNvPicPr>
            <a:picLocks noChangeAspect="1" noChangeArrowheads="1"/>
          </p:cNvPicPr>
          <p:nvPr/>
        </p:nvPicPr>
        <p:blipFill>
          <a:blip r:embed="rId2">
            <a:lum contrast="30000"/>
          </a:blip>
          <a:srcRect l="1695" b="2579"/>
          <a:stretch>
            <a:fillRect/>
          </a:stretch>
        </p:blipFill>
        <p:spPr bwMode="auto">
          <a:xfrm>
            <a:off x="0" y="0"/>
            <a:ext cx="9144000" cy="3733800"/>
          </a:xfrm>
          <a:prstGeom prst="rect">
            <a:avLst/>
          </a:prstGeom>
          <a:noFill/>
          <a:ln w="38100">
            <a:solidFill>
              <a:srgbClr val="000000"/>
            </a:solidFill>
            <a:miter lim="800000"/>
            <a:headEnd/>
            <a:tailEnd/>
          </a:ln>
        </p:spPr>
      </p:pic>
      <p:sp>
        <p:nvSpPr>
          <p:cNvPr id="21509" name="Text Box 5"/>
          <p:cNvSpPr txBox="1">
            <a:spLocks noChangeArrowheads="1"/>
          </p:cNvSpPr>
          <p:nvPr/>
        </p:nvSpPr>
        <p:spPr bwMode="auto">
          <a:xfrm>
            <a:off x="3429000" y="4106863"/>
            <a:ext cx="1752600" cy="400050"/>
          </a:xfrm>
          <a:prstGeom prst="rect">
            <a:avLst/>
          </a:prstGeom>
          <a:noFill/>
          <a:ln w="9525">
            <a:noFill/>
            <a:miter lim="800000"/>
            <a:headEnd/>
            <a:tailEnd/>
          </a:ln>
          <a:effectLst/>
        </p:spPr>
        <p:txBody>
          <a:bodyPr>
            <a:spAutoFit/>
          </a:bodyPr>
          <a:lstStyle/>
          <a:p>
            <a:pPr>
              <a:spcBef>
                <a:spcPct val="50000"/>
              </a:spcBef>
            </a:pPr>
            <a:r>
              <a:rPr lang="en-US" sz="2000">
                <a:solidFill>
                  <a:srgbClr val="CC3300"/>
                </a:solidFill>
                <a:latin typeface="Arial" charset="0"/>
              </a:rPr>
              <a:t>Tranh 5</a:t>
            </a:r>
          </a:p>
        </p:txBody>
      </p:sp>
      <p:sp>
        <p:nvSpPr>
          <p:cNvPr id="21510" name="Text Box 6"/>
          <p:cNvSpPr txBox="1">
            <a:spLocks noChangeArrowheads="1"/>
          </p:cNvSpPr>
          <p:nvPr/>
        </p:nvSpPr>
        <p:spPr bwMode="auto">
          <a:xfrm>
            <a:off x="0" y="4800600"/>
            <a:ext cx="8915400" cy="400050"/>
          </a:xfrm>
          <a:prstGeom prst="rect">
            <a:avLst/>
          </a:prstGeom>
          <a:noFill/>
          <a:ln w="9525">
            <a:noFill/>
            <a:miter lim="800000"/>
            <a:headEnd/>
            <a:tailEnd/>
          </a:ln>
          <a:effectLst/>
        </p:spPr>
        <p:txBody>
          <a:bodyPr>
            <a:spAutoFit/>
          </a:bodyPr>
          <a:lstStyle/>
          <a:p>
            <a:pPr>
              <a:spcBef>
                <a:spcPct val="50000"/>
              </a:spcBef>
            </a:pPr>
            <a:r>
              <a:rPr lang="en-US" sz="2000">
                <a:latin typeface="Arial" charset="0"/>
              </a:rPr>
              <a:t>Mọi người nghiêm túc thực hiện theo tín hiệu của các biển báo giao thông.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4)">
                                      <p:cBhvr>
                                        <p:cTn id="7" dur="2000"/>
                                        <p:tgtEl>
                                          <p:spTgt spid="2150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wheel(4)">
                                      <p:cBhvr>
                                        <p:cTn id="10" dur="2000"/>
                                        <p:tgtEl>
                                          <p:spTgt spid="215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1510"/>
                                        </p:tgtEl>
                                        <p:attrNameLst>
                                          <p:attrName>style.visibility</p:attrName>
                                        </p:attrNameLst>
                                      </p:cBhvr>
                                      <p:to>
                                        <p:strVal val="visible"/>
                                      </p:to>
                                    </p:set>
                                    <p:anim calcmode="discrete" valueType="clr">
                                      <p:cBhvr override="childStyle">
                                        <p:cTn id="15" dur="80"/>
                                        <p:tgtEl>
                                          <p:spTgt spid="2151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1510"/>
                                        </p:tgtEl>
                                        <p:attrNameLst>
                                          <p:attrName>fillcolor</p:attrName>
                                        </p:attrNameLst>
                                      </p:cBhvr>
                                      <p:tavLst>
                                        <p:tav tm="0">
                                          <p:val>
                                            <p:clrVal>
                                              <a:schemeClr val="accent2"/>
                                            </p:clrVal>
                                          </p:val>
                                        </p:tav>
                                        <p:tav tm="50000">
                                          <p:val>
                                            <p:clrVal>
                                              <a:schemeClr val="hlink"/>
                                            </p:clrVal>
                                          </p:val>
                                        </p:tav>
                                      </p:tavLst>
                                    </p:anim>
                                    <p:set>
                                      <p:cBhvr>
                                        <p:cTn id="17" dur="80"/>
                                        <p:tgtEl>
                                          <p:spTgt spid="215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1"/>
          <p:cNvPicPr>
            <a:picLocks noChangeAspect="1" noChangeArrowheads="1"/>
          </p:cNvPicPr>
          <p:nvPr/>
        </p:nvPicPr>
        <p:blipFill>
          <a:blip r:embed="rId2">
            <a:lum contrast="42000"/>
          </a:blip>
          <a:srcRect l="1666" b="3355"/>
          <a:stretch>
            <a:fillRect/>
          </a:stretch>
        </p:blipFill>
        <p:spPr bwMode="auto">
          <a:xfrm>
            <a:off x="0" y="152400"/>
            <a:ext cx="9144000" cy="4038600"/>
          </a:xfrm>
          <a:prstGeom prst="rect">
            <a:avLst/>
          </a:prstGeom>
          <a:noFill/>
          <a:ln w="38100">
            <a:solidFill>
              <a:srgbClr val="000000"/>
            </a:solidFill>
            <a:miter lim="800000"/>
            <a:headEnd/>
            <a:tailEnd/>
          </a:ln>
        </p:spPr>
      </p:pic>
      <p:sp>
        <p:nvSpPr>
          <p:cNvPr id="22533" name="Text Box 5"/>
          <p:cNvSpPr txBox="1">
            <a:spLocks noChangeArrowheads="1"/>
          </p:cNvSpPr>
          <p:nvPr/>
        </p:nvSpPr>
        <p:spPr bwMode="auto">
          <a:xfrm>
            <a:off x="3505200" y="4343400"/>
            <a:ext cx="1828800" cy="400050"/>
          </a:xfrm>
          <a:prstGeom prst="rect">
            <a:avLst/>
          </a:prstGeom>
          <a:noFill/>
          <a:ln w="9525">
            <a:noFill/>
            <a:miter lim="800000"/>
            <a:headEnd/>
            <a:tailEnd/>
          </a:ln>
          <a:effectLst/>
        </p:spPr>
        <p:txBody>
          <a:bodyPr>
            <a:spAutoFit/>
          </a:bodyPr>
          <a:lstStyle/>
          <a:p>
            <a:pPr>
              <a:spcBef>
                <a:spcPct val="50000"/>
              </a:spcBef>
            </a:pPr>
            <a:r>
              <a:rPr lang="en-US" sz="1400">
                <a:latin typeface="Arial" charset="0"/>
              </a:rPr>
              <a:t>      </a:t>
            </a:r>
            <a:r>
              <a:rPr lang="en-US" sz="2000">
                <a:solidFill>
                  <a:srgbClr val="CC3300"/>
                </a:solidFill>
                <a:latin typeface="Arial" charset="0"/>
              </a:rPr>
              <a:t>Tranh 6</a:t>
            </a:r>
          </a:p>
        </p:txBody>
      </p:sp>
      <p:sp>
        <p:nvSpPr>
          <p:cNvPr id="22534" name="Text Box 6"/>
          <p:cNvSpPr txBox="1">
            <a:spLocks noChangeArrowheads="1"/>
          </p:cNvSpPr>
          <p:nvPr/>
        </p:nvSpPr>
        <p:spPr bwMode="auto">
          <a:xfrm>
            <a:off x="0" y="4953000"/>
            <a:ext cx="9144000" cy="708025"/>
          </a:xfrm>
          <a:prstGeom prst="rect">
            <a:avLst/>
          </a:prstGeom>
          <a:noFill/>
          <a:ln w="9525">
            <a:noFill/>
            <a:miter lim="800000"/>
            <a:headEnd/>
            <a:tailEnd/>
          </a:ln>
          <a:effectLst/>
        </p:spPr>
        <p:txBody>
          <a:bodyPr>
            <a:spAutoFit/>
          </a:bodyPr>
          <a:lstStyle/>
          <a:p>
            <a:pPr>
              <a:spcBef>
                <a:spcPct val="50000"/>
              </a:spcBef>
            </a:pPr>
            <a:r>
              <a:rPr lang="en-US" sz="2000">
                <a:latin typeface="Arial" charset="0"/>
              </a:rPr>
              <a:t>Thực hiện đúng luật giao thông . Vì mọi người đều đứng cách xa hàng rào chắn khi xe lửa chạy qua.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heel(4)">
                                      <p:cBhvr>
                                        <p:cTn id="7" dur="2000"/>
                                        <p:tgtEl>
                                          <p:spTgt spid="2253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wheel(4)">
                                      <p:cBhvr>
                                        <p:cTn id="10" dur="2000"/>
                                        <p:tgtEl>
                                          <p:spTgt spid="225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2534"/>
                                        </p:tgtEl>
                                        <p:attrNameLst>
                                          <p:attrName>style.visibility</p:attrName>
                                        </p:attrNameLst>
                                      </p:cBhvr>
                                      <p:to>
                                        <p:strVal val="visible"/>
                                      </p:to>
                                    </p:set>
                                    <p:anim calcmode="discrete" valueType="clr">
                                      <p:cBhvr override="childStyle">
                                        <p:cTn id="15" dur="80"/>
                                        <p:tgtEl>
                                          <p:spTgt spid="2253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2534"/>
                                        </p:tgtEl>
                                        <p:attrNameLst>
                                          <p:attrName>fillcolor</p:attrName>
                                        </p:attrNameLst>
                                      </p:cBhvr>
                                      <p:tavLst>
                                        <p:tav tm="0">
                                          <p:val>
                                            <p:clrVal>
                                              <a:schemeClr val="accent2"/>
                                            </p:clrVal>
                                          </p:val>
                                        </p:tav>
                                        <p:tav tm="50000">
                                          <p:val>
                                            <p:clrVal>
                                              <a:schemeClr val="hlink"/>
                                            </p:clrVal>
                                          </p:val>
                                        </p:tav>
                                      </p:tavLst>
                                    </p:anim>
                                    <p:set>
                                      <p:cBhvr>
                                        <p:cTn id="17" dur="80"/>
                                        <p:tgtEl>
                                          <p:spTgt spid="225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952500" y="0"/>
            <a:ext cx="10096500" cy="6858000"/>
            <a:chOff x="-624" y="-48"/>
            <a:chExt cx="6360" cy="4320"/>
          </a:xfrm>
        </p:grpSpPr>
        <p:pic>
          <p:nvPicPr>
            <p:cNvPr id="19459" name="Picture 3" descr="1"/>
            <p:cNvPicPr>
              <a:picLocks noChangeAspect="1" noChangeArrowheads="1"/>
            </p:cNvPicPr>
            <p:nvPr/>
          </p:nvPicPr>
          <p:blipFill>
            <a:blip r:embed="rId2">
              <a:lum bright="-6000" contrast="42000"/>
            </a:blip>
            <a:srcRect l="1695" r="325" b="6897"/>
            <a:stretch>
              <a:fillRect/>
            </a:stretch>
          </p:blipFill>
          <p:spPr bwMode="auto">
            <a:xfrm>
              <a:off x="2880" y="2964"/>
              <a:ext cx="2856" cy="1296"/>
            </a:xfrm>
            <a:prstGeom prst="rect">
              <a:avLst/>
            </a:prstGeom>
            <a:noFill/>
            <a:ln w="38100">
              <a:solidFill>
                <a:srgbClr val="000000"/>
              </a:solidFill>
              <a:miter lim="800000"/>
              <a:headEnd/>
              <a:tailEnd/>
            </a:ln>
          </p:spPr>
        </p:pic>
        <p:pic>
          <p:nvPicPr>
            <p:cNvPr id="19460" name="Picture 4" descr="2"/>
            <p:cNvPicPr>
              <a:picLocks noChangeAspect="1" noChangeArrowheads="1"/>
            </p:cNvPicPr>
            <p:nvPr/>
          </p:nvPicPr>
          <p:blipFill>
            <a:blip r:embed="rId3">
              <a:lum bright="-6000" contrast="42000"/>
            </a:blip>
            <a:srcRect l="1785" t="3448" r="1785"/>
            <a:stretch>
              <a:fillRect/>
            </a:stretch>
          </p:blipFill>
          <p:spPr bwMode="auto">
            <a:xfrm>
              <a:off x="36" y="2928"/>
              <a:ext cx="2640" cy="1344"/>
            </a:xfrm>
            <a:prstGeom prst="rect">
              <a:avLst/>
            </a:prstGeom>
            <a:noFill/>
            <a:ln w="38100">
              <a:solidFill>
                <a:srgbClr val="000000"/>
              </a:solidFill>
              <a:miter lim="800000"/>
              <a:headEnd/>
              <a:tailEnd/>
            </a:ln>
          </p:spPr>
        </p:pic>
        <p:pic>
          <p:nvPicPr>
            <p:cNvPr id="19461" name="Picture 5" descr="6"/>
            <p:cNvPicPr>
              <a:picLocks noChangeAspect="1" noChangeArrowheads="1"/>
            </p:cNvPicPr>
            <p:nvPr/>
          </p:nvPicPr>
          <p:blipFill>
            <a:blip r:embed="rId4">
              <a:lum bright="-6000" contrast="42000"/>
            </a:blip>
            <a:srcRect t="3448" r="1785" b="3448"/>
            <a:stretch>
              <a:fillRect/>
            </a:stretch>
          </p:blipFill>
          <p:spPr bwMode="auto">
            <a:xfrm>
              <a:off x="36" y="24"/>
              <a:ext cx="2640" cy="1320"/>
            </a:xfrm>
            <a:prstGeom prst="rect">
              <a:avLst/>
            </a:prstGeom>
            <a:noFill/>
            <a:ln w="38100">
              <a:solidFill>
                <a:srgbClr val="000000"/>
              </a:solidFill>
              <a:miter lim="800000"/>
              <a:headEnd/>
              <a:tailEnd/>
            </a:ln>
          </p:spPr>
        </p:pic>
        <p:sp>
          <p:nvSpPr>
            <p:cNvPr id="19462" name="Text Box 6"/>
            <p:cNvSpPr txBox="1">
              <a:spLocks noChangeArrowheads="1"/>
            </p:cNvSpPr>
            <p:nvPr/>
          </p:nvSpPr>
          <p:spPr bwMode="auto">
            <a:xfrm>
              <a:off x="-576" y="-48"/>
              <a:ext cx="872" cy="423"/>
            </a:xfrm>
            <a:prstGeom prst="rect">
              <a:avLst/>
            </a:prstGeom>
            <a:noFill/>
            <a:ln w="9525">
              <a:noFill/>
              <a:miter lim="800000"/>
              <a:headEnd/>
              <a:tailEnd/>
            </a:ln>
            <a:effectLst/>
          </p:spPr>
          <p:txBody>
            <a:bodyPr>
              <a:spAutoFit/>
            </a:bodyPr>
            <a:lstStyle/>
            <a:p>
              <a:pPr algn="r" eaLnBrk="1" hangingPunct="1">
                <a:spcBef>
                  <a:spcPct val="50000"/>
                </a:spcBef>
              </a:pPr>
              <a:r>
                <a:rPr lang="en-US" sz="3600" b="1">
                  <a:solidFill>
                    <a:srgbClr val="FF0000"/>
                  </a:solidFill>
                  <a:latin typeface="Arial" charset="0"/>
                </a:rPr>
                <a:t>1</a:t>
              </a:r>
            </a:p>
          </p:txBody>
        </p:sp>
        <p:pic>
          <p:nvPicPr>
            <p:cNvPr id="19463" name="Picture 7" descr="4"/>
            <p:cNvPicPr>
              <a:picLocks noChangeAspect="1" noChangeArrowheads="1"/>
            </p:cNvPicPr>
            <p:nvPr/>
          </p:nvPicPr>
          <p:blipFill>
            <a:blip r:embed="rId5">
              <a:lum bright="-6000" contrast="54000"/>
            </a:blip>
            <a:srcRect t="3334" r="1785" b="3334"/>
            <a:stretch>
              <a:fillRect/>
            </a:stretch>
          </p:blipFill>
          <p:spPr bwMode="auto">
            <a:xfrm>
              <a:off x="36" y="1416"/>
              <a:ext cx="2640" cy="1440"/>
            </a:xfrm>
            <a:prstGeom prst="rect">
              <a:avLst/>
            </a:prstGeom>
            <a:noFill/>
            <a:ln w="38100">
              <a:solidFill>
                <a:srgbClr val="000000"/>
              </a:solidFill>
              <a:miter lim="800000"/>
              <a:headEnd/>
              <a:tailEnd/>
            </a:ln>
          </p:spPr>
        </p:pic>
        <p:pic>
          <p:nvPicPr>
            <p:cNvPr id="19464" name="Picture 8" descr="3"/>
            <p:cNvPicPr>
              <a:picLocks noChangeAspect="1" noChangeArrowheads="1"/>
            </p:cNvPicPr>
            <p:nvPr/>
          </p:nvPicPr>
          <p:blipFill>
            <a:blip r:embed="rId6">
              <a:lum bright="-6000" contrast="60000"/>
            </a:blip>
            <a:srcRect l="-847" r="4237" b="2837"/>
            <a:stretch>
              <a:fillRect/>
            </a:stretch>
          </p:blipFill>
          <p:spPr bwMode="auto">
            <a:xfrm>
              <a:off x="2868" y="1428"/>
              <a:ext cx="2856" cy="1452"/>
            </a:xfrm>
            <a:prstGeom prst="rect">
              <a:avLst/>
            </a:prstGeom>
            <a:noFill/>
            <a:ln w="38100">
              <a:solidFill>
                <a:srgbClr val="000000"/>
              </a:solidFill>
              <a:miter lim="800000"/>
              <a:headEnd/>
              <a:tailEnd/>
            </a:ln>
          </p:spPr>
        </p:pic>
        <p:pic>
          <p:nvPicPr>
            <p:cNvPr id="19465" name="Picture 9" descr="5"/>
            <p:cNvPicPr>
              <a:picLocks noChangeAspect="1" noChangeArrowheads="1"/>
            </p:cNvPicPr>
            <p:nvPr/>
          </p:nvPicPr>
          <p:blipFill>
            <a:blip r:embed="rId7">
              <a:lum bright="-6000" contrast="54000"/>
            </a:blip>
            <a:srcRect l="424" t="2586" r="1271" b="862"/>
            <a:stretch>
              <a:fillRect/>
            </a:stretch>
          </p:blipFill>
          <p:spPr bwMode="auto">
            <a:xfrm>
              <a:off x="2880" y="36"/>
              <a:ext cx="2856" cy="1296"/>
            </a:xfrm>
            <a:prstGeom prst="rect">
              <a:avLst/>
            </a:prstGeom>
            <a:noFill/>
            <a:ln w="38100">
              <a:solidFill>
                <a:srgbClr val="000000"/>
              </a:solidFill>
              <a:miter lim="800000"/>
              <a:headEnd/>
              <a:tailEnd/>
            </a:ln>
          </p:spPr>
        </p:pic>
        <p:sp>
          <p:nvSpPr>
            <p:cNvPr id="19466" name="Text Box 10"/>
            <p:cNvSpPr txBox="1">
              <a:spLocks noChangeArrowheads="1"/>
            </p:cNvSpPr>
            <p:nvPr/>
          </p:nvSpPr>
          <p:spPr bwMode="auto">
            <a:xfrm>
              <a:off x="2256" y="0"/>
              <a:ext cx="872" cy="423"/>
            </a:xfrm>
            <a:prstGeom prst="rect">
              <a:avLst/>
            </a:prstGeom>
            <a:noFill/>
            <a:ln w="9525">
              <a:noFill/>
              <a:miter lim="800000"/>
              <a:headEnd/>
              <a:tailEnd/>
            </a:ln>
            <a:effectLst/>
          </p:spPr>
          <p:txBody>
            <a:bodyPr>
              <a:spAutoFit/>
            </a:bodyPr>
            <a:lstStyle/>
            <a:p>
              <a:pPr algn="r" eaLnBrk="1" hangingPunct="1">
                <a:spcBef>
                  <a:spcPct val="50000"/>
                </a:spcBef>
              </a:pPr>
              <a:r>
                <a:rPr lang="en-US" sz="3600" b="1">
                  <a:solidFill>
                    <a:srgbClr val="FF0000"/>
                  </a:solidFill>
                  <a:latin typeface="Arial" charset="0"/>
                </a:rPr>
                <a:t>2</a:t>
              </a:r>
            </a:p>
          </p:txBody>
        </p:sp>
        <p:sp>
          <p:nvSpPr>
            <p:cNvPr id="19467" name="Text Box 11"/>
            <p:cNvSpPr txBox="1">
              <a:spLocks noChangeArrowheads="1"/>
            </p:cNvSpPr>
            <p:nvPr/>
          </p:nvSpPr>
          <p:spPr bwMode="auto">
            <a:xfrm>
              <a:off x="-624" y="1344"/>
              <a:ext cx="872" cy="423"/>
            </a:xfrm>
            <a:prstGeom prst="rect">
              <a:avLst/>
            </a:prstGeom>
            <a:noFill/>
            <a:ln w="9525">
              <a:noFill/>
              <a:miter lim="800000"/>
              <a:headEnd/>
              <a:tailEnd/>
            </a:ln>
            <a:effectLst/>
          </p:spPr>
          <p:txBody>
            <a:bodyPr>
              <a:spAutoFit/>
            </a:bodyPr>
            <a:lstStyle/>
            <a:p>
              <a:pPr algn="r" eaLnBrk="1" hangingPunct="1">
                <a:spcBef>
                  <a:spcPct val="50000"/>
                </a:spcBef>
              </a:pPr>
              <a:r>
                <a:rPr lang="en-US" sz="3600" b="1">
                  <a:solidFill>
                    <a:srgbClr val="FF0000"/>
                  </a:solidFill>
                  <a:latin typeface="Arial" charset="0"/>
                </a:rPr>
                <a:t>3</a:t>
              </a:r>
            </a:p>
          </p:txBody>
        </p:sp>
        <p:sp>
          <p:nvSpPr>
            <p:cNvPr id="19468" name="Text Box 12"/>
            <p:cNvSpPr txBox="1">
              <a:spLocks noChangeArrowheads="1"/>
            </p:cNvSpPr>
            <p:nvPr/>
          </p:nvSpPr>
          <p:spPr bwMode="auto">
            <a:xfrm>
              <a:off x="2256" y="1380"/>
              <a:ext cx="872" cy="423"/>
            </a:xfrm>
            <a:prstGeom prst="rect">
              <a:avLst/>
            </a:prstGeom>
            <a:noFill/>
            <a:ln w="9525">
              <a:noFill/>
              <a:miter lim="800000"/>
              <a:headEnd/>
              <a:tailEnd/>
            </a:ln>
            <a:effectLst/>
          </p:spPr>
          <p:txBody>
            <a:bodyPr>
              <a:spAutoFit/>
            </a:bodyPr>
            <a:lstStyle/>
            <a:p>
              <a:pPr algn="r" eaLnBrk="1" hangingPunct="1">
                <a:spcBef>
                  <a:spcPct val="50000"/>
                </a:spcBef>
              </a:pPr>
              <a:r>
                <a:rPr lang="en-US" sz="3600" b="1">
                  <a:solidFill>
                    <a:srgbClr val="FF0000"/>
                  </a:solidFill>
                  <a:latin typeface="Arial" charset="0"/>
                </a:rPr>
                <a:t>4</a:t>
              </a:r>
            </a:p>
          </p:txBody>
        </p:sp>
        <p:sp>
          <p:nvSpPr>
            <p:cNvPr id="19469" name="Text Box 13"/>
            <p:cNvSpPr txBox="1">
              <a:spLocks noChangeArrowheads="1"/>
            </p:cNvSpPr>
            <p:nvPr/>
          </p:nvSpPr>
          <p:spPr bwMode="auto">
            <a:xfrm>
              <a:off x="-624" y="2832"/>
              <a:ext cx="872" cy="423"/>
            </a:xfrm>
            <a:prstGeom prst="rect">
              <a:avLst/>
            </a:prstGeom>
            <a:noFill/>
            <a:ln w="9525">
              <a:noFill/>
              <a:miter lim="800000"/>
              <a:headEnd/>
              <a:tailEnd/>
            </a:ln>
            <a:effectLst/>
          </p:spPr>
          <p:txBody>
            <a:bodyPr>
              <a:spAutoFit/>
            </a:bodyPr>
            <a:lstStyle/>
            <a:p>
              <a:pPr algn="r" eaLnBrk="1" hangingPunct="1">
                <a:spcBef>
                  <a:spcPct val="50000"/>
                </a:spcBef>
              </a:pPr>
              <a:r>
                <a:rPr lang="en-US" sz="3600" b="1">
                  <a:solidFill>
                    <a:srgbClr val="FF0000"/>
                  </a:solidFill>
                  <a:latin typeface="Arial" charset="0"/>
                </a:rPr>
                <a:t>5</a:t>
              </a:r>
            </a:p>
          </p:txBody>
        </p:sp>
        <p:sp>
          <p:nvSpPr>
            <p:cNvPr id="19470" name="Text Box 14"/>
            <p:cNvSpPr txBox="1">
              <a:spLocks noChangeArrowheads="1"/>
            </p:cNvSpPr>
            <p:nvPr/>
          </p:nvSpPr>
          <p:spPr bwMode="auto">
            <a:xfrm>
              <a:off x="2248" y="2841"/>
              <a:ext cx="872" cy="423"/>
            </a:xfrm>
            <a:prstGeom prst="rect">
              <a:avLst/>
            </a:prstGeom>
            <a:noFill/>
            <a:ln w="9525">
              <a:noFill/>
              <a:miter lim="800000"/>
              <a:headEnd/>
              <a:tailEnd/>
            </a:ln>
            <a:effectLst/>
          </p:spPr>
          <p:txBody>
            <a:bodyPr>
              <a:spAutoFit/>
            </a:bodyPr>
            <a:lstStyle/>
            <a:p>
              <a:pPr algn="r" eaLnBrk="1" hangingPunct="1">
                <a:spcBef>
                  <a:spcPct val="50000"/>
                </a:spcBef>
              </a:pPr>
              <a:r>
                <a:rPr lang="en-US" sz="3600" b="1">
                  <a:solidFill>
                    <a:srgbClr val="FF0000"/>
                  </a:solidFill>
                  <a:latin typeface="Arial" charset="0"/>
                </a:rPr>
                <a:t>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4)">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2800" smtClean="0">
                <a:solidFill>
                  <a:srgbClr val="FFFF00"/>
                </a:solidFill>
              </a:rPr>
              <a:t>Bài 2: Em hãy dự đoán xem điều gì có thế xảy ra trong các tình huống sau.</a:t>
            </a:r>
          </a:p>
        </p:txBody>
      </p:sp>
      <p:sp>
        <p:nvSpPr>
          <p:cNvPr id="54275" name="Rectangle 3"/>
          <p:cNvSpPr>
            <a:spLocks noGrp="1" noChangeArrowheads="1"/>
          </p:cNvSpPr>
          <p:nvPr>
            <p:ph type="body" idx="1"/>
          </p:nvPr>
        </p:nvSpPr>
        <p:spPr/>
        <p:txBody>
          <a:bodyPr/>
          <a:lstStyle/>
          <a:p>
            <a:pPr marL="609600" indent="-609600" eaLnBrk="1" hangingPunct="1">
              <a:buFontTx/>
              <a:buAutoNum type="arabicPeriod"/>
            </a:pPr>
            <a:r>
              <a:rPr lang="en-US" sz="2000" smtClean="0"/>
              <a:t>Một nhóm học sinh đang đá bóng giữa lòng đường.</a:t>
            </a:r>
          </a:p>
          <a:p>
            <a:pPr marL="609600" indent="-609600" eaLnBrk="1" hangingPunct="1">
              <a:buFontTx/>
              <a:buAutoNum type="arabicPeriod"/>
            </a:pPr>
            <a:r>
              <a:rPr lang="en-US" sz="2000" smtClean="0"/>
              <a:t>Hai bạn đang ngồi chơi trên đường tàu hoả.</a:t>
            </a:r>
          </a:p>
          <a:p>
            <a:pPr marL="609600" indent="-609600" eaLnBrk="1" hangingPunct="1">
              <a:buFontTx/>
              <a:buAutoNum type="arabicPeriod"/>
            </a:pPr>
            <a:r>
              <a:rPr lang="en-US" sz="2000" smtClean="0"/>
              <a:t>Hai người đang phơi rơm rạ trên đường quốc lộ.</a:t>
            </a:r>
          </a:p>
          <a:p>
            <a:pPr marL="609600" indent="-609600" eaLnBrk="1" hangingPunct="1">
              <a:buFontTx/>
              <a:buAutoNum type="arabicPeriod"/>
            </a:pPr>
            <a:r>
              <a:rPr lang="en-US" sz="2000" smtClean="0"/>
              <a:t>Một nhóm học sinh đang đứng xem và cổ vũ cho đám thanh niên đua xe máy trái phép.</a:t>
            </a:r>
          </a:p>
          <a:p>
            <a:pPr marL="609600" indent="-609600" eaLnBrk="1" hangingPunct="1">
              <a:buFontTx/>
              <a:buAutoNum type="arabicPeriod"/>
            </a:pPr>
            <a:r>
              <a:rPr lang="en-US" sz="2000" smtClean="0"/>
              <a:t>Học sinh tan trường đang tụ tập dưới lòng đường trước cổng trường.</a:t>
            </a:r>
          </a:p>
          <a:p>
            <a:pPr marL="609600" indent="-609600" eaLnBrk="1" hangingPunct="1">
              <a:buFontTx/>
              <a:buAutoNum type="arabicPeriod"/>
            </a:pPr>
            <a:r>
              <a:rPr lang="en-US" sz="2000" smtClean="0"/>
              <a:t>Để trâu bò đi lung tung trên đường quốc lộ.</a:t>
            </a:r>
          </a:p>
          <a:p>
            <a:pPr marL="609600" indent="-609600" eaLnBrk="1" hangingPunct="1">
              <a:buFontTx/>
              <a:buAutoNum type="arabicPeriod"/>
            </a:pPr>
            <a:r>
              <a:rPr lang="en-US" sz="2000" smtClean="0"/>
              <a:t>Đò qua sông chở quá số người quy định.</a:t>
            </a:r>
          </a:p>
          <a:p>
            <a:pPr marL="609600" indent="-609600" eaLnBrk="1" hangingPunct="1">
              <a:buFontTx/>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4275">
                                            <p:txEl>
                                              <p:pRg st="0" end="0"/>
                                            </p:txEl>
                                          </p:spTgt>
                                        </p:tgtEl>
                                        <p:attrNameLst>
                                          <p:attrName>style.visibility</p:attrName>
                                        </p:attrNameLst>
                                      </p:cBhvr>
                                      <p:to>
                                        <p:strVal val="visible"/>
                                      </p:to>
                                    </p:set>
                                    <p:anim calcmode="discrete" valueType="clr">
                                      <p:cBhvr override="childStyle">
                                        <p:cTn id="12" dur="80"/>
                                        <p:tgtEl>
                                          <p:spTgt spid="54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427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4275">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Effect transition="in" filter="fade">
                                      <p:cBhvr>
                                        <p:cTn id="19" dur="2000"/>
                                        <p:tgtEl>
                                          <p:spTgt spid="5427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54275">
                                            <p:txEl>
                                              <p:pRg st="2" end="2"/>
                                            </p:txEl>
                                          </p:spTgt>
                                        </p:tgtEl>
                                        <p:attrNameLst>
                                          <p:attrName>style.visibility</p:attrName>
                                        </p:attrNameLst>
                                      </p:cBhvr>
                                      <p:to>
                                        <p:strVal val="visible"/>
                                      </p:to>
                                    </p:set>
                                    <p:animEffect transition="in" filter="strips(downLeft)">
                                      <p:cBhvr>
                                        <p:cTn id="24" dur="500"/>
                                        <p:tgtEl>
                                          <p:spTgt spid="5427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54275">
                                            <p:txEl>
                                              <p:pRg st="3" end="3"/>
                                            </p:txEl>
                                          </p:spTgt>
                                        </p:tgtEl>
                                        <p:attrNameLst>
                                          <p:attrName>style.visibility</p:attrName>
                                        </p:attrNameLst>
                                      </p:cBhvr>
                                      <p:to>
                                        <p:strVal val="visible"/>
                                      </p:to>
                                    </p:set>
                                    <p:animEffect transition="in" filter="wipe(down)">
                                      <p:cBhvr>
                                        <p:cTn id="29" dur="500"/>
                                        <p:tgtEl>
                                          <p:spTgt spid="5427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54275">
                                            <p:txEl>
                                              <p:pRg st="4" end="4"/>
                                            </p:txEl>
                                          </p:spTgt>
                                        </p:tgtEl>
                                        <p:attrNameLst>
                                          <p:attrName>style.visibility</p:attrName>
                                        </p:attrNameLst>
                                      </p:cBhvr>
                                      <p:to>
                                        <p:strVal val="visible"/>
                                      </p:to>
                                    </p:set>
                                    <p:animEffect transition="in" filter="barn(inHorizontal)">
                                      <p:cBhvr>
                                        <p:cTn id="34" dur="500"/>
                                        <p:tgtEl>
                                          <p:spTgt spid="5427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nodeType="clickEffect">
                                  <p:stCondLst>
                                    <p:cond delay="0"/>
                                  </p:stCondLst>
                                  <p:childTnLst>
                                    <p:set>
                                      <p:cBhvr>
                                        <p:cTn id="38" dur="1" fill="hold">
                                          <p:stCondLst>
                                            <p:cond delay="0"/>
                                          </p:stCondLst>
                                        </p:cTn>
                                        <p:tgtEl>
                                          <p:spTgt spid="54275">
                                            <p:txEl>
                                              <p:pRg st="5" end="5"/>
                                            </p:txEl>
                                          </p:spTgt>
                                        </p:tgtEl>
                                        <p:attrNameLst>
                                          <p:attrName>style.visibility</p:attrName>
                                        </p:attrNameLst>
                                      </p:cBhvr>
                                      <p:to>
                                        <p:strVal val="visible"/>
                                      </p:to>
                                    </p:set>
                                    <p:animEffect transition="in" filter="wheel(4)">
                                      <p:cBhvr>
                                        <p:cTn id="39" dur="2000"/>
                                        <p:tgtEl>
                                          <p:spTgt spid="5427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54275">
                                            <p:txEl>
                                              <p:pRg st="6" end="6"/>
                                            </p:txEl>
                                          </p:spTgt>
                                        </p:tgtEl>
                                        <p:attrNameLst>
                                          <p:attrName>style.visibility</p:attrName>
                                        </p:attrNameLst>
                                      </p:cBhvr>
                                      <p:to>
                                        <p:strVal val="visible"/>
                                      </p:to>
                                    </p:set>
                                    <p:animEffect transition="in" filter="wipe(down)">
                                      <p:cBhvr>
                                        <p:cTn id="44" dur="500"/>
                                        <p:tgtEl>
                                          <p:spTgt spid="54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endParaRPr lang="en-US" sz="3600" smtClean="0"/>
          </a:p>
        </p:txBody>
      </p:sp>
      <p:sp>
        <p:nvSpPr>
          <p:cNvPr id="55299" name="Rectangle 3"/>
          <p:cNvSpPr>
            <a:spLocks noGrp="1" noChangeArrowheads="1"/>
          </p:cNvSpPr>
          <p:nvPr>
            <p:ph type="body" idx="1"/>
          </p:nvPr>
        </p:nvSpPr>
        <p:spPr/>
        <p:txBody>
          <a:bodyPr/>
          <a:lstStyle/>
          <a:p>
            <a:pPr eaLnBrk="1" hangingPunct="1">
              <a:buFontTx/>
              <a:buNone/>
            </a:pPr>
            <a:r>
              <a:rPr lang="en-US" sz="2400" smtClean="0"/>
              <a:t>-Các việc làm trong các tình huống của bài tập 2 là những việc làm dễ gây tai nạn giao thông, nguy hiểm đến sức khoẻ và tính mạng con người</a:t>
            </a:r>
          </a:p>
          <a:p>
            <a:pPr eaLnBrk="1" hangingPunct="1">
              <a:buFontTx/>
              <a:buNone/>
            </a:pPr>
            <a:r>
              <a:rPr lang="en-US" sz="2400" smtClean="0"/>
              <a:t>-Luật giao thông cần thực hiên moi lúc mọi nơi.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5299">
                                            <p:txEl>
                                              <p:pRg st="0" end="0"/>
                                            </p:txEl>
                                          </p:spTgt>
                                        </p:tgtEl>
                                        <p:attrNameLst>
                                          <p:attrName>style.visibility</p:attrName>
                                        </p:attrNameLst>
                                      </p:cBhvr>
                                      <p:to>
                                        <p:strVal val="visible"/>
                                      </p:to>
                                    </p:set>
                                    <p:anim calcmode="discrete" valueType="clr">
                                      <p:cBhvr override="childStyle">
                                        <p:cTn id="7" dur="80"/>
                                        <p:tgtEl>
                                          <p:spTgt spid="552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2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52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5299">
                                            <p:txEl>
                                              <p:pRg st="1" end="1"/>
                                            </p:txEl>
                                          </p:spTgt>
                                        </p:tgtEl>
                                        <p:attrNameLst>
                                          <p:attrName>style.visibility</p:attrName>
                                        </p:attrNameLst>
                                      </p:cBhvr>
                                      <p:to>
                                        <p:strVal val="visible"/>
                                      </p:to>
                                    </p:set>
                                    <p:anim calcmode="discrete" valueType="clr">
                                      <p:cBhvr override="childStyle">
                                        <p:cTn id="14" dur="80"/>
                                        <p:tgtEl>
                                          <p:spTgt spid="552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52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529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533400" y="533400"/>
            <a:ext cx="4572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Môn:  Đạo đức</a:t>
            </a:r>
          </a:p>
        </p:txBody>
      </p:sp>
      <p:sp>
        <p:nvSpPr>
          <p:cNvPr id="3079" name="Text Box 7"/>
          <p:cNvSpPr txBox="1">
            <a:spLocks noChangeArrowheads="1"/>
          </p:cNvSpPr>
          <p:nvPr/>
        </p:nvSpPr>
        <p:spPr bwMode="auto">
          <a:xfrm>
            <a:off x="533400" y="1752600"/>
            <a:ext cx="4038600" cy="400050"/>
          </a:xfrm>
          <a:prstGeom prst="rect">
            <a:avLst/>
          </a:prstGeom>
          <a:noFill/>
          <a:ln w="9525">
            <a:noFill/>
            <a:miter lim="800000"/>
            <a:headEnd/>
            <a:tailEnd/>
          </a:ln>
          <a:effectLst/>
        </p:spPr>
        <p:txBody>
          <a:bodyPr>
            <a:spAutoFit/>
          </a:bodyPr>
          <a:lstStyle/>
          <a:p>
            <a:pPr>
              <a:spcBef>
                <a:spcPct val="50000"/>
              </a:spcBef>
            </a:pPr>
            <a:r>
              <a:rPr lang="en-US" sz="2000" u="sng">
                <a:solidFill>
                  <a:srgbClr val="CC3300"/>
                </a:solidFill>
                <a:latin typeface="Arial" charset="0"/>
              </a:rPr>
              <a:t>Kiểm tra bài cũ</a:t>
            </a:r>
          </a:p>
        </p:txBody>
      </p:sp>
      <p:sp>
        <p:nvSpPr>
          <p:cNvPr id="3080" name="Rectangle 8"/>
          <p:cNvSpPr>
            <a:spLocks noChangeArrowheads="1"/>
          </p:cNvSpPr>
          <p:nvPr/>
        </p:nvSpPr>
        <p:spPr bwMode="auto">
          <a:xfrm>
            <a:off x="0" y="2971800"/>
            <a:ext cx="9144000" cy="400050"/>
          </a:xfrm>
          <a:prstGeom prst="rect">
            <a:avLst/>
          </a:prstGeom>
          <a:noFill/>
          <a:ln w="9525">
            <a:noFill/>
            <a:miter lim="800000"/>
            <a:headEnd/>
            <a:tailEnd/>
          </a:ln>
          <a:effectLst/>
        </p:spPr>
        <p:txBody>
          <a:bodyPr>
            <a:spAutoFit/>
          </a:bodyPr>
          <a:lstStyle/>
          <a:p>
            <a:r>
              <a:rPr lang="en-US" sz="2000">
                <a:latin typeface="Arial" charset="0"/>
              </a:rPr>
              <a:t>1.Em đã tham gia vào các hoạt động nhân đạo nào ở trường, ở địa phương ?</a:t>
            </a:r>
          </a:p>
        </p:txBody>
      </p:sp>
      <p:sp>
        <p:nvSpPr>
          <p:cNvPr id="3081" name="Rectangle 9"/>
          <p:cNvSpPr>
            <a:spLocks noChangeArrowheads="1"/>
          </p:cNvSpPr>
          <p:nvPr/>
        </p:nvSpPr>
        <p:spPr bwMode="auto">
          <a:xfrm rot="10800000" flipV="1">
            <a:off x="-1588" y="4860925"/>
            <a:ext cx="9145588" cy="400050"/>
          </a:xfrm>
          <a:prstGeom prst="rect">
            <a:avLst/>
          </a:prstGeom>
          <a:noFill/>
          <a:ln w="9525">
            <a:noFill/>
            <a:miter lim="800000"/>
            <a:headEnd/>
            <a:tailEnd/>
          </a:ln>
          <a:effectLst/>
        </p:spPr>
        <p:txBody>
          <a:bodyPr>
            <a:spAutoFit/>
          </a:bodyPr>
          <a:lstStyle/>
          <a:p>
            <a:pPr eaLnBrk="1" hangingPunct="1">
              <a:spcBef>
                <a:spcPct val="20000"/>
              </a:spcBef>
              <a:buClr>
                <a:schemeClr val="tx2"/>
              </a:buClr>
            </a:pPr>
            <a:r>
              <a:rPr lang="en-US" sz="2000">
                <a:latin typeface="Arial" charset="0"/>
              </a:rPr>
              <a:t>2.Em hãy đọc những câu ca dao, tục ngữ nói về lòng nhân đạo mà em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9"/>
                                        </p:tgtEl>
                                        <p:attrNameLst>
                                          <p:attrName>style.visibility</p:attrName>
                                        </p:attrNameLst>
                                      </p:cBhvr>
                                      <p:to>
                                        <p:strVal val="visible"/>
                                      </p:to>
                                    </p:set>
                                    <p:anim calcmode="discrete" valueType="clr">
                                      <p:cBhvr override="childStyle">
                                        <p:cTn id="7" dur="80"/>
                                        <p:tgtEl>
                                          <p:spTgt spid="30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9"/>
                                        </p:tgtEl>
                                        <p:attrNameLst>
                                          <p:attrName>fillcolor</p:attrName>
                                        </p:attrNameLst>
                                      </p:cBhvr>
                                      <p:tavLst>
                                        <p:tav tm="0">
                                          <p:val>
                                            <p:clrVal>
                                              <a:schemeClr val="accent2"/>
                                            </p:clrVal>
                                          </p:val>
                                        </p:tav>
                                        <p:tav tm="50000">
                                          <p:val>
                                            <p:clrVal>
                                              <a:schemeClr val="hlink"/>
                                            </p:clrVal>
                                          </p:val>
                                        </p:tav>
                                      </p:tavLst>
                                    </p:anim>
                                    <p:set>
                                      <p:cBhvr>
                                        <p:cTn id="9" dur="80"/>
                                        <p:tgtEl>
                                          <p:spTgt spid="307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80"/>
                                        </p:tgtEl>
                                        <p:attrNameLst>
                                          <p:attrName>style.visibility</p:attrName>
                                        </p:attrNameLst>
                                      </p:cBhvr>
                                      <p:to>
                                        <p:strVal val="visible"/>
                                      </p:to>
                                    </p:set>
                                    <p:anim calcmode="discrete" valueType="clr">
                                      <p:cBhvr override="childStyle">
                                        <p:cTn id="14" dur="80"/>
                                        <p:tgtEl>
                                          <p:spTgt spid="30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80"/>
                                        </p:tgtEl>
                                        <p:attrNameLst>
                                          <p:attrName>fillcolor</p:attrName>
                                        </p:attrNameLst>
                                      </p:cBhvr>
                                      <p:tavLst>
                                        <p:tav tm="0">
                                          <p:val>
                                            <p:clrVal>
                                              <a:schemeClr val="accent2"/>
                                            </p:clrVal>
                                          </p:val>
                                        </p:tav>
                                        <p:tav tm="50000">
                                          <p:val>
                                            <p:clrVal>
                                              <a:schemeClr val="hlink"/>
                                            </p:clrVal>
                                          </p:val>
                                        </p:tav>
                                      </p:tavLst>
                                    </p:anim>
                                    <p:set>
                                      <p:cBhvr>
                                        <p:cTn id="16" dur="80"/>
                                        <p:tgtEl>
                                          <p:spTgt spid="308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81"/>
                                        </p:tgtEl>
                                        <p:attrNameLst>
                                          <p:attrName>style.visibility</p:attrName>
                                        </p:attrNameLst>
                                      </p:cBhvr>
                                      <p:to>
                                        <p:strVal val="visible"/>
                                      </p:to>
                                    </p:set>
                                    <p:anim calcmode="discrete" valueType="clr">
                                      <p:cBhvr override="childStyle">
                                        <p:cTn id="21"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81"/>
                                        </p:tgtEl>
                                        <p:attrNameLst>
                                          <p:attrName>fillcolor</p:attrName>
                                        </p:attrNameLst>
                                      </p:cBhvr>
                                      <p:tavLst>
                                        <p:tav tm="0">
                                          <p:val>
                                            <p:clrVal>
                                              <a:schemeClr val="accent2"/>
                                            </p:clrVal>
                                          </p:val>
                                        </p:tav>
                                        <p:tav tm="50000">
                                          <p:val>
                                            <p:clrVal>
                                              <a:schemeClr val="hlink"/>
                                            </p:clrVal>
                                          </p:val>
                                        </p:tav>
                                      </p:tavLst>
                                    </p:anim>
                                    <p:set>
                                      <p:cBhvr>
                                        <p:cTn id="23" dur="80"/>
                                        <p:tgtEl>
                                          <p:spTgt spid="30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0" y="609600"/>
            <a:ext cx="9144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Đạo đức</a:t>
            </a:r>
            <a:r>
              <a:rPr lang="en-US" sz="2800">
                <a:solidFill>
                  <a:srgbClr val="FFFF00"/>
                </a:solidFill>
                <a:latin typeface="Arial" charset="0"/>
              </a:rPr>
              <a:t> :  Tôn trọng luật giao thông </a:t>
            </a:r>
            <a:r>
              <a:rPr lang="en-US" sz="2000">
                <a:solidFill>
                  <a:srgbClr val="FFFF00"/>
                </a:solidFill>
                <a:latin typeface="Arial" charset="0"/>
              </a:rPr>
              <a:t>( Tiết 1)</a:t>
            </a:r>
          </a:p>
        </p:txBody>
      </p:sp>
      <p:sp>
        <p:nvSpPr>
          <p:cNvPr id="35847" name="Rectangle 7"/>
          <p:cNvSpPr>
            <a:spLocks noChangeArrowheads="1"/>
          </p:cNvSpPr>
          <p:nvPr/>
        </p:nvSpPr>
        <p:spPr bwMode="auto">
          <a:xfrm>
            <a:off x="0" y="2209800"/>
            <a:ext cx="9144000" cy="1938338"/>
          </a:xfrm>
          <a:prstGeom prst="rect">
            <a:avLst/>
          </a:prstGeom>
          <a:noFill/>
          <a:ln w="9525">
            <a:noFill/>
            <a:miter lim="800000"/>
            <a:headEnd/>
            <a:tailEnd/>
          </a:ln>
          <a:effectLst/>
        </p:spPr>
        <p:txBody>
          <a:bodyPr>
            <a:spAutoFit/>
          </a:bodyPr>
          <a:lstStyle/>
          <a:p>
            <a:pPr eaLnBrk="1" hangingPunct="1">
              <a:spcBef>
                <a:spcPct val="50000"/>
              </a:spcBef>
            </a:pPr>
            <a:r>
              <a:rPr lang="en-US" sz="2000" u="sng">
                <a:solidFill>
                  <a:srgbClr val="CC3300"/>
                </a:solidFill>
                <a:latin typeface="Arial" charset="0"/>
              </a:rPr>
              <a:t>Kết luận</a:t>
            </a:r>
            <a:r>
              <a:rPr lang="en-US" sz="2000">
                <a:latin typeface="Arial" charset="0"/>
              </a:rPr>
              <a:t>:   Hiện nay, tai nạn giao thông xảy ra ngày càng nhiều. Nguyên nhân là do thiên tai, hoặc do công trình giao thông thiếu chắc chắn, nhưng chủ yếu vẫn là do sự thiếu ý thức của người tham gia giao thông không những gây ra hậu quả nặng nề cho chính người tham gia giao thông mà còn gây thiệt hại cho nền kinh tế. Vì vậy chúng ta phải biết tôn trọng, nghiêm chỉnh chấp hành Luật Giao thông.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wedge">
                                      <p:cBhvr>
                                        <p:cTn id="7" dur="2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58000"/>
          </a:xfrm>
          <a:prstGeom prst="rect">
            <a:avLst/>
          </a:prstGeom>
          <a:noFill/>
          <a:ln w="76200">
            <a:solidFill>
              <a:srgbClr val="FFFF00"/>
            </a:solidFill>
            <a:miter lim="800000"/>
            <a:headEnd/>
            <a:tailEnd/>
          </a:ln>
          <a:effectLst/>
        </p:spPr>
        <p:txBody>
          <a:bodyPr wrap="none" anchor="ctr"/>
          <a:lstStyle/>
          <a:p>
            <a:endParaRPr lang="en-US" sz="1600">
              <a:latin typeface="Arial" charset="0"/>
            </a:endParaRPr>
          </a:p>
        </p:txBody>
      </p:sp>
      <p:pic>
        <p:nvPicPr>
          <p:cNvPr id="53251" name="Picture 3" descr="rose001"/>
          <p:cNvPicPr>
            <a:picLocks noChangeAspect="1" noChangeArrowheads="1"/>
          </p:cNvPicPr>
          <p:nvPr/>
        </p:nvPicPr>
        <p:blipFill>
          <a:blip r:embed="rId4"/>
          <a:srcRect/>
          <a:stretch>
            <a:fillRect/>
          </a:stretch>
        </p:blipFill>
        <p:spPr bwMode="auto">
          <a:xfrm>
            <a:off x="2286000" y="914400"/>
            <a:ext cx="3857625" cy="4876800"/>
          </a:xfrm>
          <a:prstGeom prst="rect">
            <a:avLst/>
          </a:prstGeom>
          <a:noFill/>
          <a:ln w="9525">
            <a:noFill/>
            <a:miter lim="800000"/>
            <a:headEnd/>
            <a:tailEnd/>
          </a:ln>
        </p:spPr>
      </p:pic>
      <p:sp>
        <p:nvSpPr>
          <p:cNvPr id="53252" name="Rectangle 4"/>
          <p:cNvSpPr>
            <a:spLocks noGrp="1" noChangeArrowheads="1"/>
          </p:cNvSpPr>
          <p:nvPr>
            <p:ph type="title"/>
          </p:nvPr>
        </p:nvSpPr>
        <p:spPr>
          <a:xfrm>
            <a:off x="1524000" y="487363"/>
            <a:ext cx="5791200" cy="533400"/>
          </a:xfrm>
        </p:spPr>
        <p:txBody>
          <a:bodyPr/>
          <a:lstStyle/>
          <a:p>
            <a:pPr eaLnBrk="1" hangingPunct="1">
              <a:defRPr/>
            </a:pPr>
            <a:r>
              <a:rPr lang="en-US" sz="3600" b="1" smtClean="0">
                <a:solidFill>
                  <a:schemeClr val="accent2"/>
                </a:solidFill>
              </a:rPr>
              <a:t>TiẾT HỌC KẾT THÚC</a:t>
            </a:r>
          </a:p>
        </p:txBody>
      </p:sp>
      <p:grpSp>
        <p:nvGrpSpPr>
          <p:cNvPr id="23557" name="Group 5"/>
          <p:cNvGrpSpPr>
            <a:grpSpLocks/>
          </p:cNvGrpSpPr>
          <p:nvPr/>
        </p:nvGrpSpPr>
        <p:grpSpPr bwMode="auto">
          <a:xfrm>
            <a:off x="0" y="6400800"/>
            <a:ext cx="9144000" cy="476250"/>
            <a:chOff x="0" y="4020"/>
            <a:chExt cx="5760" cy="300"/>
          </a:xfrm>
        </p:grpSpPr>
        <p:pic>
          <p:nvPicPr>
            <p:cNvPr id="23596" name="Picture 6" descr="pink_flower_divider_md_wht"/>
            <p:cNvPicPr>
              <a:picLocks noChangeAspect="1" noChangeArrowheads="1" noCrop="1"/>
            </p:cNvPicPr>
            <p:nvPr/>
          </p:nvPicPr>
          <p:blipFill>
            <a:blip r:embed="rId5"/>
            <a:srcRect/>
            <a:stretch>
              <a:fillRect/>
            </a:stretch>
          </p:blipFill>
          <p:spPr bwMode="auto">
            <a:xfrm>
              <a:off x="0" y="4020"/>
              <a:ext cx="2064" cy="300"/>
            </a:xfrm>
            <a:prstGeom prst="rect">
              <a:avLst/>
            </a:prstGeom>
            <a:noFill/>
            <a:ln w="9525">
              <a:noFill/>
              <a:miter lim="800000"/>
              <a:headEnd/>
              <a:tailEnd/>
            </a:ln>
          </p:spPr>
        </p:pic>
        <p:pic>
          <p:nvPicPr>
            <p:cNvPr id="23597" name="Picture 7" descr="pink_flower_divider_md_wht"/>
            <p:cNvPicPr>
              <a:picLocks noChangeAspect="1" noChangeArrowheads="1" noCrop="1"/>
            </p:cNvPicPr>
            <p:nvPr/>
          </p:nvPicPr>
          <p:blipFill>
            <a:blip r:embed="rId5"/>
            <a:srcRect/>
            <a:stretch>
              <a:fillRect/>
            </a:stretch>
          </p:blipFill>
          <p:spPr bwMode="auto">
            <a:xfrm>
              <a:off x="1824" y="4020"/>
              <a:ext cx="2064" cy="300"/>
            </a:xfrm>
            <a:prstGeom prst="rect">
              <a:avLst/>
            </a:prstGeom>
            <a:noFill/>
            <a:ln w="9525">
              <a:noFill/>
              <a:miter lim="800000"/>
              <a:headEnd/>
              <a:tailEnd/>
            </a:ln>
          </p:spPr>
        </p:pic>
        <p:pic>
          <p:nvPicPr>
            <p:cNvPr id="23598" name="Picture 8" descr="pink_flower_divider_md_wht"/>
            <p:cNvPicPr>
              <a:picLocks noChangeAspect="1" noChangeArrowheads="1" noCrop="1"/>
            </p:cNvPicPr>
            <p:nvPr/>
          </p:nvPicPr>
          <p:blipFill>
            <a:blip r:embed="rId5"/>
            <a:srcRect/>
            <a:stretch>
              <a:fillRect/>
            </a:stretch>
          </p:blipFill>
          <p:spPr bwMode="auto">
            <a:xfrm>
              <a:off x="3696" y="4020"/>
              <a:ext cx="2064" cy="300"/>
            </a:xfrm>
            <a:prstGeom prst="rect">
              <a:avLst/>
            </a:prstGeom>
            <a:noFill/>
            <a:ln w="9525">
              <a:noFill/>
              <a:miter lim="800000"/>
              <a:headEnd/>
              <a:tailEnd/>
            </a:ln>
          </p:spPr>
        </p:pic>
      </p:grpSp>
      <p:pic>
        <p:nvPicPr>
          <p:cNvPr id="23558" name="Picture 9" descr="0 (50)"/>
          <p:cNvPicPr>
            <a:picLocks noChangeAspect="1" noChangeArrowheads="1" noCrop="1"/>
          </p:cNvPicPr>
          <p:nvPr/>
        </p:nvPicPr>
        <p:blipFill>
          <a:blip r:embed="rId6" cstate="print"/>
          <a:srcRect/>
          <a:stretch>
            <a:fillRect/>
          </a:stretch>
        </p:blipFill>
        <p:spPr bwMode="auto">
          <a:xfrm>
            <a:off x="2819400" y="6410325"/>
            <a:ext cx="533400" cy="447675"/>
          </a:xfrm>
          <a:prstGeom prst="rect">
            <a:avLst/>
          </a:prstGeom>
          <a:noFill/>
          <a:ln w="9525">
            <a:noFill/>
            <a:miter lim="800000"/>
            <a:headEnd/>
            <a:tailEnd/>
          </a:ln>
        </p:spPr>
      </p:pic>
      <p:pic>
        <p:nvPicPr>
          <p:cNvPr id="23559" name="Picture 10" descr="0 (50)"/>
          <p:cNvPicPr>
            <a:picLocks noChangeAspect="1" noChangeArrowheads="1" noCrop="1"/>
          </p:cNvPicPr>
          <p:nvPr/>
        </p:nvPicPr>
        <p:blipFill>
          <a:blip r:embed="rId6" cstate="print"/>
          <a:srcRect/>
          <a:stretch>
            <a:fillRect/>
          </a:stretch>
        </p:blipFill>
        <p:spPr bwMode="auto">
          <a:xfrm>
            <a:off x="5562600" y="6400800"/>
            <a:ext cx="533400" cy="447675"/>
          </a:xfrm>
          <a:prstGeom prst="rect">
            <a:avLst/>
          </a:prstGeom>
          <a:noFill/>
          <a:ln w="9525">
            <a:noFill/>
            <a:miter lim="800000"/>
            <a:headEnd/>
            <a:tailEnd/>
          </a:ln>
        </p:spPr>
      </p:pic>
      <p:pic>
        <p:nvPicPr>
          <p:cNvPr id="23560" name="Picture 11" descr="0 (50)"/>
          <p:cNvPicPr>
            <a:picLocks noChangeAspect="1" noChangeArrowheads="1" noCrop="1"/>
          </p:cNvPicPr>
          <p:nvPr/>
        </p:nvPicPr>
        <p:blipFill>
          <a:blip r:embed="rId6" cstate="print"/>
          <a:srcRect/>
          <a:stretch>
            <a:fillRect/>
          </a:stretch>
        </p:blipFill>
        <p:spPr bwMode="auto">
          <a:xfrm>
            <a:off x="0" y="6400800"/>
            <a:ext cx="533400" cy="447675"/>
          </a:xfrm>
          <a:prstGeom prst="rect">
            <a:avLst/>
          </a:prstGeom>
          <a:noFill/>
          <a:ln w="9525">
            <a:noFill/>
            <a:miter lim="800000"/>
            <a:headEnd/>
            <a:tailEnd/>
          </a:ln>
        </p:spPr>
      </p:pic>
      <p:pic>
        <p:nvPicPr>
          <p:cNvPr id="23561" name="Picture 12" descr="0 (50)"/>
          <p:cNvPicPr>
            <a:picLocks noChangeAspect="1" noChangeArrowheads="1" noCrop="1"/>
          </p:cNvPicPr>
          <p:nvPr/>
        </p:nvPicPr>
        <p:blipFill>
          <a:blip r:embed="rId6" cstate="print"/>
          <a:srcRect/>
          <a:stretch>
            <a:fillRect/>
          </a:stretch>
        </p:blipFill>
        <p:spPr bwMode="auto">
          <a:xfrm>
            <a:off x="8610600" y="6400800"/>
            <a:ext cx="533400" cy="447675"/>
          </a:xfrm>
          <a:prstGeom prst="rect">
            <a:avLst/>
          </a:prstGeom>
          <a:noFill/>
          <a:ln w="9525">
            <a:noFill/>
            <a:miter lim="800000"/>
            <a:headEnd/>
            <a:tailEnd/>
          </a:ln>
        </p:spPr>
      </p:pic>
      <p:sp>
        <p:nvSpPr>
          <p:cNvPr id="53261" name="AutoShape 13"/>
          <p:cNvSpPr>
            <a:spLocks noChangeArrowheads="1"/>
          </p:cNvSpPr>
          <p:nvPr/>
        </p:nvSpPr>
        <p:spPr bwMode="auto">
          <a:xfrm>
            <a:off x="0" y="3505200"/>
            <a:ext cx="403225" cy="431800"/>
          </a:xfrm>
          <a:prstGeom prst="irregularSeal1">
            <a:avLst/>
          </a:prstGeom>
          <a:gradFill rotWithShape="1">
            <a:gsLst>
              <a:gs pos="0">
                <a:srgbClr val="FF0066"/>
              </a:gs>
              <a:gs pos="100000">
                <a:srgbClr val="FF0000">
                  <a:alpha val="3998"/>
                </a:srgbClr>
              </a:gs>
            </a:gsLst>
            <a:path path="rect">
              <a:fillToRect r="100000" b="100000"/>
            </a:path>
          </a:gradFill>
          <a:ln w="9525">
            <a:noFill/>
            <a:miter lim="800000"/>
            <a:headEnd/>
            <a:tailEnd/>
          </a:ln>
          <a:effectLst/>
        </p:spPr>
        <p:txBody>
          <a:bodyPr wrap="none" anchor="ctr"/>
          <a:lstStyle/>
          <a:p>
            <a:endParaRPr lang="en-US" sz="1600">
              <a:latin typeface="Arial" charset="0"/>
            </a:endParaRPr>
          </a:p>
        </p:txBody>
      </p:sp>
      <p:sp>
        <p:nvSpPr>
          <p:cNvPr id="53262" name="AutoShape 14"/>
          <p:cNvSpPr>
            <a:spLocks noChangeArrowheads="1"/>
          </p:cNvSpPr>
          <p:nvPr/>
        </p:nvSpPr>
        <p:spPr bwMode="auto">
          <a:xfrm>
            <a:off x="5616575" y="61722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63" name="AutoShape 15"/>
          <p:cNvSpPr>
            <a:spLocks noChangeArrowheads="1"/>
          </p:cNvSpPr>
          <p:nvPr/>
        </p:nvSpPr>
        <p:spPr bwMode="auto">
          <a:xfrm>
            <a:off x="2263775" y="631825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64" name="AutoShape 16"/>
          <p:cNvSpPr>
            <a:spLocks noChangeArrowheads="1"/>
          </p:cNvSpPr>
          <p:nvPr/>
        </p:nvSpPr>
        <p:spPr bwMode="auto">
          <a:xfrm>
            <a:off x="6035675" y="6454775"/>
            <a:ext cx="558800" cy="403225"/>
          </a:xfrm>
          <a:prstGeom prst="star4">
            <a:avLst>
              <a:gd name="adj" fmla="val 12500"/>
            </a:avLst>
          </a:prstGeom>
          <a:solidFill>
            <a:srgbClr val="FF0000"/>
          </a:solidFill>
          <a:ln w="9525">
            <a:noFill/>
            <a:miter lim="800000"/>
            <a:headEnd/>
            <a:tailEnd/>
          </a:ln>
          <a:effectLst/>
        </p:spPr>
        <p:txBody>
          <a:bodyPr wrap="none" anchor="ctr"/>
          <a:lstStyle/>
          <a:p>
            <a:endParaRPr lang="en-US" sz="1600">
              <a:latin typeface="Arial" charset="0"/>
            </a:endParaRPr>
          </a:p>
        </p:txBody>
      </p:sp>
      <p:sp>
        <p:nvSpPr>
          <p:cNvPr id="53265" name="AutoShape 17"/>
          <p:cNvSpPr>
            <a:spLocks noChangeArrowheads="1"/>
          </p:cNvSpPr>
          <p:nvPr/>
        </p:nvSpPr>
        <p:spPr bwMode="auto">
          <a:xfrm>
            <a:off x="334963" y="37338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66" name="AutoShape 18"/>
          <p:cNvSpPr>
            <a:spLocks noChangeArrowheads="1"/>
          </p:cNvSpPr>
          <p:nvPr/>
        </p:nvSpPr>
        <p:spPr bwMode="auto">
          <a:xfrm>
            <a:off x="4694238" y="57912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67" name="AutoShape 19"/>
          <p:cNvSpPr>
            <a:spLocks noChangeArrowheads="1"/>
          </p:cNvSpPr>
          <p:nvPr/>
        </p:nvSpPr>
        <p:spPr bwMode="auto">
          <a:xfrm>
            <a:off x="9555163" y="1905000"/>
            <a:ext cx="503237" cy="3048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68" name="AutoShape 20"/>
          <p:cNvSpPr>
            <a:spLocks noChangeArrowheads="1"/>
          </p:cNvSpPr>
          <p:nvPr/>
        </p:nvSpPr>
        <p:spPr bwMode="auto">
          <a:xfrm>
            <a:off x="0" y="4953000"/>
            <a:ext cx="419100" cy="3048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69" name="AutoShape 21"/>
          <p:cNvSpPr>
            <a:spLocks noChangeArrowheads="1"/>
          </p:cNvSpPr>
          <p:nvPr/>
        </p:nvSpPr>
        <p:spPr bwMode="auto">
          <a:xfrm>
            <a:off x="9555163" y="4267200"/>
            <a:ext cx="503237" cy="3810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0" name="AutoShape 22"/>
          <p:cNvSpPr>
            <a:spLocks noChangeArrowheads="1"/>
          </p:cNvSpPr>
          <p:nvPr/>
        </p:nvSpPr>
        <p:spPr bwMode="auto">
          <a:xfrm>
            <a:off x="0" y="2209800"/>
            <a:ext cx="334963" cy="4572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71" name="AutoShape 23"/>
          <p:cNvSpPr>
            <a:spLocks noChangeArrowheads="1"/>
          </p:cNvSpPr>
          <p:nvPr/>
        </p:nvSpPr>
        <p:spPr bwMode="auto">
          <a:xfrm>
            <a:off x="9807575" y="55626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72" name="AutoShape 24"/>
          <p:cNvSpPr>
            <a:spLocks noChangeArrowheads="1"/>
          </p:cNvSpPr>
          <p:nvPr/>
        </p:nvSpPr>
        <p:spPr bwMode="auto">
          <a:xfrm>
            <a:off x="9304338" y="2819400"/>
            <a:ext cx="334962"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3" name="AutoShape 25"/>
          <p:cNvSpPr>
            <a:spLocks noChangeArrowheads="1"/>
          </p:cNvSpPr>
          <p:nvPr/>
        </p:nvSpPr>
        <p:spPr bwMode="auto">
          <a:xfrm>
            <a:off x="2011363" y="5562600"/>
            <a:ext cx="334962"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4" name="AutoShape 26"/>
          <p:cNvSpPr>
            <a:spLocks noChangeArrowheads="1"/>
          </p:cNvSpPr>
          <p:nvPr/>
        </p:nvSpPr>
        <p:spPr bwMode="auto">
          <a:xfrm>
            <a:off x="0" y="1524000"/>
            <a:ext cx="334963"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5" name="AutoShape 27"/>
          <p:cNvSpPr>
            <a:spLocks noChangeArrowheads="1"/>
          </p:cNvSpPr>
          <p:nvPr/>
        </p:nvSpPr>
        <p:spPr bwMode="auto">
          <a:xfrm>
            <a:off x="1173163" y="4876800"/>
            <a:ext cx="334962"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6" name="AutoShape 28"/>
          <p:cNvSpPr>
            <a:spLocks noChangeArrowheads="1"/>
          </p:cNvSpPr>
          <p:nvPr/>
        </p:nvSpPr>
        <p:spPr bwMode="auto">
          <a:xfrm>
            <a:off x="7040563" y="6553200"/>
            <a:ext cx="334962"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7" name="AutoShape 29"/>
          <p:cNvSpPr>
            <a:spLocks noChangeArrowheads="1"/>
          </p:cNvSpPr>
          <p:nvPr/>
        </p:nvSpPr>
        <p:spPr bwMode="auto">
          <a:xfrm>
            <a:off x="9304338" y="1981200"/>
            <a:ext cx="423862"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8" name="AutoShape 30"/>
          <p:cNvSpPr>
            <a:spLocks noChangeArrowheads="1"/>
          </p:cNvSpPr>
          <p:nvPr/>
        </p:nvSpPr>
        <p:spPr bwMode="auto">
          <a:xfrm>
            <a:off x="334963" y="1524000"/>
            <a:ext cx="425450"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79" name="AutoShape 31"/>
          <p:cNvSpPr>
            <a:spLocks noChangeArrowheads="1"/>
          </p:cNvSpPr>
          <p:nvPr/>
        </p:nvSpPr>
        <p:spPr bwMode="auto">
          <a:xfrm>
            <a:off x="3771900" y="6172200"/>
            <a:ext cx="334963"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80" name="AutoShape 32"/>
          <p:cNvSpPr>
            <a:spLocks noChangeArrowheads="1"/>
          </p:cNvSpPr>
          <p:nvPr/>
        </p:nvSpPr>
        <p:spPr bwMode="auto">
          <a:xfrm>
            <a:off x="419100" y="2590800"/>
            <a:ext cx="334963"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81" name="AutoShape 33"/>
          <p:cNvSpPr>
            <a:spLocks noChangeArrowheads="1"/>
          </p:cNvSpPr>
          <p:nvPr/>
        </p:nvSpPr>
        <p:spPr bwMode="auto">
          <a:xfrm>
            <a:off x="922338" y="0"/>
            <a:ext cx="558800" cy="403225"/>
          </a:xfrm>
          <a:prstGeom prst="star4">
            <a:avLst>
              <a:gd name="adj" fmla="val 12500"/>
            </a:avLst>
          </a:prstGeom>
          <a:solidFill>
            <a:srgbClr val="FF0000"/>
          </a:solidFill>
          <a:ln w="9525">
            <a:noFill/>
            <a:miter lim="800000"/>
            <a:headEnd/>
            <a:tailEnd/>
          </a:ln>
          <a:effectLst/>
        </p:spPr>
        <p:txBody>
          <a:bodyPr wrap="none" anchor="ctr"/>
          <a:lstStyle/>
          <a:p>
            <a:endParaRPr lang="en-US" sz="1600">
              <a:latin typeface="Arial" charset="0"/>
            </a:endParaRPr>
          </a:p>
        </p:txBody>
      </p:sp>
      <p:sp>
        <p:nvSpPr>
          <p:cNvPr id="53282" name="AutoShape 34"/>
          <p:cNvSpPr>
            <a:spLocks noChangeArrowheads="1"/>
          </p:cNvSpPr>
          <p:nvPr/>
        </p:nvSpPr>
        <p:spPr bwMode="auto">
          <a:xfrm>
            <a:off x="8466138" y="304800"/>
            <a:ext cx="558800" cy="403225"/>
          </a:xfrm>
          <a:prstGeom prst="star4">
            <a:avLst>
              <a:gd name="adj" fmla="val 12500"/>
            </a:avLst>
          </a:prstGeom>
          <a:solidFill>
            <a:srgbClr val="FF0000"/>
          </a:solidFill>
          <a:ln w="9525">
            <a:noFill/>
            <a:miter lim="800000"/>
            <a:headEnd/>
            <a:tailEnd/>
          </a:ln>
          <a:effectLst/>
        </p:spPr>
        <p:txBody>
          <a:bodyPr wrap="none" anchor="ctr"/>
          <a:lstStyle/>
          <a:p>
            <a:endParaRPr lang="en-US" sz="1600">
              <a:latin typeface="Arial" charset="0"/>
            </a:endParaRPr>
          </a:p>
        </p:txBody>
      </p:sp>
      <p:sp>
        <p:nvSpPr>
          <p:cNvPr id="53283" name="AutoShape 35"/>
          <p:cNvSpPr>
            <a:spLocks noChangeArrowheads="1"/>
          </p:cNvSpPr>
          <p:nvPr/>
        </p:nvSpPr>
        <p:spPr bwMode="auto">
          <a:xfrm>
            <a:off x="5616575" y="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84" name="AutoShape 36"/>
          <p:cNvSpPr>
            <a:spLocks noChangeArrowheads="1"/>
          </p:cNvSpPr>
          <p:nvPr/>
        </p:nvSpPr>
        <p:spPr bwMode="auto">
          <a:xfrm>
            <a:off x="0" y="838200"/>
            <a:ext cx="419100" cy="3810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85" name="AutoShape 37"/>
          <p:cNvSpPr>
            <a:spLocks noChangeArrowheads="1"/>
          </p:cNvSpPr>
          <p:nvPr/>
        </p:nvSpPr>
        <p:spPr bwMode="auto">
          <a:xfrm>
            <a:off x="7543800" y="0"/>
            <a:ext cx="250825" cy="3810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86" name="AutoShape 38"/>
          <p:cNvSpPr>
            <a:spLocks noChangeArrowheads="1"/>
          </p:cNvSpPr>
          <p:nvPr/>
        </p:nvSpPr>
        <p:spPr bwMode="auto">
          <a:xfrm>
            <a:off x="1425575" y="304800"/>
            <a:ext cx="250825"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87" name="AutoShape 39"/>
          <p:cNvSpPr>
            <a:spLocks noChangeArrowheads="1"/>
          </p:cNvSpPr>
          <p:nvPr/>
        </p:nvSpPr>
        <p:spPr bwMode="auto">
          <a:xfrm>
            <a:off x="2765425" y="0"/>
            <a:ext cx="252413" cy="3810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600">
              <a:latin typeface="Arial" charset="0"/>
            </a:endParaRPr>
          </a:p>
        </p:txBody>
      </p:sp>
      <p:sp>
        <p:nvSpPr>
          <p:cNvPr id="53288" name="AutoShape 40"/>
          <p:cNvSpPr>
            <a:spLocks noChangeArrowheads="1"/>
          </p:cNvSpPr>
          <p:nvPr/>
        </p:nvSpPr>
        <p:spPr bwMode="auto">
          <a:xfrm>
            <a:off x="8801100" y="457200"/>
            <a:ext cx="334963"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89" name="AutoShape 41"/>
          <p:cNvSpPr>
            <a:spLocks noChangeArrowheads="1"/>
          </p:cNvSpPr>
          <p:nvPr/>
        </p:nvSpPr>
        <p:spPr bwMode="auto">
          <a:xfrm>
            <a:off x="3603625" y="0"/>
            <a:ext cx="33655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90" name="AutoShape 42"/>
          <p:cNvSpPr>
            <a:spLocks noChangeArrowheads="1"/>
          </p:cNvSpPr>
          <p:nvPr/>
        </p:nvSpPr>
        <p:spPr bwMode="auto">
          <a:xfrm>
            <a:off x="8632825" y="3581400"/>
            <a:ext cx="33655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91" name="AutoShape 43"/>
          <p:cNvSpPr>
            <a:spLocks noChangeArrowheads="1"/>
          </p:cNvSpPr>
          <p:nvPr/>
        </p:nvSpPr>
        <p:spPr bwMode="auto">
          <a:xfrm>
            <a:off x="2263775" y="304800"/>
            <a:ext cx="4238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92" name="AutoShape 44"/>
          <p:cNvSpPr>
            <a:spLocks noChangeArrowheads="1"/>
          </p:cNvSpPr>
          <p:nvPr/>
        </p:nvSpPr>
        <p:spPr bwMode="auto">
          <a:xfrm>
            <a:off x="6956425" y="381000"/>
            <a:ext cx="425450"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a:latin typeface="Arial"/>
            </a:endParaRPr>
          </a:p>
        </p:txBody>
      </p:sp>
      <p:sp>
        <p:nvSpPr>
          <p:cNvPr id="53293" name="WordArt 45" descr="Large grid"/>
          <p:cNvSpPr>
            <a:spLocks noChangeArrowheads="1" noChangeShapeType="1" noTextEdit="1"/>
          </p:cNvSpPr>
          <p:nvPr/>
        </p:nvSpPr>
        <p:spPr bwMode="auto">
          <a:xfrm>
            <a:off x="1371600" y="1371600"/>
            <a:ext cx="6477000" cy="1981200"/>
          </a:xfrm>
          <a:prstGeom prst="rect">
            <a:avLst/>
          </a:prstGeom>
        </p:spPr>
        <p:txBody>
          <a:bodyPr wrap="none" fromWordArt="1">
            <a:prstTxWarp prst="textWave1">
              <a:avLst>
                <a:gd name="adj1" fmla="val 13005"/>
                <a:gd name="adj2" fmla="val 0"/>
              </a:avLst>
            </a:prstTxWarp>
          </a:bodyPr>
          <a:lstStyle/>
          <a:p>
            <a:pPr algn="ctr"/>
            <a:r>
              <a:rPr lang="en-US" sz="3200" b="1" kern="10">
                <a:ln w="9525">
                  <a:noFill/>
                  <a:round/>
                  <a:headEnd/>
                  <a:tailEnd/>
                </a:ln>
                <a:pattFill prst="lgGrid">
                  <a:fgClr>
                    <a:srgbClr val="FF0000"/>
                  </a:fgClr>
                  <a:bgClr>
                    <a:srgbClr val="000066"/>
                  </a:bgClr>
                </a:pattFill>
                <a:effectLst>
                  <a:outerShdw dist="74053" dir="1857825" algn="ctr" rotWithShape="0">
                    <a:srgbClr val="0000FF">
                      <a:alpha val="50000"/>
                    </a:srgbClr>
                  </a:outerShdw>
                </a:effectLst>
                <a:latin typeface="Arial"/>
                <a:cs typeface="Arial"/>
              </a:rPr>
              <a:t> KÍNH CHÀO QUÝ THẦY CÔ!</a:t>
            </a:r>
          </a:p>
        </p:txBody>
      </p:sp>
      <p:pic>
        <p:nvPicPr>
          <p:cNvPr id="53294" name="Thieunhithegioilienhoan.mp3">
            <a:hlinkClick r:id="" action="ppaction://media"/>
          </p:cNvPr>
          <p:cNvPicPr>
            <a:picLocks noRot="1" noChangeAspect="1" noChangeArrowheads="1"/>
          </p:cNvPicPr>
          <p:nvPr>
            <a:audioFile r:link="rId1"/>
          </p:nvPr>
        </p:nvPicPr>
        <p:blipFill>
          <a:blip r:embed="rId7"/>
          <a:srcRect/>
          <a:stretch>
            <a:fillRect/>
          </a:stretch>
        </p:blipFill>
        <p:spPr bwMode="auto">
          <a:xfrm>
            <a:off x="381000" y="7086600"/>
            <a:ext cx="304800" cy="304800"/>
          </a:xfrm>
          <a:prstGeom prst="rect">
            <a:avLst/>
          </a:prstGeom>
          <a:noFill/>
          <a:ln w="9525">
            <a:noFill/>
            <a:miter lim="800000"/>
            <a:headEnd/>
            <a:tailEnd/>
          </a:ln>
        </p:spPr>
      </p:pic>
    </p:spTree>
  </p:cSld>
  <p:clrMapOvr>
    <a:masterClrMapping/>
  </p:clrMapOvr>
  <p:transition spd="slow">
    <p:split orient="vert" dir="in"/>
    <p:sndAc>
      <p:stSnd>
        <p:snd r:embed="rId3" name="applause.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6887" fill="hold"/>
                                        <p:tgtEl>
                                          <p:spTgt spid="53294"/>
                                        </p:tgtEl>
                                      </p:cBhvr>
                                    </p:cmd>
                                  </p:childTnLst>
                                </p:cTn>
                              </p:par>
                              <p:par>
                                <p:cTn id="7" presetID="2" presetClass="entr" presetSubtype="4" repeatCount="indefinite" fill="hold" grpId="1" nodeType="withEffect">
                                  <p:stCondLst>
                                    <p:cond delay="0"/>
                                  </p:stCondLst>
                                  <p:iterate type="lt">
                                    <p:tmPct val="0"/>
                                  </p:iterate>
                                  <p:childTnLst>
                                    <p:set>
                                      <p:cBhvr>
                                        <p:cTn id="8" dur="1" fill="hold">
                                          <p:stCondLst>
                                            <p:cond delay="0"/>
                                          </p:stCondLst>
                                        </p:cTn>
                                        <p:tgtEl>
                                          <p:spTgt spid="53252"/>
                                        </p:tgtEl>
                                        <p:attrNameLst>
                                          <p:attrName>style.visibility</p:attrName>
                                        </p:attrNameLst>
                                      </p:cBhvr>
                                      <p:to>
                                        <p:strVal val="visible"/>
                                      </p:to>
                                    </p:set>
                                    <p:anim calcmode="lin" valueType="num">
                                      <p:cBhvr additive="base">
                                        <p:cTn id="9" dur="3000" fill="hold"/>
                                        <p:tgtEl>
                                          <p:spTgt spid="53252"/>
                                        </p:tgtEl>
                                        <p:attrNameLst>
                                          <p:attrName>ppt_x</p:attrName>
                                        </p:attrNameLst>
                                      </p:cBhvr>
                                      <p:tavLst>
                                        <p:tav tm="0">
                                          <p:val>
                                            <p:strVal val="#ppt_x"/>
                                          </p:val>
                                        </p:tav>
                                        <p:tav tm="100000">
                                          <p:val>
                                            <p:strVal val="#ppt_x"/>
                                          </p:val>
                                        </p:tav>
                                      </p:tavLst>
                                    </p:anim>
                                    <p:anim calcmode="lin" valueType="num">
                                      <p:cBhvr additive="base">
                                        <p:cTn id="10" dur="3000" fill="hold"/>
                                        <p:tgtEl>
                                          <p:spTgt spid="53252"/>
                                        </p:tgtEl>
                                        <p:attrNameLst>
                                          <p:attrName>ppt_y</p:attrName>
                                        </p:attrNameLst>
                                      </p:cBhvr>
                                      <p:tavLst>
                                        <p:tav tm="0">
                                          <p:val>
                                            <p:strVal val="1+#ppt_h/2"/>
                                          </p:val>
                                        </p:tav>
                                        <p:tav tm="100000">
                                          <p:val>
                                            <p:strVal val="#ppt_y"/>
                                          </p:val>
                                        </p:tav>
                                      </p:tavLst>
                                    </p:anim>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1500" accel="50000" decel="50000" autoRev="1" fill="hold">
                                          <p:stCondLst>
                                            <p:cond delay="0"/>
                                          </p:stCondLst>
                                        </p:cTn>
                                        <p:tgtEl>
                                          <p:spTgt spid="53252"/>
                                        </p:tgtEl>
                                        <p:attrNameLst>
                                          <p:attrName>ppt_x</p:attrName>
                                          <p:attrName>ppt_y</p:attrName>
                                        </p:attrNameLst>
                                      </p:cBhvr>
                                    </p:animMotion>
                                    <p:animRot by="1500000">
                                      <p:cBhvr>
                                        <p:cTn id="13" dur="750" fill="hold">
                                          <p:stCondLst>
                                            <p:cond delay="0"/>
                                          </p:stCondLst>
                                        </p:cTn>
                                        <p:tgtEl>
                                          <p:spTgt spid="53252"/>
                                        </p:tgtEl>
                                        <p:attrNameLst>
                                          <p:attrName>r</p:attrName>
                                        </p:attrNameLst>
                                      </p:cBhvr>
                                    </p:animRot>
                                    <p:animRot by="-1500000">
                                      <p:cBhvr>
                                        <p:cTn id="14" dur="750" fill="hold">
                                          <p:stCondLst>
                                            <p:cond delay="750"/>
                                          </p:stCondLst>
                                        </p:cTn>
                                        <p:tgtEl>
                                          <p:spTgt spid="53252"/>
                                        </p:tgtEl>
                                        <p:attrNameLst>
                                          <p:attrName>r</p:attrName>
                                        </p:attrNameLst>
                                      </p:cBhvr>
                                    </p:animRot>
                                    <p:animRot by="-1500000">
                                      <p:cBhvr>
                                        <p:cTn id="15" dur="750" fill="hold">
                                          <p:stCondLst>
                                            <p:cond delay="1500"/>
                                          </p:stCondLst>
                                        </p:cTn>
                                        <p:tgtEl>
                                          <p:spTgt spid="53252"/>
                                        </p:tgtEl>
                                        <p:attrNameLst>
                                          <p:attrName>r</p:attrName>
                                        </p:attrNameLst>
                                      </p:cBhvr>
                                    </p:animRot>
                                    <p:animRot by="1500000">
                                      <p:cBhvr>
                                        <p:cTn id="16" dur="750" fill="hold">
                                          <p:stCondLst>
                                            <p:cond delay="2250"/>
                                          </p:stCondLst>
                                        </p:cTn>
                                        <p:tgtEl>
                                          <p:spTgt spid="53252"/>
                                        </p:tgtEl>
                                        <p:attrNameLst>
                                          <p:attrName>r</p:attrName>
                                        </p:attrNameLst>
                                      </p:cBhvr>
                                    </p:animRot>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53261"/>
                                        </p:tgtEl>
                                        <p:attrNameLst>
                                          <p:attrName>style.visibility</p:attrName>
                                        </p:attrNameLst>
                                      </p:cBhvr>
                                      <p:to>
                                        <p:strVal val="visible"/>
                                      </p:to>
                                    </p:set>
                                    <p:anim calcmode="lin" valueType="num">
                                      <p:cBhvr>
                                        <p:cTn id="19" dur="1000" fill="hold"/>
                                        <p:tgtEl>
                                          <p:spTgt spid="53261"/>
                                        </p:tgtEl>
                                        <p:attrNameLst>
                                          <p:attrName>ppt_w</p:attrName>
                                        </p:attrNameLst>
                                      </p:cBhvr>
                                      <p:tavLst>
                                        <p:tav tm="0">
                                          <p:val>
                                            <p:fltVal val="0"/>
                                          </p:val>
                                        </p:tav>
                                        <p:tav tm="100000">
                                          <p:val>
                                            <p:strVal val="#ppt_w"/>
                                          </p:val>
                                        </p:tav>
                                      </p:tavLst>
                                    </p:anim>
                                    <p:anim calcmode="lin" valueType="num">
                                      <p:cBhvr>
                                        <p:cTn id="20" dur="1000" fill="hold"/>
                                        <p:tgtEl>
                                          <p:spTgt spid="53261"/>
                                        </p:tgtEl>
                                        <p:attrNameLst>
                                          <p:attrName>ppt_h</p:attrName>
                                        </p:attrNameLst>
                                      </p:cBhvr>
                                      <p:tavLst>
                                        <p:tav tm="0">
                                          <p:val>
                                            <p:fltVal val="0"/>
                                          </p:val>
                                        </p:tav>
                                        <p:tav tm="100000">
                                          <p:val>
                                            <p:strVal val="#ppt_h"/>
                                          </p:val>
                                        </p:tav>
                                      </p:tavLst>
                                    </p:anim>
                                    <p:anim calcmode="lin" valueType="num">
                                      <p:cBhvr>
                                        <p:cTn id="21" dur="1000" fill="hold"/>
                                        <p:tgtEl>
                                          <p:spTgt spid="53261"/>
                                        </p:tgtEl>
                                        <p:attrNameLst>
                                          <p:attrName>ppt_x</p:attrName>
                                        </p:attrNameLst>
                                      </p:cBhvr>
                                      <p:tavLst>
                                        <p:tav tm="0">
                                          <p:val>
                                            <p:fltVal val="0.5"/>
                                          </p:val>
                                        </p:tav>
                                        <p:tav tm="100000">
                                          <p:val>
                                            <p:strVal val="#ppt_x"/>
                                          </p:val>
                                        </p:tav>
                                      </p:tavLst>
                                    </p:anim>
                                    <p:anim calcmode="lin" valueType="num">
                                      <p:cBhvr>
                                        <p:cTn id="22" dur="1000" fill="hold"/>
                                        <p:tgtEl>
                                          <p:spTgt spid="5326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53262"/>
                                        </p:tgtEl>
                                        <p:attrNameLst>
                                          <p:attrName>style.visibility</p:attrName>
                                        </p:attrNameLst>
                                      </p:cBhvr>
                                      <p:to>
                                        <p:strVal val="visible"/>
                                      </p:to>
                                    </p:set>
                                    <p:anim calcmode="lin" valueType="num">
                                      <p:cBhvr>
                                        <p:cTn id="25" dur="1000" fill="hold"/>
                                        <p:tgtEl>
                                          <p:spTgt spid="53262"/>
                                        </p:tgtEl>
                                        <p:attrNameLst>
                                          <p:attrName>ppt_w</p:attrName>
                                        </p:attrNameLst>
                                      </p:cBhvr>
                                      <p:tavLst>
                                        <p:tav tm="0">
                                          <p:val>
                                            <p:fltVal val="0"/>
                                          </p:val>
                                        </p:tav>
                                        <p:tav tm="100000">
                                          <p:val>
                                            <p:strVal val="#ppt_w"/>
                                          </p:val>
                                        </p:tav>
                                      </p:tavLst>
                                    </p:anim>
                                    <p:anim calcmode="lin" valueType="num">
                                      <p:cBhvr>
                                        <p:cTn id="26" dur="1000" fill="hold"/>
                                        <p:tgtEl>
                                          <p:spTgt spid="53262"/>
                                        </p:tgtEl>
                                        <p:attrNameLst>
                                          <p:attrName>ppt_h</p:attrName>
                                        </p:attrNameLst>
                                      </p:cBhvr>
                                      <p:tavLst>
                                        <p:tav tm="0">
                                          <p:val>
                                            <p:fltVal val="0"/>
                                          </p:val>
                                        </p:tav>
                                        <p:tav tm="100000">
                                          <p:val>
                                            <p:strVal val="#ppt_h"/>
                                          </p:val>
                                        </p:tav>
                                      </p:tavLst>
                                    </p:anim>
                                    <p:anim calcmode="lin" valueType="num">
                                      <p:cBhvr>
                                        <p:cTn id="27" dur="1000" fill="hold"/>
                                        <p:tgtEl>
                                          <p:spTgt spid="53262"/>
                                        </p:tgtEl>
                                        <p:attrNameLst>
                                          <p:attrName>ppt_x</p:attrName>
                                        </p:attrNameLst>
                                      </p:cBhvr>
                                      <p:tavLst>
                                        <p:tav tm="0">
                                          <p:val>
                                            <p:fltVal val="0.5"/>
                                          </p:val>
                                        </p:tav>
                                        <p:tav tm="100000">
                                          <p:val>
                                            <p:strVal val="#ppt_x"/>
                                          </p:val>
                                        </p:tav>
                                      </p:tavLst>
                                    </p:anim>
                                    <p:anim calcmode="lin" valueType="num">
                                      <p:cBhvr>
                                        <p:cTn id="28" dur="1000" fill="hold"/>
                                        <p:tgtEl>
                                          <p:spTgt spid="5326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53263"/>
                                        </p:tgtEl>
                                        <p:attrNameLst>
                                          <p:attrName>style.visibility</p:attrName>
                                        </p:attrNameLst>
                                      </p:cBhvr>
                                      <p:to>
                                        <p:strVal val="visible"/>
                                      </p:to>
                                    </p:set>
                                    <p:anim calcmode="lin" valueType="num">
                                      <p:cBhvr>
                                        <p:cTn id="31" dur="1000" fill="hold"/>
                                        <p:tgtEl>
                                          <p:spTgt spid="53263"/>
                                        </p:tgtEl>
                                        <p:attrNameLst>
                                          <p:attrName>ppt_w</p:attrName>
                                        </p:attrNameLst>
                                      </p:cBhvr>
                                      <p:tavLst>
                                        <p:tav tm="0">
                                          <p:val>
                                            <p:fltVal val="0"/>
                                          </p:val>
                                        </p:tav>
                                        <p:tav tm="100000">
                                          <p:val>
                                            <p:strVal val="#ppt_w"/>
                                          </p:val>
                                        </p:tav>
                                      </p:tavLst>
                                    </p:anim>
                                    <p:anim calcmode="lin" valueType="num">
                                      <p:cBhvr>
                                        <p:cTn id="32" dur="1000" fill="hold"/>
                                        <p:tgtEl>
                                          <p:spTgt spid="53263"/>
                                        </p:tgtEl>
                                        <p:attrNameLst>
                                          <p:attrName>ppt_h</p:attrName>
                                        </p:attrNameLst>
                                      </p:cBhvr>
                                      <p:tavLst>
                                        <p:tav tm="0">
                                          <p:val>
                                            <p:fltVal val="0"/>
                                          </p:val>
                                        </p:tav>
                                        <p:tav tm="100000">
                                          <p:val>
                                            <p:strVal val="#ppt_h"/>
                                          </p:val>
                                        </p:tav>
                                      </p:tavLst>
                                    </p:anim>
                                    <p:anim calcmode="lin" valueType="num">
                                      <p:cBhvr>
                                        <p:cTn id="33" dur="1000" fill="hold"/>
                                        <p:tgtEl>
                                          <p:spTgt spid="53263"/>
                                        </p:tgtEl>
                                        <p:attrNameLst>
                                          <p:attrName>ppt_x</p:attrName>
                                        </p:attrNameLst>
                                      </p:cBhvr>
                                      <p:tavLst>
                                        <p:tav tm="0">
                                          <p:val>
                                            <p:fltVal val="0.5"/>
                                          </p:val>
                                        </p:tav>
                                        <p:tav tm="100000">
                                          <p:val>
                                            <p:strVal val="#ppt_x"/>
                                          </p:val>
                                        </p:tav>
                                      </p:tavLst>
                                    </p:anim>
                                    <p:anim calcmode="lin" valueType="num">
                                      <p:cBhvr>
                                        <p:cTn id="34" dur="1000" fill="hold"/>
                                        <p:tgtEl>
                                          <p:spTgt spid="5326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53264"/>
                                        </p:tgtEl>
                                        <p:attrNameLst>
                                          <p:attrName>style.visibility</p:attrName>
                                        </p:attrNameLst>
                                      </p:cBhvr>
                                      <p:to>
                                        <p:strVal val="visible"/>
                                      </p:to>
                                    </p:set>
                                    <p:anim calcmode="lin" valueType="num">
                                      <p:cBhvr>
                                        <p:cTn id="37" dur="1000" fill="hold"/>
                                        <p:tgtEl>
                                          <p:spTgt spid="53264"/>
                                        </p:tgtEl>
                                        <p:attrNameLst>
                                          <p:attrName>ppt_w</p:attrName>
                                        </p:attrNameLst>
                                      </p:cBhvr>
                                      <p:tavLst>
                                        <p:tav tm="0">
                                          <p:val>
                                            <p:fltVal val="0"/>
                                          </p:val>
                                        </p:tav>
                                        <p:tav tm="100000">
                                          <p:val>
                                            <p:strVal val="#ppt_w"/>
                                          </p:val>
                                        </p:tav>
                                      </p:tavLst>
                                    </p:anim>
                                    <p:anim calcmode="lin" valueType="num">
                                      <p:cBhvr>
                                        <p:cTn id="38" dur="1000" fill="hold"/>
                                        <p:tgtEl>
                                          <p:spTgt spid="53264"/>
                                        </p:tgtEl>
                                        <p:attrNameLst>
                                          <p:attrName>ppt_h</p:attrName>
                                        </p:attrNameLst>
                                      </p:cBhvr>
                                      <p:tavLst>
                                        <p:tav tm="0">
                                          <p:val>
                                            <p:fltVal val="0"/>
                                          </p:val>
                                        </p:tav>
                                        <p:tav tm="100000">
                                          <p:val>
                                            <p:strVal val="#ppt_h"/>
                                          </p:val>
                                        </p:tav>
                                      </p:tavLst>
                                    </p:anim>
                                    <p:anim calcmode="lin" valueType="num">
                                      <p:cBhvr>
                                        <p:cTn id="39" dur="1000" fill="hold"/>
                                        <p:tgtEl>
                                          <p:spTgt spid="53264"/>
                                        </p:tgtEl>
                                        <p:attrNameLst>
                                          <p:attrName>ppt_x</p:attrName>
                                        </p:attrNameLst>
                                      </p:cBhvr>
                                      <p:tavLst>
                                        <p:tav tm="0">
                                          <p:val>
                                            <p:fltVal val="0.5"/>
                                          </p:val>
                                        </p:tav>
                                        <p:tav tm="100000">
                                          <p:val>
                                            <p:strVal val="#ppt_x"/>
                                          </p:val>
                                        </p:tav>
                                      </p:tavLst>
                                    </p:anim>
                                    <p:anim calcmode="lin" valueType="num">
                                      <p:cBhvr>
                                        <p:cTn id="40" dur="1000" fill="hold"/>
                                        <p:tgtEl>
                                          <p:spTgt spid="5326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53265"/>
                                        </p:tgtEl>
                                        <p:attrNameLst>
                                          <p:attrName>style.visibility</p:attrName>
                                        </p:attrNameLst>
                                      </p:cBhvr>
                                      <p:to>
                                        <p:strVal val="visible"/>
                                      </p:to>
                                    </p:set>
                                    <p:anim calcmode="lin" valueType="num">
                                      <p:cBhvr>
                                        <p:cTn id="43" dur="1000" fill="hold"/>
                                        <p:tgtEl>
                                          <p:spTgt spid="53265"/>
                                        </p:tgtEl>
                                        <p:attrNameLst>
                                          <p:attrName>ppt_w</p:attrName>
                                        </p:attrNameLst>
                                      </p:cBhvr>
                                      <p:tavLst>
                                        <p:tav tm="0">
                                          <p:val>
                                            <p:fltVal val="0"/>
                                          </p:val>
                                        </p:tav>
                                        <p:tav tm="100000">
                                          <p:val>
                                            <p:strVal val="#ppt_w"/>
                                          </p:val>
                                        </p:tav>
                                      </p:tavLst>
                                    </p:anim>
                                    <p:anim calcmode="lin" valueType="num">
                                      <p:cBhvr>
                                        <p:cTn id="44" dur="1000" fill="hold"/>
                                        <p:tgtEl>
                                          <p:spTgt spid="53265"/>
                                        </p:tgtEl>
                                        <p:attrNameLst>
                                          <p:attrName>ppt_h</p:attrName>
                                        </p:attrNameLst>
                                      </p:cBhvr>
                                      <p:tavLst>
                                        <p:tav tm="0">
                                          <p:val>
                                            <p:fltVal val="0"/>
                                          </p:val>
                                        </p:tav>
                                        <p:tav tm="100000">
                                          <p:val>
                                            <p:strVal val="#ppt_h"/>
                                          </p:val>
                                        </p:tav>
                                      </p:tavLst>
                                    </p:anim>
                                    <p:anim calcmode="lin" valueType="num">
                                      <p:cBhvr>
                                        <p:cTn id="45" dur="1000" fill="hold"/>
                                        <p:tgtEl>
                                          <p:spTgt spid="53265"/>
                                        </p:tgtEl>
                                        <p:attrNameLst>
                                          <p:attrName>ppt_x</p:attrName>
                                        </p:attrNameLst>
                                      </p:cBhvr>
                                      <p:tavLst>
                                        <p:tav tm="0">
                                          <p:val>
                                            <p:fltVal val="0.5"/>
                                          </p:val>
                                        </p:tav>
                                        <p:tav tm="100000">
                                          <p:val>
                                            <p:strVal val="#ppt_x"/>
                                          </p:val>
                                        </p:tav>
                                      </p:tavLst>
                                    </p:anim>
                                    <p:anim calcmode="lin" valueType="num">
                                      <p:cBhvr>
                                        <p:cTn id="46" dur="1000" fill="hold"/>
                                        <p:tgtEl>
                                          <p:spTgt spid="5326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53266"/>
                                        </p:tgtEl>
                                        <p:attrNameLst>
                                          <p:attrName>style.visibility</p:attrName>
                                        </p:attrNameLst>
                                      </p:cBhvr>
                                      <p:to>
                                        <p:strVal val="visible"/>
                                      </p:to>
                                    </p:set>
                                    <p:anim calcmode="lin" valueType="num">
                                      <p:cBhvr>
                                        <p:cTn id="49" dur="1000" fill="hold"/>
                                        <p:tgtEl>
                                          <p:spTgt spid="53266"/>
                                        </p:tgtEl>
                                        <p:attrNameLst>
                                          <p:attrName>ppt_w</p:attrName>
                                        </p:attrNameLst>
                                      </p:cBhvr>
                                      <p:tavLst>
                                        <p:tav tm="0">
                                          <p:val>
                                            <p:fltVal val="0"/>
                                          </p:val>
                                        </p:tav>
                                        <p:tav tm="100000">
                                          <p:val>
                                            <p:strVal val="#ppt_w"/>
                                          </p:val>
                                        </p:tav>
                                      </p:tavLst>
                                    </p:anim>
                                    <p:anim calcmode="lin" valueType="num">
                                      <p:cBhvr>
                                        <p:cTn id="50" dur="1000" fill="hold"/>
                                        <p:tgtEl>
                                          <p:spTgt spid="53266"/>
                                        </p:tgtEl>
                                        <p:attrNameLst>
                                          <p:attrName>ppt_h</p:attrName>
                                        </p:attrNameLst>
                                      </p:cBhvr>
                                      <p:tavLst>
                                        <p:tav tm="0">
                                          <p:val>
                                            <p:fltVal val="0"/>
                                          </p:val>
                                        </p:tav>
                                        <p:tav tm="100000">
                                          <p:val>
                                            <p:strVal val="#ppt_h"/>
                                          </p:val>
                                        </p:tav>
                                      </p:tavLst>
                                    </p:anim>
                                    <p:anim calcmode="lin" valueType="num">
                                      <p:cBhvr>
                                        <p:cTn id="51" dur="1000" fill="hold"/>
                                        <p:tgtEl>
                                          <p:spTgt spid="53266"/>
                                        </p:tgtEl>
                                        <p:attrNameLst>
                                          <p:attrName>ppt_x</p:attrName>
                                        </p:attrNameLst>
                                      </p:cBhvr>
                                      <p:tavLst>
                                        <p:tav tm="0">
                                          <p:val>
                                            <p:fltVal val="0.5"/>
                                          </p:val>
                                        </p:tav>
                                        <p:tav tm="100000">
                                          <p:val>
                                            <p:strVal val="#ppt_x"/>
                                          </p:val>
                                        </p:tav>
                                      </p:tavLst>
                                    </p:anim>
                                    <p:anim calcmode="lin" valueType="num">
                                      <p:cBhvr>
                                        <p:cTn id="52" dur="1000" fill="hold"/>
                                        <p:tgtEl>
                                          <p:spTgt spid="5326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53267"/>
                                        </p:tgtEl>
                                        <p:attrNameLst>
                                          <p:attrName>style.visibility</p:attrName>
                                        </p:attrNameLst>
                                      </p:cBhvr>
                                      <p:to>
                                        <p:strVal val="visible"/>
                                      </p:to>
                                    </p:set>
                                    <p:anim calcmode="lin" valueType="num">
                                      <p:cBhvr>
                                        <p:cTn id="55" dur="1000" fill="hold"/>
                                        <p:tgtEl>
                                          <p:spTgt spid="53267"/>
                                        </p:tgtEl>
                                        <p:attrNameLst>
                                          <p:attrName>ppt_w</p:attrName>
                                        </p:attrNameLst>
                                      </p:cBhvr>
                                      <p:tavLst>
                                        <p:tav tm="0">
                                          <p:val>
                                            <p:fltVal val="0"/>
                                          </p:val>
                                        </p:tav>
                                        <p:tav tm="100000">
                                          <p:val>
                                            <p:strVal val="#ppt_w"/>
                                          </p:val>
                                        </p:tav>
                                      </p:tavLst>
                                    </p:anim>
                                    <p:anim calcmode="lin" valueType="num">
                                      <p:cBhvr>
                                        <p:cTn id="56" dur="1000" fill="hold"/>
                                        <p:tgtEl>
                                          <p:spTgt spid="53267"/>
                                        </p:tgtEl>
                                        <p:attrNameLst>
                                          <p:attrName>ppt_h</p:attrName>
                                        </p:attrNameLst>
                                      </p:cBhvr>
                                      <p:tavLst>
                                        <p:tav tm="0">
                                          <p:val>
                                            <p:fltVal val="0"/>
                                          </p:val>
                                        </p:tav>
                                        <p:tav tm="100000">
                                          <p:val>
                                            <p:strVal val="#ppt_h"/>
                                          </p:val>
                                        </p:tav>
                                      </p:tavLst>
                                    </p:anim>
                                    <p:anim calcmode="lin" valueType="num">
                                      <p:cBhvr>
                                        <p:cTn id="57" dur="1000" fill="hold"/>
                                        <p:tgtEl>
                                          <p:spTgt spid="53267"/>
                                        </p:tgtEl>
                                        <p:attrNameLst>
                                          <p:attrName>ppt_x</p:attrName>
                                        </p:attrNameLst>
                                      </p:cBhvr>
                                      <p:tavLst>
                                        <p:tav tm="0">
                                          <p:val>
                                            <p:fltVal val="0.5"/>
                                          </p:val>
                                        </p:tav>
                                        <p:tav tm="100000">
                                          <p:val>
                                            <p:strVal val="#ppt_x"/>
                                          </p:val>
                                        </p:tav>
                                      </p:tavLst>
                                    </p:anim>
                                    <p:anim calcmode="lin" valueType="num">
                                      <p:cBhvr>
                                        <p:cTn id="58" dur="1000" fill="hold"/>
                                        <p:tgtEl>
                                          <p:spTgt spid="5326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53268"/>
                                        </p:tgtEl>
                                        <p:attrNameLst>
                                          <p:attrName>style.visibility</p:attrName>
                                        </p:attrNameLst>
                                      </p:cBhvr>
                                      <p:to>
                                        <p:strVal val="visible"/>
                                      </p:to>
                                    </p:set>
                                    <p:anim calcmode="lin" valueType="num">
                                      <p:cBhvr>
                                        <p:cTn id="61" dur="1000" fill="hold"/>
                                        <p:tgtEl>
                                          <p:spTgt spid="53268"/>
                                        </p:tgtEl>
                                        <p:attrNameLst>
                                          <p:attrName>ppt_w</p:attrName>
                                        </p:attrNameLst>
                                      </p:cBhvr>
                                      <p:tavLst>
                                        <p:tav tm="0">
                                          <p:val>
                                            <p:fltVal val="0"/>
                                          </p:val>
                                        </p:tav>
                                        <p:tav tm="100000">
                                          <p:val>
                                            <p:strVal val="#ppt_w"/>
                                          </p:val>
                                        </p:tav>
                                      </p:tavLst>
                                    </p:anim>
                                    <p:anim calcmode="lin" valueType="num">
                                      <p:cBhvr>
                                        <p:cTn id="62" dur="1000" fill="hold"/>
                                        <p:tgtEl>
                                          <p:spTgt spid="53268"/>
                                        </p:tgtEl>
                                        <p:attrNameLst>
                                          <p:attrName>ppt_h</p:attrName>
                                        </p:attrNameLst>
                                      </p:cBhvr>
                                      <p:tavLst>
                                        <p:tav tm="0">
                                          <p:val>
                                            <p:fltVal val="0"/>
                                          </p:val>
                                        </p:tav>
                                        <p:tav tm="100000">
                                          <p:val>
                                            <p:strVal val="#ppt_h"/>
                                          </p:val>
                                        </p:tav>
                                      </p:tavLst>
                                    </p:anim>
                                    <p:anim calcmode="lin" valueType="num">
                                      <p:cBhvr>
                                        <p:cTn id="63" dur="1000" fill="hold"/>
                                        <p:tgtEl>
                                          <p:spTgt spid="53268"/>
                                        </p:tgtEl>
                                        <p:attrNameLst>
                                          <p:attrName>ppt_x</p:attrName>
                                        </p:attrNameLst>
                                      </p:cBhvr>
                                      <p:tavLst>
                                        <p:tav tm="0">
                                          <p:val>
                                            <p:fltVal val="0.5"/>
                                          </p:val>
                                        </p:tav>
                                        <p:tav tm="100000">
                                          <p:val>
                                            <p:strVal val="#ppt_x"/>
                                          </p:val>
                                        </p:tav>
                                      </p:tavLst>
                                    </p:anim>
                                    <p:anim calcmode="lin" valueType="num">
                                      <p:cBhvr>
                                        <p:cTn id="64" dur="1000" fill="hold"/>
                                        <p:tgtEl>
                                          <p:spTgt spid="5326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53269"/>
                                        </p:tgtEl>
                                        <p:attrNameLst>
                                          <p:attrName>style.visibility</p:attrName>
                                        </p:attrNameLst>
                                      </p:cBhvr>
                                      <p:to>
                                        <p:strVal val="visible"/>
                                      </p:to>
                                    </p:set>
                                    <p:anim calcmode="lin" valueType="num">
                                      <p:cBhvr>
                                        <p:cTn id="67" dur="1000" fill="hold"/>
                                        <p:tgtEl>
                                          <p:spTgt spid="53269"/>
                                        </p:tgtEl>
                                        <p:attrNameLst>
                                          <p:attrName>ppt_w</p:attrName>
                                        </p:attrNameLst>
                                      </p:cBhvr>
                                      <p:tavLst>
                                        <p:tav tm="0">
                                          <p:val>
                                            <p:fltVal val="0"/>
                                          </p:val>
                                        </p:tav>
                                        <p:tav tm="100000">
                                          <p:val>
                                            <p:strVal val="#ppt_w"/>
                                          </p:val>
                                        </p:tav>
                                      </p:tavLst>
                                    </p:anim>
                                    <p:anim calcmode="lin" valueType="num">
                                      <p:cBhvr>
                                        <p:cTn id="68" dur="1000" fill="hold"/>
                                        <p:tgtEl>
                                          <p:spTgt spid="53269"/>
                                        </p:tgtEl>
                                        <p:attrNameLst>
                                          <p:attrName>ppt_h</p:attrName>
                                        </p:attrNameLst>
                                      </p:cBhvr>
                                      <p:tavLst>
                                        <p:tav tm="0">
                                          <p:val>
                                            <p:fltVal val="0"/>
                                          </p:val>
                                        </p:tav>
                                        <p:tav tm="100000">
                                          <p:val>
                                            <p:strVal val="#ppt_h"/>
                                          </p:val>
                                        </p:tav>
                                      </p:tavLst>
                                    </p:anim>
                                    <p:anim calcmode="lin" valueType="num">
                                      <p:cBhvr>
                                        <p:cTn id="69" dur="1000" fill="hold"/>
                                        <p:tgtEl>
                                          <p:spTgt spid="53269"/>
                                        </p:tgtEl>
                                        <p:attrNameLst>
                                          <p:attrName>ppt_x</p:attrName>
                                        </p:attrNameLst>
                                      </p:cBhvr>
                                      <p:tavLst>
                                        <p:tav tm="0">
                                          <p:val>
                                            <p:fltVal val="0.5"/>
                                          </p:val>
                                        </p:tav>
                                        <p:tav tm="100000">
                                          <p:val>
                                            <p:strVal val="#ppt_x"/>
                                          </p:val>
                                        </p:tav>
                                      </p:tavLst>
                                    </p:anim>
                                    <p:anim calcmode="lin" valueType="num">
                                      <p:cBhvr>
                                        <p:cTn id="70" dur="1000" fill="hold"/>
                                        <p:tgtEl>
                                          <p:spTgt spid="5326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53270"/>
                                        </p:tgtEl>
                                        <p:attrNameLst>
                                          <p:attrName>style.visibility</p:attrName>
                                        </p:attrNameLst>
                                      </p:cBhvr>
                                      <p:to>
                                        <p:strVal val="visible"/>
                                      </p:to>
                                    </p:set>
                                    <p:anim calcmode="lin" valueType="num">
                                      <p:cBhvr>
                                        <p:cTn id="73" dur="1000" fill="hold"/>
                                        <p:tgtEl>
                                          <p:spTgt spid="53270"/>
                                        </p:tgtEl>
                                        <p:attrNameLst>
                                          <p:attrName>ppt_w</p:attrName>
                                        </p:attrNameLst>
                                      </p:cBhvr>
                                      <p:tavLst>
                                        <p:tav tm="0">
                                          <p:val>
                                            <p:fltVal val="0"/>
                                          </p:val>
                                        </p:tav>
                                        <p:tav tm="100000">
                                          <p:val>
                                            <p:strVal val="#ppt_w"/>
                                          </p:val>
                                        </p:tav>
                                      </p:tavLst>
                                    </p:anim>
                                    <p:anim calcmode="lin" valueType="num">
                                      <p:cBhvr>
                                        <p:cTn id="74" dur="1000" fill="hold"/>
                                        <p:tgtEl>
                                          <p:spTgt spid="53270"/>
                                        </p:tgtEl>
                                        <p:attrNameLst>
                                          <p:attrName>ppt_h</p:attrName>
                                        </p:attrNameLst>
                                      </p:cBhvr>
                                      <p:tavLst>
                                        <p:tav tm="0">
                                          <p:val>
                                            <p:fltVal val="0"/>
                                          </p:val>
                                        </p:tav>
                                        <p:tav tm="100000">
                                          <p:val>
                                            <p:strVal val="#ppt_h"/>
                                          </p:val>
                                        </p:tav>
                                      </p:tavLst>
                                    </p:anim>
                                    <p:anim calcmode="lin" valueType="num">
                                      <p:cBhvr>
                                        <p:cTn id="75" dur="1000" fill="hold"/>
                                        <p:tgtEl>
                                          <p:spTgt spid="53270"/>
                                        </p:tgtEl>
                                        <p:attrNameLst>
                                          <p:attrName>ppt_x</p:attrName>
                                        </p:attrNameLst>
                                      </p:cBhvr>
                                      <p:tavLst>
                                        <p:tav tm="0">
                                          <p:val>
                                            <p:fltVal val="0.5"/>
                                          </p:val>
                                        </p:tav>
                                        <p:tav tm="100000">
                                          <p:val>
                                            <p:strVal val="#ppt_x"/>
                                          </p:val>
                                        </p:tav>
                                      </p:tavLst>
                                    </p:anim>
                                    <p:anim calcmode="lin" valueType="num">
                                      <p:cBhvr>
                                        <p:cTn id="76" dur="1000" fill="hold"/>
                                        <p:tgtEl>
                                          <p:spTgt spid="53270"/>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53271"/>
                                        </p:tgtEl>
                                        <p:attrNameLst>
                                          <p:attrName>style.visibility</p:attrName>
                                        </p:attrNameLst>
                                      </p:cBhvr>
                                      <p:to>
                                        <p:strVal val="visible"/>
                                      </p:to>
                                    </p:set>
                                    <p:anim calcmode="lin" valueType="num">
                                      <p:cBhvr>
                                        <p:cTn id="79" dur="1000" fill="hold"/>
                                        <p:tgtEl>
                                          <p:spTgt spid="53271"/>
                                        </p:tgtEl>
                                        <p:attrNameLst>
                                          <p:attrName>ppt_w</p:attrName>
                                        </p:attrNameLst>
                                      </p:cBhvr>
                                      <p:tavLst>
                                        <p:tav tm="0">
                                          <p:val>
                                            <p:fltVal val="0"/>
                                          </p:val>
                                        </p:tav>
                                        <p:tav tm="100000">
                                          <p:val>
                                            <p:strVal val="#ppt_w"/>
                                          </p:val>
                                        </p:tav>
                                      </p:tavLst>
                                    </p:anim>
                                    <p:anim calcmode="lin" valueType="num">
                                      <p:cBhvr>
                                        <p:cTn id="80" dur="1000" fill="hold"/>
                                        <p:tgtEl>
                                          <p:spTgt spid="53271"/>
                                        </p:tgtEl>
                                        <p:attrNameLst>
                                          <p:attrName>ppt_h</p:attrName>
                                        </p:attrNameLst>
                                      </p:cBhvr>
                                      <p:tavLst>
                                        <p:tav tm="0">
                                          <p:val>
                                            <p:fltVal val="0"/>
                                          </p:val>
                                        </p:tav>
                                        <p:tav tm="100000">
                                          <p:val>
                                            <p:strVal val="#ppt_h"/>
                                          </p:val>
                                        </p:tav>
                                      </p:tavLst>
                                    </p:anim>
                                    <p:anim calcmode="lin" valueType="num">
                                      <p:cBhvr>
                                        <p:cTn id="81" dur="1000" fill="hold"/>
                                        <p:tgtEl>
                                          <p:spTgt spid="53271"/>
                                        </p:tgtEl>
                                        <p:attrNameLst>
                                          <p:attrName>ppt_x</p:attrName>
                                        </p:attrNameLst>
                                      </p:cBhvr>
                                      <p:tavLst>
                                        <p:tav tm="0">
                                          <p:val>
                                            <p:fltVal val="0.5"/>
                                          </p:val>
                                        </p:tav>
                                        <p:tav tm="100000">
                                          <p:val>
                                            <p:strVal val="#ppt_x"/>
                                          </p:val>
                                        </p:tav>
                                      </p:tavLst>
                                    </p:anim>
                                    <p:anim calcmode="lin" valueType="num">
                                      <p:cBhvr>
                                        <p:cTn id="82" dur="1000" fill="hold"/>
                                        <p:tgtEl>
                                          <p:spTgt spid="53271"/>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1500"/>
                                  </p:stCondLst>
                                  <p:childTnLst>
                                    <p:set>
                                      <p:cBhvr>
                                        <p:cTn id="84" dur="1" fill="hold">
                                          <p:stCondLst>
                                            <p:cond delay="0"/>
                                          </p:stCondLst>
                                        </p:cTn>
                                        <p:tgtEl>
                                          <p:spTgt spid="53272"/>
                                        </p:tgtEl>
                                        <p:attrNameLst>
                                          <p:attrName>style.visibility</p:attrName>
                                        </p:attrNameLst>
                                      </p:cBhvr>
                                      <p:to>
                                        <p:strVal val="visible"/>
                                      </p:to>
                                    </p:set>
                                    <p:anim calcmode="lin" valueType="num">
                                      <p:cBhvr>
                                        <p:cTn id="85" dur="1000" fill="hold"/>
                                        <p:tgtEl>
                                          <p:spTgt spid="53272"/>
                                        </p:tgtEl>
                                        <p:attrNameLst>
                                          <p:attrName>ppt_w</p:attrName>
                                        </p:attrNameLst>
                                      </p:cBhvr>
                                      <p:tavLst>
                                        <p:tav tm="0">
                                          <p:val>
                                            <p:fltVal val="0"/>
                                          </p:val>
                                        </p:tav>
                                        <p:tav tm="100000">
                                          <p:val>
                                            <p:strVal val="#ppt_w"/>
                                          </p:val>
                                        </p:tav>
                                      </p:tavLst>
                                    </p:anim>
                                    <p:anim calcmode="lin" valueType="num">
                                      <p:cBhvr>
                                        <p:cTn id="86" dur="1000" fill="hold"/>
                                        <p:tgtEl>
                                          <p:spTgt spid="53272"/>
                                        </p:tgtEl>
                                        <p:attrNameLst>
                                          <p:attrName>ppt_h</p:attrName>
                                        </p:attrNameLst>
                                      </p:cBhvr>
                                      <p:tavLst>
                                        <p:tav tm="0">
                                          <p:val>
                                            <p:fltVal val="0"/>
                                          </p:val>
                                        </p:tav>
                                        <p:tav tm="100000">
                                          <p:val>
                                            <p:strVal val="#ppt_h"/>
                                          </p:val>
                                        </p:tav>
                                      </p:tavLst>
                                    </p:anim>
                                    <p:anim calcmode="lin" valueType="num">
                                      <p:cBhvr>
                                        <p:cTn id="87" dur="1000" fill="hold"/>
                                        <p:tgtEl>
                                          <p:spTgt spid="53272"/>
                                        </p:tgtEl>
                                        <p:attrNameLst>
                                          <p:attrName>ppt_x</p:attrName>
                                        </p:attrNameLst>
                                      </p:cBhvr>
                                      <p:tavLst>
                                        <p:tav tm="0">
                                          <p:val>
                                            <p:fltVal val="0.5"/>
                                          </p:val>
                                        </p:tav>
                                        <p:tav tm="100000">
                                          <p:val>
                                            <p:strVal val="#ppt_x"/>
                                          </p:val>
                                        </p:tav>
                                      </p:tavLst>
                                    </p:anim>
                                    <p:anim calcmode="lin" valueType="num">
                                      <p:cBhvr>
                                        <p:cTn id="88" dur="1000" fill="hold"/>
                                        <p:tgtEl>
                                          <p:spTgt spid="53272"/>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1500"/>
                                  </p:stCondLst>
                                  <p:childTnLst>
                                    <p:set>
                                      <p:cBhvr>
                                        <p:cTn id="90" dur="1" fill="hold">
                                          <p:stCondLst>
                                            <p:cond delay="0"/>
                                          </p:stCondLst>
                                        </p:cTn>
                                        <p:tgtEl>
                                          <p:spTgt spid="53273"/>
                                        </p:tgtEl>
                                        <p:attrNameLst>
                                          <p:attrName>style.visibility</p:attrName>
                                        </p:attrNameLst>
                                      </p:cBhvr>
                                      <p:to>
                                        <p:strVal val="visible"/>
                                      </p:to>
                                    </p:set>
                                    <p:anim calcmode="lin" valueType="num">
                                      <p:cBhvr>
                                        <p:cTn id="91" dur="1000" fill="hold"/>
                                        <p:tgtEl>
                                          <p:spTgt spid="53273"/>
                                        </p:tgtEl>
                                        <p:attrNameLst>
                                          <p:attrName>ppt_w</p:attrName>
                                        </p:attrNameLst>
                                      </p:cBhvr>
                                      <p:tavLst>
                                        <p:tav tm="0">
                                          <p:val>
                                            <p:fltVal val="0"/>
                                          </p:val>
                                        </p:tav>
                                        <p:tav tm="100000">
                                          <p:val>
                                            <p:strVal val="#ppt_w"/>
                                          </p:val>
                                        </p:tav>
                                      </p:tavLst>
                                    </p:anim>
                                    <p:anim calcmode="lin" valueType="num">
                                      <p:cBhvr>
                                        <p:cTn id="92" dur="1000" fill="hold"/>
                                        <p:tgtEl>
                                          <p:spTgt spid="53273"/>
                                        </p:tgtEl>
                                        <p:attrNameLst>
                                          <p:attrName>ppt_h</p:attrName>
                                        </p:attrNameLst>
                                      </p:cBhvr>
                                      <p:tavLst>
                                        <p:tav tm="0">
                                          <p:val>
                                            <p:fltVal val="0"/>
                                          </p:val>
                                        </p:tav>
                                        <p:tav tm="100000">
                                          <p:val>
                                            <p:strVal val="#ppt_h"/>
                                          </p:val>
                                        </p:tav>
                                      </p:tavLst>
                                    </p:anim>
                                    <p:anim calcmode="lin" valueType="num">
                                      <p:cBhvr>
                                        <p:cTn id="93" dur="1000" fill="hold"/>
                                        <p:tgtEl>
                                          <p:spTgt spid="53273"/>
                                        </p:tgtEl>
                                        <p:attrNameLst>
                                          <p:attrName>ppt_x</p:attrName>
                                        </p:attrNameLst>
                                      </p:cBhvr>
                                      <p:tavLst>
                                        <p:tav tm="0">
                                          <p:val>
                                            <p:fltVal val="0.5"/>
                                          </p:val>
                                        </p:tav>
                                        <p:tav tm="100000">
                                          <p:val>
                                            <p:strVal val="#ppt_x"/>
                                          </p:val>
                                        </p:tav>
                                      </p:tavLst>
                                    </p:anim>
                                    <p:anim calcmode="lin" valueType="num">
                                      <p:cBhvr>
                                        <p:cTn id="94" dur="1000" fill="hold"/>
                                        <p:tgtEl>
                                          <p:spTgt spid="53273"/>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1500"/>
                                  </p:stCondLst>
                                  <p:childTnLst>
                                    <p:set>
                                      <p:cBhvr>
                                        <p:cTn id="96" dur="1" fill="hold">
                                          <p:stCondLst>
                                            <p:cond delay="0"/>
                                          </p:stCondLst>
                                        </p:cTn>
                                        <p:tgtEl>
                                          <p:spTgt spid="53274"/>
                                        </p:tgtEl>
                                        <p:attrNameLst>
                                          <p:attrName>style.visibility</p:attrName>
                                        </p:attrNameLst>
                                      </p:cBhvr>
                                      <p:to>
                                        <p:strVal val="visible"/>
                                      </p:to>
                                    </p:set>
                                    <p:anim calcmode="lin" valueType="num">
                                      <p:cBhvr>
                                        <p:cTn id="97" dur="1000" fill="hold"/>
                                        <p:tgtEl>
                                          <p:spTgt spid="53274"/>
                                        </p:tgtEl>
                                        <p:attrNameLst>
                                          <p:attrName>ppt_w</p:attrName>
                                        </p:attrNameLst>
                                      </p:cBhvr>
                                      <p:tavLst>
                                        <p:tav tm="0">
                                          <p:val>
                                            <p:fltVal val="0"/>
                                          </p:val>
                                        </p:tav>
                                        <p:tav tm="100000">
                                          <p:val>
                                            <p:strVal val="#ppt_w"/>
                                          </p:val>
                                        </p:tav>
                                      </p:tavLst>
                                    </p:anim>
                                    <p:anim calcmode="lin" valueType="num">
                                      <p:cBhvr>
                                        <p:cTn id="98" dur="1000" fill="hold"/>
                                        <p:tgtEl>
                                          <p:spTgt spid="53274"/>
                                        </p:tgtEl>
                                        <p:attrNameLst>
                                          <p:attrName>ppt_h</p:attrName>
                                        </p:attrNameLst>
                                      </p:cBhvr>
                                      <p:tavLst>
                                        <p:tav tm="0">
                                          <p:val>
                                            <p:fltVal val="0"/>
                                          </p:val>
                                        </p:tav>
                                        <p:tav tm="100000">
                                          <p:val>
                                            <p:strVal val="#ppt_h"/>
                                          </p:val>
                                        </p:tav>
                                      </p:tavLst>
                                    </p:anim>
                                    <p:anim calcmode="lin" valueType="num">
                                      <p:cBhvr>
                                        <p:cTn id="99" dur="1000" fill="hold"/>
                                        <p:tgtEl>
                                          <p:spTgt spid="53274"/>
                                        </p:tgtEl>
                                        <p:attrNameLst>
                                          <p:attrName>ppt_x</p:attrName>
                                        </p:attrNameLst>
                                      </p:cBhvr>
                                      <p:tavLst>
                                        <p:tav tm="0">
                                          <p:val>
                                            <p:fltVal val="0.5"/>
                                          </p:val>
                                        </p:tav>
                                        <p:tav tm="100000">
                                          <p:val>
                                            <p:strVal val="#ppt_x"/>
                                          </p:val>
                                        </p:tav>
                                      </p:tavLst>
                                    </p:anim>
                                    <p:anim calcmode="lin" valueType="num">
                                      <p:cBhvr>
                                        <p:cTn id="100" dur="1000" fill="hold"/>
                                        <p:tgtEl>
                                          <p:spTgt spid="53274"/>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53275"/>
                                        </p:tgtEl>
                                        <p:attrNameLst>
                                          <p:attrName>style.visibility</p:attrName>
                                        </p:attrNameLst>
                                      </p:cBhvr>
                                      <p:to>
                                        <p:strVal val="visible"/>
                                      </p:to>
                                    </p:set>
                                    <p:anim calcmode="lin" valueType="num">
                                      <p:cBhvr>
                                        <p:cTn id="103" dur="1000" fill="hold"/>
                                        <p:tgtEl>
                                          <p:spTgt spid="53275"/>
                                        </p:tgtEl>
                                        <p:attrNameLst>
                                          <p:attrName>ppt_w</p:attrName>
                                        </p:attrNameLst>
                                      </p:cBhvr>
                                      <p:tavLst>
                                        <p:tav tm="0">
                                          <p:val>
                                            <p:fltVal val="0"/>
                                          </p:val>
                                        </p:tav>
                                        <p:tav tm="100000">
                                          <p:val>
                                            <p:strVal val="#ppt_w"/>
                                          </p:val>
                                        </p:tav>
                                      </p:tavLst>
                                    </p:anim>
                                    <p:anim calcmode="lin" valueType="num">
                                      <p:cBhvr>
                                        <p:cTn id="104" dur="1000" fill="hold"/>
                                        <p:tgtEl>
                                          <p:spTgt spid="53275"/>
                                        </p:tgtEl>
                                        <p:attrNameLst>
                                          <p:attrName>ppt_h</p:attrName>
                                        </p:attrNameLst>
                                      </p:cBhvr>
                                      <p:tavLst>
                                        <p:tav tm="0">
                                          <p:val>
                                            <p:fltVal val="0"/>
                                          </p:val>
                                        </p:tav>
                                        <p:tav tm="100000">
                                          <p:val>
                                            <p:strVal val="#ppt_h"/>
                                          </p:val>
                                        </p:tav>
                                      </p:tavLst>
                                    </p:anim>
                                    <p:anim calcmode="lin" valueType="num">
                                      <p:cBhvr>
                                        <p:cTn id="105" dur="1000" fill="hold"/>
                                        <p:tgtEl>
                                          <p:spTgt spid="53275"/>
                                        </p:tgtEl>
                                        <p:attrNameLst>
                                          <p:attrName>ppt_x</p:attrName>
                                        </p:attrNameLst>
                                      </p:cBhvr>
                                      <p:tavLst>
                                        <p:tav tm="0">
                                          <p:val>
                                            <p:fltVal val="0.5"/>
                                          </p:val>
                                        </p:tav>
                                        <p:tav tm="100000">
                                          <p:val>
                                            <p:strVal val="#ppt_x"/>
                                          </p:val>
                                        </p:tav>
                                      </p:tavLst>
                                    </p:anim>
                                    <p:anim calcmode="lin" valueType="num">
                                      <p:cBhvr>
                                        <p:cTn id="106" dur="1000" fill="hold"/>
                                        <p:tgtEl>
                                          <p:spTgt spid="53275"/>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53276"/>
                                        </p:tgtEl>
                                        <p:attrNameLst>
                                          <p:attrName>style.visibility</p:attrName>
                                        </p:attrNameLst>
                                      </p:cBhvr>
                                      <p:to>
                                        <p:strVal val="visible"/>
                                      </p:to>
                                    </p:set>
                                    <p:anim calcmode="lin" valueType="num">
                                      <p:cBhvr>
                                        <p:cTn id="109" dur="1000" fill="hold"/>
                                        <p:tgtEl>
                                          <p:spTgt spid="53276"/>
                                        </p:tgtEl>
                                        <p:attrNameLst>
                                          <p:attrName>ppt_w</p:attrName>
                                        </p:attrNameLst>
                                      </p:cBhvr>
                                      <p:tavLst>
                                        <p:tav tm="0">
                                          <p:val>
                                            <p:fltVal val="0"/>
                                          </p:val>
                                        </p:tav>
                                        <p:tav tm="100000">
                                          <p:val>
                                            <p:strVal val="#ppt_w"/>
                                          </p:val>
                                        </p:tav>
                                      </p:tavLst>
                                    </p:anim>
                                    <p:anim calcmode="lin" valueType="num">
                                      <p:cBhvr>
                                        <p:cTn id="110" dur="1000" fill="hold"/>
                                        <p:tgtEl>
                                          <p:spTgt spid="53276"/>
                                        </p:tgtEl>
                                        <p:attrNameLst>
                                          <p:attrName>ppt_h</p:attrName>
                                        </p:attrNameLst>
                                      </p:cBhvr>
                                      <p:tavLst>
                                        <p:tav tm="0">
                                          <p:val>
                                            <p:fltVal val="0"/>
                                          </p:val>
                                        </p:tav>
                                        <p:tav tm="100000">
                                          <p:val>
                                            <p:strVal val="#ppt_h"/>
                                          </p:val>
                                        </p:tav>
                                      </p:tavLst>
                                    </p:anim>
                                    <p:anim calcmode="lin" valueType="num">
                                      <p:cBhvr>
                                        <p:cTn id="111" dur="1000" fill="hold"/>
                                        <p:tgtEl>
                                          <p:spTgt spid="53276"/>
                                        </p:tgtEl>
                                        <p:attrNameLst>
                                          <p:attrName>ppt_x</p:attrName>
                                        </p:attrNameLst>
                                      </p:cBhvr>
                                      <p:tavLst>
                                        <p:tav tm="0">
                                          <p:val>
                                            <p:fltVal val="0.5"/>
                                          </p:val>
                                        </p:tav>
                                        <p:tav tm="100000">
                                          <p:val>
                                            <p:strVal val="#ppt_x"/>
                                          </p:val>
                                        </p:tav>
                                      </p:tavLst>
                                    </p:anim>
                                    <p:anim calcmode="lin" valueType="num">
                                      <p:cBhvr>
                                        <p:cTn id="112" dur="1000" fill="hold"/>
                                        <p:tgtEl>
                                          <p:spTgt spid="53276"/>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53277"/>
                                        </p:tgtEl>
                                        <p:attrNameLst>
                                          <p:attrName>style.visibility</p:attrName>
                                        </p:attrNameLst>
                                      </p:cBhvr>
                                      <p:to>
                                        <p:strVal val="visible"/>
                                      </p:to>
                                    </p:set>
                                    <p:anim calcmode="lin" valueType="num">
                                      <p:cBhvr>
                                        <p:cTn id="115" dur="1000" fill="hold"/>
                                        <p:tgtEl>
                                          <p:spTgt spid="53277"/>
                                        </p:tgtEl>
                                        <p:attrNameLst>
                                          <p:attrName>ppt_w</p:attrName>
                                        </p:attrNameLst>
                                      </p:cBhvr>
                                      <p:tavLst>
                                        <p:tav tm="0">
                                          <p:val>
                                            <p:fltVal val="0"/>
                                          </p:val>
                                        </p:tav>
                                        <p:tav tm="100000">
                                          <p:val>
                                            <p:strVal val="#ppt_w"/>
                                          </p:val>
                                        </p:tav>
                                      </p:tavLst>
                                    </p:anim>
                                    <p:anim calcmode="lin" valueType="num">
                                      <p:cBhvr>
                                        <p:cTn id="116" dur="1000" fill="hold"/>
                                        <p:tgtEl>
                                          <p:spTgt spid="53277"/>
                                        </p:tgtEl>
                                        <p:attrNameLst>
                                          <p:attrName>ppt_h</p:attrName>
                                        </p:attrNameLst>
                                      </p:cBhvr>
                                      <p:tavLst>
                                        <p:tav tm="0">
                                          <p:val>
                                            <p:fltVal val="0"/>
                                          </p:val>
                                        </p:tav>
                                        <p:tav tm="100000">
                                          <p:val>
                                            <p:strVal val="#ppt_h"/>
                                          </p:val>
                                        </p:tav>
                                      </p:tavLst>
                                    </p:anim>
                                    <p:anim calcmode="lin" valueType="num">
                                      <p:cBhvr>
                                        <p:cTn id="117" dur="1000" fill="hold"/>
                                        <p:tgtEl>
                                          <p:spTgt spid="53277"/>
                                        </p:tgtEl>
                                        <p:attrNameLst>
                                          <p:attrName>ppt_x</p:attrName>
                                        </p:attrNameLst>
                                      </p:cBhvr>
                                      <p:tavLst>
                                        <p:tav tm="0">
                                          <p:val>
                                            <p:fltVal val="0.5"/>
                                          </p:val>
                                        </p:tav>
                                        <p:tav tm="100000">
                                          <p:val>
                                            <p:strVal val="#ppt_x"/>
                                          </p:val>
                                        </p:tav>
                                      </p:tavLst>
                                    </p:anim>
                                    <p:anim calcmode="lin" valueType="num">
                                      <p:cBhvr>
                                        <p:cTn id="118" dur="1000" fill="hold"/>
                                        <p:tgtEl>
                                          <p:spTgt spid="53277"/>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53278"/>
                                        </p:tgtEl>
                                        <p:attrNameLst>
                                          <p:attrName>style.visibility</p:attrName>
                                        </p:attrNameLst>
                                      </p:cBhvr>
                                      <p:to>
                                        <p:strVal val="visible"/>
                                      </p:to>
                                    </p:set>
                                    <p:anim calcmode="lin" valueType="num">
                                      <p:cBhvr>
                                        <p:cTn id="121" dur="1000" fill="hold"/>
                                        <p:tgtEl>
                                          <p:spTgt spid="53278"/>
                                        </p:tgtEl>
                                        <p:attrNameLst>
                                          <p:attrName>ppt_w</p:attrName>
                                        </p:attrNameLst>
                                      </p:cBhvr>
                                      <p:tavLst>
                                        <p:tav tm="0">
                                          <p:val>
                                            <p:fltVal val="0"/>
                                          </p:val>
                                        </p:tav>
                                        <p:tav tm="100000">
                                          <p:val>
                                            <p:strVal val="#ppt_w"/>
                                          </p:val>
                                        </p:tav>
                                      </p:tavLst>
                                    </p:anim>
                                    <p:anim calcmode="lin" valueType="num">
                                      <p:cBhvr>
                                        <p:cTn id="122" dur="1000" fill="hold"/>
                                        <p:tgtEl>
                                          <p:spTgt spid="53278"/>
                                        </p:tgtEl>
                                        <p:attrNameLst>
                                          <p:attrName>ppt_h</p:attrName>
                                        </p:attrNameLst>
                                      </p:cBhvr>
                                      <p:tavLst>
                                        <p:tav tm="0">
                                          <p:val>
                                            <p:fltVal val="0"/>
                                          </p:val>
                                        </p:tav>
                                        <p:tav tm="100000">
                                          <p:val>
                                            <p:strVal val="#ppt_h"/>
                                          </p:val>
                                        </p:tav>
                                      </p:tavLst>
                                    </p:anim>
                                    <p:anim calcmode="lin" valueType="num">
                                      <p:cBhvr>
                                        <p:cTn id="123" dur="1000" fill="hold"/>
                                        <p:tgtEl>
                                          <p:spTgt spid="53278"/>
                                        </p:tgtEl>
                                        <p:attrNameLst>
                                          <p:attrName>ppt_x</p:attrName>
                                        </p:attrNameLst>
                                      </p:cBhvr>
                                      <p:tavLst>
                                        <p:tav tm="0">
                                          <p:val>
                                            <p:fltVal val="0.5"/>
                                          </p:val>
                                        </p:tav>
                                        <p:tav tm="100000">
                                          <p:val>
                                            <p:strVal val="#ppt_x"/>
                                          </p:val>
                                        </p:tav>
                                      </p:tavLst>
                                    </p:anim>
                                    <p:anim calcmode="lin" valueType="num">
                                      <p:cBhvr>
                                        <p:cTn id="124" dur="1000" fill="hold"/>
                                        <p:tgtEl>
                                          <p:spTgt spid="53278"/>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1500"/>
                                  </p:stCondLst>
                                  <p:childTnLst>
                                    <p:set>
                                      <p:cBhvr>
                                        <p:cTn id="126" dur="1" fill="hold">
                                          <p:stCondLst>
                                            <p:cond delay="0"/>
                                          </p:stCondLst>
                                        </p:cTn>
                                        <p:tgtEl>
                                          <p:spTgt spid="53279"/>
                                        </p:tgtEl>
                                        <p:attrNameLst>
                                          <p:attrName>style.visibility</p:attrName>
                                        </p:attrNameLst>
                                      </p:cBhvr>
                                      <p:to>
                                        <p:strVal val="visible"/>
                                      </p:to>
                                    </p:set>
                                    <p:anim calcmode="lin" valueType="num">
                                      <p:cBhvr>
                                        <p:cTn id="127" dur="1000" fill="hold"/>
                                        <p:tgtEl>
                                          <p:spTgt spid="53279"/>
                                        </p:tgtEl>
                                        <p:attrNameLst>
                                          <p:attrName>ppt_w</p:attrName>
                                        </p:attrNameLst>
                                      </p:cBhvr>
                                      <p:tavLst>
                                        <p:tav tm="0">
                                          <p:val>
                                            <p:fltVal val="0"/>
                                          </p:val>
                                        </p:tav>
                                        <p:tav tm="100000">
                                          <p:val>
                                            <p:strVal val="#ppt_w"/>
                                          </p:val>
                                        </p:tav>
                                      </p:tavLst>
                                    </p:anim>
                                    <p:anim calcmode="lin" valueType="num">
                                      <p:cBhvr>
                                        <p:cTn id="128" dur="1000" fill="hold"/>
                                        <p:tgtEl>
                                          <p:spTgt spid="53279"/>
                                        </p:tgtEl>
                                        <p:attrNameLst>
                                          <p:attrName>ppt_h</p:attrName>
                                        </p:attrNameLst>
                                      </p:cBhvr>
                                      <p:tavLst>
                                        <p:tav tm="0">
                                          <p:val>
                                            <p:fltVal val="0"/>
                                          </p:val>
                                        </p:tav>
                                        <p:tav tm="100000">
                                          <p:val>
                                            <p:strVal val="#ppt_h"/>
                                          </p:val>
                                        </p:tav>
                                      </p:tavLst>
                                    </p:anim>
                                    <p:anim calcmode="lin" valueType="num">
                                      <p:cBhvr>
                                        <p:cTn id="129" dur="1000" fill="hold"/>
                                        <p:tgtEl>
                                          <p:spTgt spid="53279"/>
                                        </p:tgtEl>
                                        <p:attrNameLst>
                                          <p:attrName>ppt_x</p:attrName>
                                        </p:attrNameLst>
                                      </p:cBhvr>
                                      <p:tavLst>
                                        <p:tav tm="0">
                                          <p:val>
                                            <p:fltVal val="0.5"/>
                                          </p:val>
                                        </p:tav>
                                        <p:tav tm="100000">
                                          <p:val>
                                            <p:strVal val="#ppt_x"/>
                                          </p:val>
                                        </p:tav>
                                      </p:tavLst>
                                    </p:anim>
                                    <p:anim calcmode="lin" valueType="num">
                                      <p:cBhvr>
                                        <p:cTn id="130" dur="1000" fill="hold"/>
                                        <p:tgtEl>
                                          <p:spTgt spid="53279"/>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53280"/>
                                        </p:tgtEl>
                                        <p:attrNameLst>
                                          <p:attrName>style.visibility</p:attrName>
                                        </p:attrNameLst>
                                      </p:cBhvr>
                                      <p:to>
                                        <p:strVal val="visible"/>
                                      </p:to>
                                    </p:set>
                                    <p:anim calcmode="lin" valueType="num">
                                      <p:cBhvr>
                                        <p:cTn id="133" dur="1000" fill="hold"/>
                                        <p:tgtEl>
                                          <p:spTgt spid="53280"/>
                                        </p:tgtEl>
                                        <p:attrNameLst>
                                          <p:attrName>ppt_w</p:attrName>
                                        </p:attrNameLst>
                                      </p:cBhvr>
                                      <p:tavLst>
                                        <p:tav tm="0">
                                          <p:val>
                                            <p:fltVal val="0"/>
                                          </p:val>
                                        </p:tav>
                                        <p:tav tm="100000">
                                          <p:val>
                                            <p:strVal val="#ppt_w"/>
                                          </p:val>
                                        </p:tav>
                                      </p:tavLst>
                                    </p:anim>
                                    <p:anim calcmode="lin" valueType="num">
                                      <p:cBhvr>
                                        <p:cTn id="134" dur="1000" fill="hold"/>
                                        <p:tgtEl>
                                          <p:spTgt spid="53280"/>
                                        </p:tgtEl>
                                        <p:attrNameLst>
                                          <p:attrName>ppt_h</p:attrName>
                                        </p:attrNameLst>
                                      </p:cBhvr>
                                      <p:tavLst>
                                        <p:tav tm="0">
                                          <p:val>
                                            <p:fltVal val="0"/>
                                          </p:val>
                                        </p:tav>
                                        <p:tav tm="100000">
                                          <p:val>
                                            <p:strVal val="#ppt_h"/>
                                          </p:val>
                                        </p:tav>
                                      </p:tavLst>
                                    </p:anim>
                                    <p:anim calcmode="lin" valueType="num">
                                      <p:cBhvr>
                                        <p:cTn id="135" dur="1000" fill="hold"/>
                                        <p:tgtEl>
                                          <p:spTgt spid="53280"/>
                                        </p:tgtEl>
                                        <p:attrNameLst>
                                          <p:attrName>ppt_x</p:attrName>
                                        </p:attrNameLst>
                                      </p:cBhvr>
                                      <p:tavLst>
                                        <p:tav tm="0">
                                          <p:val>
                                            <p:fltVal val="0.5"/>
                                          </p:val>
                                        </p:tav>
                                        <p:tav tm="100000">
                                          <p:val>
                                            <p:strVal val="#ppt_x"/>
                                          </p:val>
                                        </p:tav>
                                      </p:tavLst>
                                    </p:anim>
                                    <p:anim calcmode="lin" valueType="num">
                                      <p:cBhvr>
                                        <p:cTn id="136" dur="1000" fill="hold"/>
                                        <p:tgtEl>
                                          <p:spTgt spid="53280"/>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0"/>
                                  </p:stCondLst>
                                  <p:childTnLst>
                                    <p:set>
                                      <p:cBhvr>
                                        <p:cTn id="138" dur="1" fill="hold">
                                          <p:stCondLst>
                                            <p:cond delay="0"/>
                                          </p:stCondLst>
                                        </p:cTn>
                                        <p:tgtEl>
                                          <p:spTgt spid="53281"/>
                                        </p:tgtEl>
                                        <p:attrNameLst>
                                          <p:attrName>style.visibility</p:attrName>
                                        </p:attrNameLst>
                                      </p:cBhvr>
                                      <p:to>
                                        <p:strVal val="visible"/>
                                      </p:to>
                                    </p:set>
                                    <p:anim calcmode="lin" valueType="num">
                                      <p:cBhvr>
                                        <p:cTn id="139" dur="1000" fill="hold"/>
                                        <p:tgtEl>
                                          <p:spTgt spid="53281"/>
                                        </p:tgtEl>
                                        <p:attrNameLst>
                                          <p:attrName>ppt_w</p:attrName>
                                        </p:attrNameLst>
                                      </p:cBhvr>
                                      <p:tavLst>
                                        <p:tav tm="0">
                                          <p:val>
                                            <p:fltVal val="0"/>
                                          </p:val>
                                        </p:tav>
                                        <p:tav tm="100000">
                                          <p:val>
                                            <p:strVal val="#ppt_w"/>
                                          </p:val>
                                        </p:tav>
                                      </p:tavLst>
                                    </p:anim>
                                    <p:anim calcmode="lin" valueType="num">
                                      <p:cBhvr>
                                        <p:cTn id="140" dur="1000" fill="hold"/>
                                        <p:tgtEl>
                                          <p:spTgt spid="53281"/>
                                        </p:tgtEl>
                                        <p:attrNameLst>
                                          <p:attrName>ppt_h</p:attrName>
                                        </p:attrNameLst>
                                      </p:cBhvr>
                                      <p:tavLst>
                                        <p:tav tm="0">
                                          <p:val>
                                            <p:fltVal val="0"/>
                                          </p:val>
                                        </p:tav>
                                        <p:tav tm="100000">
                                          <p:val>
                                            <p:strVal val="#ppt_h"/>
                                          </p:val>
                                        </p:tav>
                                      </p:tavLst>
                                    </p:anim>
                                    <p:anim calcmode="lin" valueType="num">
                                      <p:cBhvr>
                                        <p:cTn id="141" dur="1000" fill="hold"/>
                                        <p:tgtEl>
                                          <p:spTgt spid="53281"/>
                                        </p:tgtEl>
                                        <p:attrNameLst>
                                          <p:attrName>ppt_x</p:attrName>
                                        </p:attrNameLst>
                                      </p:cBhvr>
                                      <p:tavLst>
                                        <p:tav tm="0">
                                          <p:val>
                                            <p:fltVal val="0.5"/>
                                          </p:val>
                                        </p:tav>
                                        <p:tav tm="100000">
                                          <p:val>
                                            <p:strVal val="#ppt_x"/>
                                          </p:val>
                                        </p:tav>
                                      </p:tavLst>
                                    </p:anim>
                                    <p:anim calcmode="lin" valueType="num">
                                      <p:cBhvr>
                                        <p:cTn id="142" dur="1000" fill="hold"/>
                                        <p:tgtEl>
                                          <p:spTgt spid="53281"/>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0"/>
                                  </p:stCondLst>
                                  <p:childTnLst>
                                    <p:set>
                                      <p:cBhvr>
                                        <p:cTn id="144" dur="1" fill="hold">
                                          <p:stCondLst>
                                            <p:cond delay="0"/>
                                          </p:stCondLst>
                                        </p:cTn>
                                        <p:tgtEl>
                                          <p:spTgt spid="53282"/>
                                        </p:tgtEl>
                                        <p:attrNameLst>
                                          <p:attrName>style.visibility</p:attrName>
                                        </p:attrNameLst>
                                      </p:cBhvr>
                                      <p:to>
                                        <p:strVal val="visible"/>
                                      </p:to>
                                    </p:set>
                                    <p:anim calcmode="lin" valueType="num">
                                      <p:cBhvr>
                                        <p:cTn id="145" dur="1000" fill="hold"/>
                                        <p:tgtEl>
                                          <p:spTgt spid="53282"/>
                                        </p:tgtEl>
                                        <p:attrNameLst>
                                          <p:attrName>ppt_w</p:attrName>
                                        </p:attrNameLst>
                                      </p:cBhvr>
                                      <p:tavLst>
                                        <p:tav tm="0">
                                          <p:val>
                                            <p:fltVal val="0"/>
                                          </p:val>
                                        </p:tav>
                                        <p:tav tm="100000">
                                          <p:val>
                                            <p:strVal val="#ppt_w"/>
                                          </p:val>
                                        </p:tav>
                                      </p:tavLst>
                                    </p:anim>
                                    <p:anim calcmode="lin" valueType="num">
                                      <p:cBhvr>
                                        <p:cTn id="146" dur="1000" fill="hold"/>
                                        <p:tgtEl>
                                          <p:spTgt spid="53282"/>
                                        </p:tgtEl>
                                        <p:attrNameLst>
                                          <p:attrName>ppt_h</p:attrName>
                                        </p:attrNameLst>
                                      </p:cBhvr>
                                      <p:tavLst>
                                        <p:tav tm="0">
                                          <p:val>
                                            <p:fltVal val="0"/>
                                          </p:val>
                                        </p:tav>
                                        <p:tav tm="100000">
                                          <p:val>
                                            <p:strVal val="#ppt_h"/>
                                          </p:val>
                                        </p:tav>
                                      </p:tavLst>
                                    </p:anim>
                                    <p:anim calcmode="lin" valueType="num">
                                      <p:cBhvr>
                                        <p:cTn id="147" dur="1000" fill="hold"/>
                                        <p:tgtEl>
                                          <p:spTgt spid="53282"/>
                                        </p:tgtEl>
                                        <p:attrNameLst>
                                          <p:attrName>ppt_x</p:attrName>
                                        </p:attrNameLst>
                                      </p:cBhvr>
                                      <p:tavLst>
                                        <p:tav tm="0">
                                          <p:val>
                                            <p:fltVal val="0.5"/>
                                          </p:val>
                                        </p:tav>
                                        <p:tav tm="100000">
                                          <p:val>
                                            <p:strVal val="#ppt_x"/>
                                          </p:val>
                                        </p:tav>
                                      </p:tavLst>
                                    </p:anim>
                                    <p:anim calcmode="lin" valueType="num">
                                      <p:cBhvr>
                                        <p:cTn id="148" dur="1000" fill="hold"/>
                                        <p:tgtEl>
                                          <p:spTgt spid="53282"/>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0"/>
                                  </p:stCondLst>
                                  <p:childTnLst>
                                    <p:set>
                                      <p:cBhvr>
                                        <p:cTn id="150" dur="1" fill="hold">
                                          <p:stCondLst>
                                            <p:cond delay="0"/>
                                          </p:stCondLst>
                                        </p:cTn>
                                        <p:tgtEl>
                                          <p:spTgt spid="53283"/>
                                        </p:tgtEl>
                                        <p:attrNameLst>
                                          <p:attrName>style.visibility</p:attrName>
                                        </p:attrNameLst>
                                      </p:cBhvr>
                                      <p:to>
                                        <p:strVal val="visible"/>
                                      </p:to>
                                    </p:set>
                                    <p:anim calcmode="lin" valueType="num">
                                      <p:cBhvr>
                                        <p:cTn id="151" dur="1000" fill="hold"/>
                                        <p:tgtEl>
                                          <p:spTgt spid="53283"/>
                                        </p:tgtEl>
                                        <p:attrNameLst>
                                          <p:attrName>ppt_w</p:attrName>
                                        </p:attrNameLst>
                                      </p:cBhvr>
                                      <p:tavLst>
                                        <p:tav tm="0">
                                          <p:val>
                                            <p:fltVal val="0"/>
                                          </p:val>
                                        </p:tav>
                                        <p:tav tm="100000">
                                          <p:val>
                                            <p:strVal val="#ppt_w"/>
                                          </p:val>
                                        </p:tav>
                                      </p:tavLst>
                                    </p:anim>
                                    <p:anim calcmode="lin" valueType="num">
                                      <p:cBhvr>
                                        <p:cTn id="152" dur="1000" fill="hold"/>
                                        <p:tgtEl>
                                          <p:spTgt spid="53283"/>
                                        </p:tgtEl>
                                        <p:attrNameLst>
                                          <p:attrName>ppt_h</p:attrName>
                                        </p:attrNameLst>
                                      </p:cBhvr>
                                      <p:tavLst>
                                        <p:tav tm="0">
                                          <p:val>
                                            <p:fltVal val="0"/>
                                          </p:val>
                                        </p:tav>
                                        <p:tav tm="100000">
                                          <p:val>
                                            <p:strVal val="#ppt_h"/>
                                          </p:val>
                                        </p:tav>
                                      </p:tavLst>
                                    </p:anim>
                                    <p:anim calcmode="lin" valueType="num">
                                      <p:cBhvr>
                                        <p:cTn id="153" dur="1000" fill="hold"/>
                                        <p:tgtEl>
                                          <p:spTgt spid="53283"/>
                                        </p:tgtEl>
                                        <p:attrNameLst>
                                          <p:attrName>ppt_x</p:attrName>
                                        </p:attrNameLst>
                                      </p:cBhvr>
                                      <p:tavLst>
                                        <p:tav tm="0">
                                          <p:val>
                                            <p:fltVal val="0.5"/>
                                          </p:val>
                                        </p:tav>
                                        <p:tav tm="100000">
                                          <p:val>
                                            <p:strVal val="#ppt_x"/>
                                          </p:val>
                                        </p:tav>
                                      </p:tavLst>
                                    </p:anim>
                                    <p:anim calcmode="lin" valueType="num">
                                      <p:cBhvr>
                                        <p:cTn id="154" dur="1000" fill="hold"/>
                                        <p:tgtEl>
                                          <p:spTgt spid="53283"/>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0"/>
                                  </p:stCondLst>
                                  <p:childTnLst>
                                    <p:set>
                                      <p:cBhvr>
                                        <p:cTn id="156" dur="1" fill="hold">
                                          <p:stCondLst>
                                            <p:cond delay="0"/>
                                          </p:stCondLst>
                                        </p:cTn>
                                        <p:tgtEl>
                                          <p:spTgt spid="53284"/>
                                        </p:tgtEl>
                                        <p:attrNameLst>
                                          <p:attrName>style.visibility</p:attrName>
                                        </p:attrNameLst>
                                      </p:cBhvr>
                                      <p:to>
                                        <p:strVal val="visible"/>
                                      </p:to>
                                    </p:set>
                                    <p:anim calcmode="lin" valueType="num">
                                      <p:cBhvr>
                                        <p:cTn id="157" dur="1000" fill="hold"/>
                                        <p:tgtEl>
                                          <p:spTgt spid="53284"/>
                                        </p:tgtEl>
                                        <p:attrNameLst>
                                          <p:attrName>ppt_w</p:attrName>
                                        </p:attrNameLst>
                                      </p:cBhvr>
                                      <p:tavLst>
                                        <p:tav tm="0">
                                          <p:val>
                                            <p:fltVal val="0"/>
                                          </p:val>
                                        </p:tav>
                                        <p:tav tm="100000">
                                          <p:val>
                                            <p:strVal val="#ppt_w"/>
                                          </p:val>
                                        </p:tav>
                                      </p:tavLst>
                                    </p:anim>
                                    <p:anim calcmode="lin" valueType="num">
                                      <p:cBhvr>
                                        <p:cTn id="158" dur="1000" fill="hold"/>
                                        <p:tgtEl>
                                          <p:spTgt spid="53284"/>
                                        </p:tgtEl>
                                        <p:attrNameLst>
                                          <p:attrName>ppt_h</p:attrName>
                                        </p:attrNameLst>
                                      </p:cBhvr>
                                      <p:tavLst>
                                        <p:tav tm="0">
                                          <p:val>
                                            <p:fltVal val="0"/>
                                          </p:val>
                                        </p:tav>
                                        <p:tav tm="100000">
                                          <p:val>
                                            <p:strVal val="#ppt_h"/>
                                          </p:val>
                                        </p:tav>
                                      </p:tavLst>
                                    </p:anim>
                                    <p:anim calcmode="lin" valueType="num">
                                      <p:cBhvr>
                                        <p:cTn id="159" dur="1000" fill="hold"/>
                                        <p:tgtEl>
                                          <p:spTgt spid="53284"/>
                                        </p:tgtEl>
                                        <p:attrNameLst>
                                          <p:attrName>ppt_x</p:attrName>
                                        </p:attrNameLst>
                                      </p:cBhvr>
                                      <p:tavLst>
                                        <p:tav tm="0">
                                          <p:val>
                                            <p:fltVal val="0.5"/>
                                          </p:val>
                                        </p:tav>
                                        <p:tav tm="100000">
                                          <p:val>
                                            <p:strVal val="#ppt_x"/>
                                          </p:val>
                                        </p:tav>
                                      </p:tavLst>
                                    </p:anim>
                                    <p:anim calcmode="lin" valueType="num">
                                      <p:cBhvr>
                                        <p:cTn id="160" dur="1000" fill="hold"/>
                                        <p:tgtEl>
                                          <p:spTgt spid="53284"/>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nodeType="withEffect">
                                  <p:stCondLst>
                                    <p:cond delay="0"/>
                                  </p:stCondLst>
                                  <p:childTnLst>
                                    <p:set>
                                      <p:cBhvr>
                                        <p:cTn id="162" dur="1" fill="hold">
                                          <p:stCondLst>
                                            <p:cond delay="0"/>
                                          </p:stCondLst>
                                        </p:cTn>
                                        <p:tgtEl>
                                          <p:spTgt spid="53285"/>
                                        </p:tgtEl>
                                        <p:attrNameLst>
                                          <p:attrName>style.visibility</p:attrName>
                                        </p:attrNameLst>
                                      </p:cBhvr>
                                      <p:to>
                                        <p:strVal val="visible"/>
                                      </p:to>
                                    </p:set>
                                    <p:anim calcmode="lin" valueType="num">
                                      <p:cBhvr>
                                        <p:cTn id="163" dur="1000" fill="hold"/>
                                        <p:tgtEl>
                                          <p:spTgt spid="53285"/>
                                        </p:tgtEl>
                                        <p:attrNameLst>
                                          <p:attrName>ppt_w</p:attrName>
                                        </p:attrNameLst>
                                      </p:cBhvr>
                                      <p:tavLst>
                                        <p:tav tm="0">
                                          <p:val>
                                            <p:fltVal val="0"/>
                                          </p:val>
                                        </p:tav>
                                        <p:tav tm="100000">
                                          <p:val>
                                            <p:strVal val="#ppt_w"/>
                                          </p:val>
                                        </p:tav>
                                      </p:tavLst>
                                    </p:anim>
                                    <p:anim calcmode="lin" valueType="num">
                                      <p:cBhvr>
                                        <p:cTn id="164" dur="1000" fill="hold"/>
                                        <p:tgtEl>
                                          <p:spTgt spid="53285"/>
                                        </p:tgtEl>
                                        <p:attrNameLst>
                                          <p:attrName>ppt_h</p:attrName>
                                        </p:attrNameLst>
                                      </p:cBhvr>
                                      <p:tavLst>
                                        <p:tav tm="0">
                                          <p:val>
                                            <p:fltVal val="0"/>
                                          </p:val>
                                        </p:tav>
                                        <p:tav tm="100000">
                                          <p:val>
                                            <p:strVal val="#ppt_h"/>
                                          </p:val>
                                        </p:tav>
                                      </p:tavLst>
                                    </p:anim>
                                    <p:anim calcmode="lin" valueType="num">
                                      <p:cBhvr>
                                        <p:cTn id="165" dur="1000" fill="hold"/>
                                        <p:tgtEl>
                                          <p:spTgt spid="53285"/>
                                        </p:tgtEl>
                                        <p:attrNameLst>
                                          <p:attrName>ppt_x</p:attrName>
                                        </p:attrNameLst>
                                      </p:cBhvr>
                                      <p:tavLst>
                                        <p:tav tm="0">
                                          <p:val>
                                            <p:fltVal val="0.5"/>
                                          </p:val>
                                        </p:tav>
                                        <p:tav tm="100000">
                                          <p:val>
                                            <p:strVal val="#ppt_x"/>
                                          </p:val>
                                        </p:tav>
                                      </p:tavLst>
                                    </p:anim>
                                    <p:anim calcmode="lin" valueType="num">
                                      <p:cBhvr>
                                        <p:cTn id="166" dur="1000" fill="hold"/>
                                        <p:tgtEl>
                                          <p:spTgt spid="53285"/>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53286"/>
                                        </p:tgtEl>
                                        <p:attrNameLst>
                                          <p:attrName>style.visibility</p:attrName>
                                        </p:attrNameLst>
                                      </p:cBhvr>
                                      <p:to>
                                        <p:strVal val="visible"/>
                                      </p:to>
                                    </p:set>
                                    <p:anim calcmode="lin" valueType="num">
                                      <p:cBhvr>
                                        <p:cTn id="169" dur="1000" fill="hold"/>
                                        <p:tgtEl>
                                          <p:spTgt spid="53286"/>
                                        </p:tgtEl>
                                        <p:attrNameLst>
                                          <p:attrName>ppt_w</p:attrName>
                                        </p:attrNameLst>
                                      </p:cBhvr>
                                      <p:tavLst>
                                        <p:tav tm="0">
                                          <p:val>
                                            <p:fltVal val="0"/>
                                          </p:val>
                                        </p:tav>
                                        <p:tav tm="100000">
                                          <p:val>
                                            <p:strVal val="#ppt_w"/>
                                          </p:val>
                                        </p:tav>
                                      </p:tavLst>
                                    </p:anim>
                                    <p:anim calcmode="lin" valueType="num">
                                      <p:cBhvr>
                                        <p:cTn id="170" dur="1000" fill="hold"/>
                                        <p:tgtEl>
                                          <p:spTgt spid="53286"/>
                                        </p:tgtEl>
                                        <p:attrNameLst>
                                          <p:attrName>ppt_h</p:attrName>
                                        </p:attrNameLst>
                                      </p:cBhvr>
                                      <p:tavLst>
                                        <p:tav tm="0">
                                          <p:val>
                                            <p:fltVal val="0"/>
                                          </p:val>
                                        </p:tav>
                                        <p:tav tm="100000">
                                          <p:val>
                                            <p:strVal val="#ppt_h"/>
                                          </p:val>
                                        </p:tav>
                                      </p:tavLst>
                                    </p:anim>
                                    <p:anim calcmode="lin" valueType="num">
                                      <p:cBhvr>
                                        <p:cTn id="171" dur="1000" fill="hold"/>
                                        <p:tgtEl>
                                          <p:spTgt spid="53286"/>
                                        </p:tgtEl>
                                        <p:attrNameLst>
                                          <p:attrName>ppt_x</p:attrName>
                                        </p:attrNameLst>
                                      </p:cBhvr>
                                      <p:tavLst>
                                        <p:tav tm="0">
                                          <p:val>
                                            <p:fltVal val="0.5"/>
                                          </p:val>
                                        </p:tav>
                                        <p:tav tm="100000">
                                          <p:val>
                                            <p:strVal val="#ppt_x"/>
                                          </p:val>
                                        </p:tav>
                                      </p:tavLst>
                                    </p:anim>
                                    <p:anim calcmode="lin" valueType="num">
                                      <p:cBhvr>
                                        <p:cTn id="172" dur="1000" fill="hold"/>
                                        <p:tgtEl>
                                          <p:spTgt spid="53286"/>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53287"/>
                                        </p:tgtEl>
                                        <p:attrNameLst>
                                          <p:attrName>style.visibility</p:attrName>
                                        </p:attrNameLst>
                                      </p:cBhvr>
                                      <p:to>
                                        <p:strVal val="visible"/>
                                      </p:to>
                                    </p:set>
                                    <p:anim calcmode="lin" valueType="num">
                                      <p:cBhvr>
                                        <p:cTn id="175" dur="1000" fill="hold"/>
                                        <p:tgtEl>
                                          <p:spTgt spid="53287"/>
                                        </p:tgtEl>
                                        <p:attrNameLst>
                                          <p:attrName>ppt_w</p:attrName>
                                        </p:attrNameLst>
                                      </p:cBhvr>
                                      <p:tavLst>
                                        <p:tav tm="0">
                                          <p:val>
                                            <p:fltVal val="0"/>
                                          </p:val>
                                        </p:tav>
                                        <p:tav tm="100000">
                                          <p:val>
                                            <p:strVal val="#ppt_w"/>
                                          </p:val>
                                        </p:tav>
                                      </p:tavLst>
                                    </p:anim>
                                    <p:anim calcmode="lin" valueType="num">
                                      <p:cBhvr>
                                        <p:cTn id="176" dur="1000" fill="hold"/>
                                        <p:tgtEl>
                                          <p:spTgt spid="53287"/>
                                        </p:tgtEl>
                                        <p:attrNameLst>
                                          <p:attrName>ppt_h</p:attrName>
                                        </p:attrNameLst>
                                      </p:cBhvr>
                                      <p:tavLst>
                                        <p:tav tm="0">
                                          <p:val>
                                            <p:fltVal val="0"/>
                                          </p:val>
                                        </p:tav>
                                        <p:tav tm="100000">
                                          <p:val>
                                            <p:strVal val="#ppt_h"/>
                                          </p:val>
                                        </p:tav>
                                      </p:tavLst>
                                    </p:anim>
                                    <p:anim calcmode="lin" valueType="num">
                                      <p:cBhvr>
                                        <p:cTn id="177" dur="1000" fill="hold"/>
                                        <p:tgtEl>
                                          <p:spTgt spid="53287"/>
                                        </p:tgtEl>
                                        <p:attrNameLst>
                                          <p:attrName>ppt_x</p:attrName>
                                        </p:attrNameLst>
                                      </p:cBhvr>
                                      <p:tavLst>
                                        <p:tav tm="0">
                                          <p:val>
                                            <p:fltVal val="0.5"/>
                                          </p:val>
                                        </p:tav>
                                        <p:tav tm="100000">
                                          <p:val>
                                            <p:strVal val="#ppt_x"/>
                                          </p:val>
                                        </p:tav>
                                      </p:tavLst>
                                    </p:anim>
                                    <p:anim calcmode="lin" valueType="num">
                                      <p:cBhvr>
                                        <p:cTn id="178" dur="1000" fill="hold"/>
                                        <p:tgtEl>
                                          <p:spTgt spid="53287"/>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nodeType="withEffect">
                                  <p:stCondLst>
                                    <p:cond delay="1500"/>
                                  </p:stCondLst>
                                  <p:childTnLst>
                                    <p:set>
                                      <p:cBhvr>
                                        <p:cTn id="180" dur="1" fill="hold">
                                          <p:stCondLst>
                                            <p:cond delay="0"/>
                                          </p:stCondLst>
                                        </p:cTn>
                                        <p:tgtEl>
                                          <p:spTgt spid="53288"/>
                                        </p:tgtEl>
                                        <p:attrNameLst>
                                          <p:attrName>style.visibility</p:attrName>
                                        </p:attrNameLst>
                                      </p:cBhvr>
                                      <p:to>
                                        <p:strVal val="visible"/>
                                      </p:to>
                                    </p:set>
                                    <p:anim calcmode="lin" valueType="num">
                                      <p:cBhvr>
                                        <p:cTn id="181" dur="1000" fill="hold"/>
                                        <p:tgtEl>
                                          <p:spTgt spid="53288"/>
                                        </p:tgtEl>
                                        <p:attrNameLst>
                                          <p:attrName>ppt_w</p:attrName>
                                        </p:attrNameLst>
                                      </p:cBhvr>
                                      <p:tavLst>
                                        <p:tav tm="0">
                                          <p:val>
                                            <p:fltVal val="0"/>
                                          </p:val>
                                        </p:tav>
                                        <p:tav tm="100000">
                                          <p:val>
                                            <p:strVal val="#ppt_w"/>
                                          </p:val>
                                        </p:tav>
                                      </p:tavLst>
                                    </p:anim>
                                    <p:anim calcmode="lin" valueType="num">
                                      <p:cBhvr>
                                        <p:cTn id="182" dur="1000" fill="hold"/>
                                        <p:tgtEl>
                                          <p:spTgt spid="53288"/>
                                        </p:tgtEl>
                                        <p:attrNameLst>
                                          <p:attrName>ppt_h</p:attrName>
                                        </p:attrNameLst>
                                      </p:cBhvr>
                                      <p:tavLst>
                                        <p:tav tm="0">
                                          <p:val>
                                            <p:fltVal val="0"/>
                                          </p:val>
                                        </p:tav>
                                        <p:tav tm="100000">
                                          <p:val>
                                            <p:strVal val="#ppt_h"/>
                                          </p:val>
                                        </p:tav>
                                      </p:tavLst>
                                    </p:anim>
                                    <p:anim calcmode="lin" valueType="num">
                                      <p:cBhvr>
                                        <p:cTn id="183" dur="1000" fill="hold"/>
                                        <p:tgtEl>
                                          <p:spTgt spid="53288"/>
                                        </p:tgtEl>
                                        <p:attrNameLst>
                                          <p:attrName>ppt_x</p:attrName>
                                        </p:attrNameLst>
                                      </p:cBhvr>
                                      <p:tavLst>
                                        <p:tav tm="0">
                                          <p:val>
                                            <p:fltVal val="0.5"/>
                                          </p:val>
                                        </p:tav>
                                        <p:tav tm="100000">
                                          <p:val>
                                            <p:strVal val="#ppt_x"/>
                                          </p:val>
                                        </p:tav>
                                      </p:tavLst>
                                    </p:anim>
                                    <p:anim calcmode="lin" valueType="num">
                                      <p:cBhvr>
                                        <p:cTn id="184" dur="1000" fill="hold"/>
                                        <p:tgtEl>
                                          <p:spTgt spid="53288"/>
                                        </p:tgtEl>
                                        <p:attrNameLst>
                                          <p:attrName>ppt_y</p:attrName>
                                        </p:attrNameLst>
                                      </p:cBhvr>
                                      <p:tavLst>
                                        <p:tav tm="0">
                                          <p:val>
                                            <p:fltVal val="0.5"/>
                                          </p:val>
                                        </p:tav>
                                        <p:tav tm="100000">
                                          <p:val>
                                            <p:strVal val="#ppt_y"/>
                                          </p:val>
                                        </p:tav>
                                      </p:tavLst>
                                    </p:anim>
                                  </p:childTnLst>
                                </p:cTn>
                              </p:par>
                              <p:par>
                                <p:cTn id="185" presetID="23" presetClass="entr" presetSubtype="528" repeatCount="indefinite" fill="hold" nodeType="withEffect">
                                  <p:stCondLst>
                                    <p:cond delay="1500"/>
                                  </p:stCondLst>
                                  <p:childTnLst>
                                    <p:set>
                                      <p:cBhvr>
                                        <p:cTn id="186" dur="1" fill="hold">
                                          <p:stCondLst>
                                            <p:cond delay="0"/>
                                          </p:stCondLst>
                                        </p:cTn>
                                        <p:tgtEl>
                                          <p:spTgt spid="53289"/>
                                        </p:tgtEl>
                                        <p:attrNameLst>
                                          <p:attrName>style.visibility</p:attrName>
                                        </p:attrNameLst>
                                      </p:cBhvr>
                                      <p:to>
                                        <p:strVal val="visible"/>
                                      </p:to>
                                    </p:set>
                                    <p:anim calcmode="lin" valueType="num">
                                      <p:cBhvr>
                                        <p:cTn id="187" dur="1000" fill="hold"/>
                                        <p:tgtEl>
                                          <p:spTgt spid="53289"/>
                                        </p:tgtEl>
                                        <p:attrNameLst>
                                          <p:attrName>ppt_w</p:attrName>
                                        </p:attrNameLst>
                                      </p:cBhvr>
                                      <p:tavLst>
                                        <p:tav tm="0">
                                          <p:val>
                                            <p:fltVal val="0"/>
                                          </p:val>
                                        </p:tav>
                                        <p:tav tm="100000">
                                          <p:val>
                                            <p:strVal val="#ppt_w"/>
                                          </p:val>
                                        </p:tav>
                                      </p:tavLst>
                                    </p:anim>
                                    <p:anim calcmode="lin" valueType="num">
                                      <p:cBhvr>
                                        <p:cTn id="188" dur="1000" fill="hold"/>
                                        <p:tgtEl>
                                          <p:spTgt spid="53289"/>
                                        </p:tgtEl>
                                        <p:attrNameLst>
                                          <p:attrName>ppt_h</p:attrName>
                                        </p:attrNameLst>
                                      </p:cBhvr>
                                      <p:tavLst>
                                        <p:tav tm="0">
                                          <p:val>
                                            <p:fltVal val="0"/>
                                          </p:val>
                                        </p:tav>
                                        <p:tav tm="100000">
                                          <p:val>
                                            <p:strVal val="#ppt_h"/>
                                          </p:val>
                                        </p:tav>
                                      </p:tavLst>
                                    </p:anim>
                                    <p:anim calcmode="lin" valueType="num">
                                      <p:cBhvr>
                                        <p:cTn id="189" dur="1000" fill="hold"/>
                                        <p:tgtEl>
                                          <p:spTgt spid="53289"/>
                                        </p:tgtEl>
                                        <p:attrNameLst>
                                          <p:attrName>ppt_x</p:attrName>
                                        </p:attrNameLst>
                                      </p:cBhvr>
                                      <p:tavLst>
                                        <p:tav tm="0">
                                          <p:val>
                                            <p:fltVal val="0.5"/>
                                          </p:val>
                                        </p:tav>
                                        <p:tav tm="100000">
                                          <p:val>
                                            <p:strVal val="#ppt_x"/>
                                          </p:val>
                                        </p:tav>
                                      </p:tavLst>
                                    </p:anim>
                                    <p:anim calcmode="lin" valueType="num">
                                      <p:cBhvr>
                                        <p:cTn id="190" dur="1000" fill="hold"/>
                                        <p:tgtEl>
                                          <p:spTgt spid="53289"/>
                                        </p:tgtEl>
                                        <p:attrNameLst>
                                          <p:attrName>ppt_y</p:attrName>
                                        </p:attrNameLst>
                                      </p:cBhvr>
                                      <p:tavLst>
                                        <p:tav tm="0">
                                          <p:val>
                                            <p:fltVal val="0.5"/>
                                          </p:val>
                                        </p:tav>
                                        <p:tav tm="100000">
                                          <p:val>
                                            <p:strVal val="#ppt_y"/>
                                          </p:val>
                                        </p:tav>
                                      </p:tavLst>
                                    </p:anim>
                                  </p:childTnLst>
                                </p:cTn>
                              </p:par>
                              <p:par>
                                <p:cTn id="191" presetID="23" presetClass="entr" presetSubtype="528" repeatCount="indefinite" fill="hold" nodeType="withEffect">
                                  <p:stCondLst>
                                    <p:cond delay="1500"/>
                                  </p:stCondLst>
                                  <p:childTnLst>
                                    <p:set>
                                      <p:cBhvr>
                                        <p:cTn id="192" dur="1" fill="hold">
                                          <p:stCondLst>
                                            <p:cond delay="0"/>
                                          </p:stCondLst>
                                        </p:cTn>
                                        <p:tgtEl>
                                          <p:spTgt spid="53290"/>
                                        </p:tgtEl>
                                        <p:attrNameLst>
                                          <p:attrName>style.visibility</p:attrName>
                                        </p:attrNameLst>
                                      </p:cBhvr>
                                      <p:to>
                                        <p:strVal val="visible"/>
                                      </p:to>
                                    </p:set>
                                    <p:anim calcmode="lin" valueType="num">
                                      <p:cBhvr>
                                        <p:cTn id="193" dur="1000" fill="hold"/>
                                        <p:tgtEl>
                                          <p:spTgt spid="53290"/>
                                        </p:tgtEl>
                                        <p:attrNameLst>
                                          <p:attrName>ppt_w</p:attrName>
                                        </p:attrNameLst>
                                      </p:cBhvr>
                                      <p:tavLst>
                                        <p:tav tm="0">
                                          <p:val>
                                            <p:fltVal val="0"/>
                                          </p:val>
                                        </p:tav>
                                        <p:tav tm="100000">
                                          <p:val>
                                            <p:strVal val="#ppt_w"/>
                                          </p:val>
                                        </p:tav>
                                      </p:tavLst>
                                    </p:anim>
                                    <p:anim calcmode="lin" valueType="num">
                                      <p:cBhvr>
                                        <p:cTn id="194" dur="1000" fill="hold"/>
                                        <p:tgtEl>
                                          <p:spTgt spid="53290"/>
                                        </p:tgtEl>
                                        <p:attrNameLst>
                                          <p:attrName>ppt_h</p:attrName>
                                        </p:attrNameLst>
                                      </p:cBhvr>
                                      <p:tavLst>
                                        <p:tav tm="0">
                                          <p:val>
                                            <p:fltVal val="0"/>
                                          </p:val>
                                        </p:tav>
                                        <p:tav tm="100000">
                                          <p:val>
                                            <p:strVal val="#ppt_h"/>
                                          </p:val>
                                        </p:tav>
                                      </p:tavLst>
                                    </p:anim>
                                    <p:anim calcmode="lin" valueType="num">
                                      <p:cBhvr>
                                        <p:cTn id="195" dur="1000" fill="hold"/>
                                        <p:tgtEl>
                                          <p:spTgt spid="53290"/>
                                        </p:tgtEl>
                                        <p:attrNameLst>
                                          <p:attrName>ppt_x</p:attrName>
                                        </p:attrNameLst>
                                      </p:cBhvr>
                                      <p:tavLst>
                                        <p:tav tm="0">
                                          <p:val>
                                            <p:fltVal val="0.5"/>
                                          </p:val>
                                        </p:tav>
                                        <p:tav tm="100000">
                                          <p:val>
                                            <p:strVal val="#ppt_x"/>
                                          </p:val>
                                        </p:tav>
                                      </p:tavLst>
                                    </p:anim>
                                    <p:anim calcmode="lin" valueType="num">
                                      <p:cBhvr>
                                        <p:cTn id="196" dur="1000" fill="hold"/>
                                        <p:tgtEl>
                                          <p:spTgt spid="53290"/>
                                        </p:tgtEl>
                                        <p:attrNameLst>
                                          <p:attrName>ppt_y</p:attrName>
                                        </p:attrNameLst>
                                      </p:cBhvr>
                                      <p:tavLst>
                                        <p:tav tm="0">
                                          <p:val>
                                            <p:fltVal val="0.5"/>
                                          </p:val>
                                        </p:tav>
                                        <p:tav tm="100000">
                                          <p:val>
                                            <p:strVal val="#ppt_y"/>
                                          </p:val>
                                        </p:tav>
                                      </p:tavLst>
                                    </p:anim>
                                  </p:childTnLst>
                                </p:cTn>
                              </p:par>
                              <p:par>
                                <p:cTn id="197" presetID="23" presetClass="entr" presetSubtype="528" repeatCount="indefinite" fill="hold" nodeType="withEffect">
                                  <p:stCondLst>
                                    <p:cond delay="0"/>
                                  </p:stCondLst>
                                  <p:childTnLst>
                                    <p:set>
                                      <p:cBhvr>
                                        <p:cTn id="198" dur="1" fill="hold">
                                          <p:stCondLst>
                                            <p:cond delay="0"/>
                                          </p:stCondLst>
                                        </p:cTn>
                                        <p:tgtEl>
                                          <p:spTgt spid="53291"/>
                                        </p:tgtEl>
                                        <p:attrNameLst>
                                          <p:attrName>style.visibility</p:attrName>
                                        </p:attrNameLst>
                                      </p:cBhvr>
                                      <p:to>
                                        <p:strVal val="visible"/>
                                      </p:to>
                                    </p:set>
                                    <p:anim calcmode="lin" valueType="num">
                                      <p:cBhvr>
                                        <p:cTn id="199" dur="1000" fill="hold"/>
                                        <p:tgtEl>
                                          <p:spTgt spid="53291"/>
                                        </p:tgtEl>
                                        <p:attrNameLst>
                                          <p:attrName>ppt_w</p:attrName>
                                        </p:attrNameLst>
                                      </p:cBhvr>
                                      <p:tavLst>
                                        <p:tav tm="0">
                                          <p:val>
                                            <p:fltVal val="0"/>
                                          </p:val>
                                        </p:tav>
                                        <p:tav tm="100000">
                                          <p:val>
                                            <p:strVal val="#ppt_w"/>
                                          </p:val>
                                        </p:tav>
                                      </p:tavLst>
                                    </p:anim>
                                    <p:anim calcmode="lin" valueType="num">
                                      <p:cBhvr>
                                        <p:cTn id="200" dur="1000" fill="hold"/>
                                        <p:tgtEl>
                                          <p:spTgt spid="53291"/>
                                        </p:tgtEl>
                                        <p:attrNameLst>
                                          <p:attrName>ppt_h</p:attrName>
                                        </p:attrNameLst>
                                      </p:cBhvr>
                                      <p:tavLst>
                                        <p:tav tm="0">
                                          <p:val>
                                            <p:fltVal val="0"/>
                                          </p:val>
                                        </p:tav>
                                        <p:tav tm="100000">
                                          <p:val>
                                            <p:strVal val="#ppt_h"/>
                                          </p:val>
                                        </p:tav>
                                      </p:tavLst>
                                    </p:anim>
                                    <p:anim calcmode="lin" valueType="num">
                                      <p:cBhvr>
                                        <p:cTn id="201" dur="1000" fill="hold"/>
                                        <p:tgtEl>
                                          <p:spTgt spid="53291"/>
                                        </p:tgtEl>
                                        <p:attrNameLst>
                                          <p:attrName>ppt_x</p:attrName>
                                        </p:attrNameLst>
                                      </p:cBhvr>
                                      <p:tavLst>
                                        <p:tav tm="0">
                                          <p:val>
                                            <p:fltVal val="0.5"/>
                                          </p:val>
                                        </p:tav>
                                        <p:tav tm="100000">
                                          <p:val>
                                            <p:strVal val="#ppt_x"/>
                                          </p:val>
                                        </p:tav>
                                      </p:tavLst>
                                    </p:anim>
                                    <p:anim calcmode="lin" valueType="num">
                                      <p:cBhvr>
                                        <p:cTn id="202" dur="1000" fill="hold"/>
                                        <p:tgtEl>
                                          <p:spTgt spid="53291"/>
                                        </p:tgtEl>
                                        <p:attrNameLst>
                                          <p:attrName>ppt_y</p:attrName>
                                        </p:attrNameLst>
                                      </p:cBhvr>
                                      <p:tavLst>
                                        <p:tav tm="0">
                                          <p:val>
                                            <p:fltVal val="0.5"/>
                                          </p:val>
                                        </p:tav>
                                        <p:tav tm="100000">
                                          <p:val>
                                            <p:strVal val="#ppt_y"/>
                                          </p:val>
                                        </p:tav>
                                      </p:tavLst>
                                    </p:anim>
                                  </p:childTnLst>
                                </p:cTn>
                              </p:par>
                              <p:par>
                                <p:cTn id="203" presetID="23" presetClass="entr" presetSubtype="528" repeatCount="indefinite" fill="hold" nodeType="withEffect">
                                  <p:stCondLst>
                                    <p:cond delay="0"/>
                                  </p:stCondLst>
                                  <p:childTnLst>
                                    <p:set>
                                      <p:cBhvr>
                                        <p:cTn id="204" dur="1" fill="hold">
                                          <p:stCondLst>
                                            <p:cond delay="0"/>
                                          </p:stCondLst>
                                        </p:cTn>
                                        <p:tgtEl>
                                          <p:spTgt spid="53292"/>
                                        </p:tgtEl>
                                        <p:attrNameLst>
                                          <p:attrName>style.visibility</p:attrName>
                                        </p:attrNameLst>
                                      </p:cBhvr>
                                      <p:to>
                                        <p:strVal val="visible"/>
                                      </p:to>
                                    </p:set>
                                    <p:anim calcmode="lin" valueType="num">
                                      <p:cBhvr>
                                        <p:cTn id="205" dur="1000" fill="hold"/>
                                        <p:tgtEl>
                                          <p:spTgt spid="53292"/>
                                        </p:tgtEl>
                                        <p:attrNameLst>
                                          <p:attrName>ppt_w</p:attrName>
                                        </p:attrNameLst>
                                      </p:cBhvr>
                                      <p:tavLst>
                                        <p:tav tm="0">
                                          <p:val>
                                            <p:fltVal val="0"/>
                                          </p:val>
                                        </p:tav>
                                        <p:tav tm="100000">
                                          <p:val>
                                            <p:strVal val="#ppt_w"/>
                                          </p:val>
                                        </p:tav>
                                      </p:tavLst>
                                    </p:anim>
                                    <p:anim calcmode="lin" valueType="num">
                                      <p:cBhvr>
                                        <p:cTn id="206" dur="1000" fill="hold"/>
                                        <p:tgtEl>
                                          <p:spTgt spid="53292"/>
                                        </p:tgtEl>
                                        <p:attrNameLst>
                                          <p:attrName>ppt_h</p:attrName>
                                        </p:attrNameLst>
                                      </p:cBhvr>
                                      <p:tavLst>
                                        <p:tav tm="0">
                                          <p:val>
                                            <p:fltVal val="0"/>
                                          </p:val>
                                        </p:tav>
                                        <p:tav tm="100000">
                                          <p:val>
                                            <p:strVal val="#ppt_h"/>
                                          </p:val>
                                        </p:tav>
                                      </p:tavLst>
                                    </p:anim>
                                    <p:anim calcmode="lin" valueType="num">
                                      <p:cBhvr>
                                        <p:cTn id="207" dur="1000" fill="hold"/>
                                        <p:tgtEl>
                                          <p:spTgt spid="53292"/>
                                        </p:tgtEl>
                                        <p:attrNameLst>
                                          <p:attrName>ppt_x</p:attrName>
                                        </p:attrNameLst>
                                      </p:cBhvr>
                                      <p:tavLst>
                                        <p:tav tm="0">
                                          <p:val>
                                            <p:fltVal val="0.5"/>
                                          </p:val>
                                        </p:tav>
                                        <p:tav tm="100000">
                                          <p:val>
                                            <p:strVal val="#ppt_x"/>
                                          </p:val>
                                        </p:tav>
                                      </p:tavLst>
                                    </p:anim>
                                    <p:anim calcmode="lin" valueType="num">
                                      <p:cBhvr>
                                        <p:cTn id="208" dur="1000" fill="hold"/>
                                        <p:tgtEl>
                                          <p:spTgt spid="53292"/>
                                        </p:tgtEl>
                                        <p:attrNameLst>
                                          <p:attrName>ppt_y</p:attrName>
                                        </p:attrNameLst>
                                      </p:cBhvr>
                                      <p:tavLst>
                                        <p:tav tm="0">
                                          <p:val>
                                            <p:fltVal val="0.5"/>
                                          </p:val>
                                        </p:tav>
                                        <p:tav tm="100000">
                                          <p:val>
                                            <p:strVal val="#ppt_y"/>
                                          </p:val>
                                        </p:tav>
                                      </p:tavLst>
                                    </p:anim>
                                  </p:childTnLst>
                                </p:cTn>
                              </p:par>
                              <p:par>
                                <p:cTn id="209" presetID="53" presetClass="entr" presetSubtype="0" fill="hold" nodeType="withEffect">
                                  <p:stCondLst>
                                    <p:cond delay="0"/>
                                  </p:stCondLst>
                                  <p:childTnLst>
                                    <p:set>
                                      <p:cBhvr>
                                        <p:cTn id="210" dur="1" fill="hold">
                                          <p:stCondLst>
                                            <p:cond delay="0"/>
                                          </p:stCondLst>
                                        </p:cTn>
                                        <p:tgtEl>
                                          <p:spTgt spid="53251"/>
                                        </p:tgtEl>
                                        <p:attrNameLst>
                                          <p:attrName>style.visibility</p:attrName>
                                        </p:attrNameLst>
                                      </p:cBhvr>
                                      <p:to>
                                        <p:strVal val="visible"/>
                                      </p:to>
                                    </p:set>
                                    <p:anim calcmode="lin" valueType="num">
                                      <p:cBhvr>
                                        <p:cTn id="211" dur="500" fill="hold"/>
                                        <p:tgtEl>
                                          <p:spTgt spid="53251"/>
                                        </p:tgtEl>
                                        <p:attrNameLst>
                                          <p:attrName>ppt_w</p:attrName>
                                        </p:attrNameLst>
                                      </p:cBhvr>
                                      <p:tavLst>
                                        <p:tav tm="0">
                                          <p:val>
                                            <p:fltVal val="0"/>
                                          </p:val>
                                        </p:tav>
                                        <p:tav tm="100000">
                                          <p:val>
                                            <p:strVal val="#ppt_w"/>
                                          </p:val>
                                        </p:tav>
                                      </p:tavLst>
                                    </p:anim>
                                    <p:anim calcmode="lin" valueType="num">
                                      <p:cBhvr>
                                        <p:cTn id="212" dur="500" fill="hold"/>
                                        <p:tgtEl>
                                          <p:spTgt spid="53251"/>
                                        </p:tgtEl>
                                        <p:attrNameLst>
                                          <p:attrName>ppt_h</p:attrName>
                                        </p:attrNameLst>
                                      </p:cBhvr>
                                      <p:tavLst>
                                        <p:tav tm="0">
                                          <p:val>
                                            <p:fltVal val="0"/>
                                          </p:val>
                                        </p:tav>
                                        <p:tav tm="100000">
                                          <p:val>
                                            <p:strVal val="#ppt_h"/>
                                          </p:val>
                                        </p:tav>
                                      </p:tavLst>
                                    </p:anim>
                                    <p:animEffect transition="in" filter="fade">
                                      <p:cBhvr>
                                        <p:cTn id="213" dur="500"/>
                                        <p:tgtEl>
                                          <p:spTgt spid="53251"/>
                                        </p:tgtEl>
                                      </p:cBhvr>
                                    </p:animEffect>
                                  </p:childTnLst>
                                </p:cTn>
                              </p:par>
                              <p:par>
                                <p:cTn id="214" presetID="53" presetClass="entr" presetSubtype="0" repeatCount="indefinite" fill="hold" grpId="0" nodeType="withEffect">
                                  <p:stCondLst>
                                    <p:cond delay="1500"/>
                                  </p:stCondLst>
                                  <p:endCondLst>
                                    <p:cond evt="onNext" delay="0">
                                      <p:tgtEl>
                                        <p:sldTgt/>
                                      </p:tgtEl>
                                    </p:cond>
                                  </p:endCondLst>
                                  <p:childTnLst>
                                    <p:set>
                                      <p:cBhvr>
                                        <p:cTn id="215" dur="1" fill="hold">
                                          <p:stCondLst>
                                            <p:cond delay="0"/>
                                          </p:stCondLst>
                                        </p:cTn>
                                        <p:tgtEl>
                                          <p:spTgt spid="53293"/>
                                        </p:tgtEl>
                                        <p:attrNameLst>
                                          <p:attrName>style.visibility</p:attrName>
                                        </p:attrNameLst>
                                      </p:cBhvr>
                                      <p:to>
                                        <p:strVal val="visible"/>
                                      </p:to>
                                    </p:set>
                                    <p:anim calcmode="lin" valueType="num">
                                      <p:cBhvr>
                                        <p:cTn id="216" dur="5000" fill="hold"/>
                                        <p:tgtEl>
                                          <p:spTgt spid="53293"/>
                                        </p:tgtEl>
                                        <p:attrNameLst>
                                          <p:attrName>ppt_w</p:attrName>
                                        </p:attrNameLst>
                                      </p:cBhvr>
                                      <p:tavLst>
                                        <p:tav tm="0">
                                          <p:val>
                                            <p:fltVal val="0"/>
                                          </p:val>
                                        </p:tav>
                                        <p:tav tm="100000">
                                          <p:val>
                                            <p:strVal val="#ppt_w"/>
                                          </p:val>
                                        </p:tav>
                                      </p:tavLst>
                                    </p:anim>
                                    <p:anim calcmode="lin" valueType="num">
                                      <p:cBhvr>
                                        <p:cTn id="217" dur="5000" fill="hold"/>
                                        <p:tgtEl>
                                          <p:spTgt spid="53293"/>
                                        </p:tgtEl>
                                        <p:attrNameLst>
                                          <p:attrName>ppt_h</p:attrName>
                                        </p:attrNameLst>
                                      </p:cBhvr>
                                      <p:tavLst>
                                        <p:tav tm="0">
                                          <p:val>
                                            <p:fltVal val="0"/>
                                          </p:val>
                                        </p:tav>
                                        <p:tav tm="100000">
                                          <p:val>
                                            <p:strVal val="#ppt_h"/>
                                          </p:val>
                                        </p:tav>
                                      </p:tavLst>
                                    </p:anim>
                                    <p:animEffect transition="in" filter="fade">
                                      <p:cBhvr>
                                        <p:cTn id="218" dur="5000"/>
                                        <p:tgtEl>
                                          <p:spTgt spid="5329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19" fill="hold" display="0">
                  <p:stCondLst>
                    <p:cond delay="indefinite"/>
                  </p:stCondLst>
                  <p:endCondLst>
                    <p:cond evt="onNext" delay="0">
                      <p:tgtEl>
                        <p:sldTgt/>
                      </p:tgtEl>
                    </p:cond>
                    <p:cond evt="onPrev" delay="0">
                      <p:tgtEl>
                        <p:sldTgt/>
                      </p:tgtEl>
                    </p:cond>
                    <p:cond evt="onStopAudio" delay="0">
                      <p:tgtEl>
                        <p:sldTgt/>
                      </p:tgtEl>
                    </p:cond>
                  </p:endCondLst>
                </p:cTn>
                <p:tgtEl>
                  <p:spTgt spid="53294"/>
                </p:tgtEl>
              </p:cMediaNode>
            </p:audio>
          </p:childTnLst>
        </p:cTn>
      </p:par>
    </p:tnLst>
    <p:bldLst>
      <p:bldP spid="53252" grpId="0"/>
      <p:bldP spid="53252" grpId="1"/>
      <p:bldP spid="53261" grpId="0" animBg="1"/>
      <p:bldP spid="53262" grpId="0" animBg="1"/>
      <p:bldP spid="53263" grpId="0" animBg="1"/>
      <p:bldP spid="53264" grpId="0" animBg="1"/>
      <p:bldP spid="53265" grpId="0" animBg="1"/>
      <p:bldP spid="53266" grpId="0" animBg="1"/>
      <p:bldP spid="53270" grpId="0" animBg="1"/>
      <p:bldP spid="53271" grpId="0" animBg="1"/>
      <p:bldP spid="53281" grpId="0" animBg="1"/>
      <p:bldP spid="53282" grpId="0" animBg="1"/>
      <p:bldP spid="53283" grpId="0" animBg="1"/>
      <p:bldP spid="53286" grpId="0" animBg="1"/>
      <p:bldP spid="53287" grpId="0" animBg="1"/>
      <p:bldP spid="532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 Box 6"/>
          <p:cNvSpPr txBox="1">
            <a:spLocks noChangeArrowheads="1"/>
          </p:cNvSpPr>
          <p:nvPr/>
        </p:nvSpPr>
        <p:spPr bwMode="auto">
          <a:xfrm>
            <a:off x="152400" y="2133600"/>
            <a:ext cx="91440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defRPr/>
            </a:pPr>
            <a:r>
              <a:rPr lang="en-US" sz="2000" dirty="0" err="1" smtClean="0">
                <a:latin typeface="+mj-lt"/>
              </a:rPr>
              <a:t>Dựa</a:t>
            </a:r>
            <a:r>
              <a:rPr lang="en-US" sz="2000" dirty="0" smtClean="0">
                <a:latin typeface="+mj-lt"/>
              </a:rPr>
              <a:t> </a:t>
            </a:r>
            <a:r>
              <a:rPr lang="en-US" sz="2000" dirty="0" err="1" smtClean="0">
                <a:latin typeface="+mj-lt"/>
              </a:rPr>
              <a:t>vào</a:t>
            </a:r>
            <a:r>
              <a:rPr lang="en-US" sz="2000" dirty="0" smtClean="0">
                <a:latin typeface="+mj-lt"/>
              </a:rPr>
              <a:t> </a:t>
            </a:r>
            <a:r>
              <a:rPr lang="en-US" sz="2000" dirty="0" err="1" smtClean="0">
                <a:latin typeface="+mj-lt"/>
              </a:rPr>
              <a:t>thông</a:t>
            </a:r>
            <a:r>
              <a:rPr lang="en-US" sz="2000" dirty="0" smtClean="0">
                <a:latin typeface="+mj-lt"/>
              </a:rPr>
              <a:t> tin </a:t>
            </a:r>
            <a:r>
              <a:rPr lang="en-US" sz="2000" dirty="0" err="1" smtClean="0">
                <a:latin typeface="+mj-lt"/>
              </a:rPr>
              <a:t>và</a:t>
            </a:r>
            <a:r>
              <a:rPr lang="en-US" sz="2000" dirty="0" smtClean="0">
                <a:latin typeface="+mj-lt"/>
              </a:rPr>
              <a:t> </a:t>
            </a:r>
            <a:r>
              <a:rPr lang="en-US" sz="2000" dirty="0" err="1" smtClean="0">
                <a:latin typeface="+mj-lt"/>
              </a:rPr>
              <a:t>hình</a:t>
            </a:r>
            <a:r>
              <a:rPr lang="en-US" sz="2000" dirty="0" smtClean="0">
                <a:latin typeface="+mj-lt"/>
              </a:rPr>
              <a:t> </a:t>
            </a:r>
            <a:r>
              <a:rPr lang="en-US" sz="2000" dirty="0" err="1" smtClean="0">
                <a:latin typeface="+mj-lt"/>
              </a:rPr>
              <a:t>ảnh</a:t>
            </a:r>
            <a:r>
              <a:rPr lang="en-US" sz="2000" dirty="0" smtClean="0">
                <a:latin typeface="+mj-lt"/>
              </a:rPr>
              <a:t> </a:t>
            </a:r>
            <a:r>
              <a:rPr lang="en-US" sz="2000" dirty="0" err="1" smtClean="0">
                <a:latin typeface="+mj-lt"/>
              </a:rPr>
              <a:t>em</a:t>
            </a:r>
            <a:r>
              <a:rPr lang="en-US" sz="2000" dirty="0" smtClean="0">
                <a:latin typeface="+mj-lt"/>
              </a:rPr>
              <a:t> </a:t>
            </a:r>
            <a:r>
              <a:rPr lang="vi-VN" sz="2000" dirty="0" smtClean="0">
                <a:latin typeface="+mj-lt"/>
              </a:rPr>
              <a:t>đ</a:t>
            </a:r>
            <a:r>
              <a:rPr lang="en-US" sz="2000" dirty="0" smtClean="0">
                <a:latin typeface="+mj-lt"/>
              </a:rPr>
              <a:t>ã </a:t>
            </a:r>
            <a:r>
              <a:rPr lang="vi-VN" sz="2000" dirty="0" smtClean="0">
                <a:latin typeface="+mj-lt"/>
              </a:rPr>
              <a:t>đ</a:t>
            </a:r>
            <a:r>
              <a:rPr lang="en-US" sz="2000" dirty="0" err="1" smtClean="0">
                <a:latin typeface="+mj-lt"/>
              </a:rPr>
              <a:t>ựoc</a:t>
            </a:r>
            <a:r>
              <a:rPr lang="en-US" sz="2000" dirty="0" smtClean="0">
                <a:latin typeface="+mj-lt"/>
              </a:rPr>
              <a:t> </a:t>
            </a:r>
            <a:r>
              <a:rPr lang="en-US" sz="2000" dirty="0" err="1" smtClean="0">
                <a:latin typeface="+mj-lt"/>
              </a:rPr>
              <a:t>nghe</a:t>
            </a:r>
            <a:r>
              <a:rPr lang="en-US" sz="2000" dirty="0" smtClean="0">
                <a:latin typeface="+mj-lt"/>
              </a:rPr>
              <a:t> </a:t>
            </a:r>
            <a:r>
              <a:rPr lang="en-US" sz="2000" dirty="0" err="1" smtClean="0">
                <a:latin typeface="+mj-lt"/>
              </a:rPr>
              <a:t>và</a:t>
            </a:r>
            <a:r>
              <a:rPr lang="en-US" sz="2000" dirty="0" smtClean="0">
                <a:latin typeface="+mj-lt"/>
              </a:rPr>
              <a:t> </a:t>
            </a:r>
            <a:r>
              <a:rPr lang="en-US" sz="2000" dirty="0" err="1" smtClean="0">
                <a:latin typeface="+mj-lt"/>
              </a:rPr>
              <a:t>quan</a:t>
            </a:r>
            <a:r>
              <a:rPr lang="en-US" sz="2000" dirty="0" smtClean="0">
                <a:latin typeface="+mj-lt"/>
              </a:rPr>
              <a:t> </a:t>
            </a:r>
            <a:r>
              <a:rPr lang="en-US" sz="2000" dirty="0" err="1" smtClean="0">
                <a:latin typeface="+mj-lt"/>
              </a:rPr>
              <a:t>sát</a:t>
            </a:r>
            <a:r>
              <a:rPr lang="en-US" sz="2000" dirty="0" smtClean="0">
                <a:latin typeface="+mj-lt"/>
              </a:rPr>
              <a:t> </a:t>
            </a:r>
            <a:r>
              <a:rPr lang="en-US" sz="2000" dirty="0" err="1" smtClean="0">
                <a:latin typeface="+mj-lt"/>
              </a:rPr>
              <a:t>các</a:t>
            </a:r>
            <a:r>
              <a:rPr lang="en-US" sz="2000" dirty="0" smtClean="0">
                <a:latin typeface="+mj-lt"/>
              </a:rPr>
              <a:t> </a:t>
            </a:r>
            <a:r>
              <a:rPr lang="en-US" sz="2000" dirty="0" err="1" smtClean="0">
                <a:latin typeface="+mj-lt"/>
              </a:rPr>
              <a:t>em</a:t>
            </a:r>
            <a:r>
              <a:rPr lang="en-US" sz="2000" dirty="0" smtClean="0">
                <a:latin typeface="+mj-lt"/>
              </a:rPr>
              <a:t> </a:t>
            </a:r>
            <a:r>
              <a:rPr lang="en-US" sz="2000" dirty="0" err="1" smtClean="0">
                <a:latin typeface="+mj-lt"/>
              </a:rPr>
              <a:t>thảo</a:t>
            </a:r>
            <a:r>
              <a:rPr lang="en-US" sz="2000" dirty="0" smtClean="0">
                <a:latin typeface="+mj-lt"/>
              </a:rPr>
              <a:t> </a:t>
            </a:r>
            <a:r>
              <a:rPr lang="en-US" sz="2000" dirty="0" err="1" smtClean="0">
                <a:latin typeface="+mj-lt"/>
              </a:rPr>
              <a:t>luận</a:t>
            </a:r>
            <a:r>
              <a:rPr lang="en-US" sz="2000" dirty="0" smtClean="0">
                <a:latin typeface="+mj-lt"/>
              </a:rPr>
              <a:t> </a:t>
            </a:r>
            <a:r>
              <a:rPr lang="en-US" sz="2000" dirty="0" err="1" smtClean="0">
                <a:latin typeface="+mj-lt"/>
              </a:rPr>
              <a:t>theo</a:t>
            </a:r>
            <a:r>
              <a:rPr lang="en-US" sz="2000" dirty="0" smtClean="0">
                <a:latin typeface="+mj-lt"/>
              </a:rPr>
              <a:t> </a:t>
            </a:r>
            <a:r>
              <a:rPr lang="en-US" sz="2000" dirty="0" err="1" smtClean="0">
                <a:latin typeface="+mj-lt"/>
              </a:rPr>
              <a:t>nhóm</a:t>
            </a:r>
            <a:r>
              <a:rPr lang="en-US" sz="2000" dirty="0" smtClean="0">
                <a:latin typeface="+mj-lt"/>
              </a:rPr>
              <a:t> </a:t>
            </a:r>
            <a:r>
              <a:rPr lang="vi-VN" sz="2000" dirty="0" smtClean="0">
                <a:latin typeface="+mj-lt"/>
              </a:rPr>
              <a:t>đ</a:t>
            </a:r>
            <a:r>
              <a:rPr lang="en-US" sz="2000" dirty="0" err="1" smtClean="0">
                <a:latin typeface="+mj-lt"/>
              </a:rPr>
              <a:t>ôi</a:t>
            </a:r>
            <a:r>
              <a:rPr lang="en-US" sz="2000" dirty="0" smtClean="0">
                <a:latin typeface="+mj-lt"/>
              </a:rPr>
              <a:t> </a:t>
            </a:r>
            <a:r>
              <a:rPr lang="en-US" sz="2000" dirty="0" err="1" smtClean="0">
                <a:latin typeface="+mj-lt"/>
              </a:rPr>
              <a:t>để</a:t>
            </a:r>
            <a:r>
              <a:rPr lang="en-US" sz="2000" dirty="0" smtClean="0">
                <a:latin typeface="+mj-lt"/>
              </a:rPr>
              <a:t> </a:t>
            </a:r>
            <a:r>
              <a:rPr lang="en-US" sz="2000" dirty="0" err="1" smtClean="0">
                <a:latin typeface="+mj-lt"/>
              </a:rPr>
              <a:t>trả</a:t>
            </a:r>
            <a:r>
              <a:rPr lang="en-US" sz="2000" dirty="0" smtClean="0">
                <a:latin typeface="+mj-lt"/>
              </a:rPr>
              <a:t> </a:t>
            </a:r>
            <a:r>
              <a:rPr lang="en-US" sz="2000" dirty="0" err="1" smtClean="0">
                <a:latin typeface="+mj-lt"/>
              </a:rPr>
              <a:t>lời</a:t>
            </a:r>
            <a:r>
              <a:rPr lang="en-US" sz="2000" dirty="0" smtClean="0">
                <a:latin typeface="+mj-lt"/>
              </a:rPr>
              <a:t> </a:t>
            </a:r>
            <a:r>
              <a:rPr lang="en-US" sz="2000" dirty="0" err="1" smtClean="0">
                <a:latin typeface="+mj-lt"/>
              </a:rPr>
              <a:t>các</a:t>
            </a:r>
            <a:r>
              <a:rPr lang="en-US" sz="2000" dirty="0" smtClean="0">
                <a:latin typeface="+mj-lt"/>
              </a:rPr>
              <a:t> </a:t>
            </a:r>
            <a:r>
              <a:rPr lang="en-US" sz="2000" dirty="0" err="1" smtClean="0">
                <a:latin typeface="+mj-lt"/>
              </a:rPr>
              <a:t>câu</a:t>
            </a:r>
            <a:r>
              <a:rPr lang="en-US" sz="2000" dirty="0" smtClean="0">
                <a:latin typeface="+mj-lt"/>
              </a:rPr>
              <a:t> </a:t>
            </a:r>
            <a:r>
              <a:rPr lang="en-US" sz="2000" dirty="0" err="1" smtClean="0">
                <a:latin typeface="+mj-lt"/>
              </a:rPr>
              <a:t>hỏi</a:t>
            </a:r>
            <a:r>
              <a:rPr lang="en-US" sz="2000" dirty="0" smtClean="0">
                <a:latin typeface="+mj-lt"/>
              </a:rPr>
              <a:t> </a:t>
            </a:r>
            <a:r>
              <a:rPr lang="en-US" sz="2000" dirty="0" err="1" smtClean="0">
                <a:latin typeface="+mj-lt"/>
              </a:rPr>
              <a:t>sau</a:t>
            </a:r>
            <a:r>
              <a:rPr lang="en-US" sz="2000" dirty="0" smtClean="0">
                <a:latin typeface="+mj-lt"/>
              </a:rPr>
              <a:t>.</a:t>
            </a:r>
          </a:p>
        </p:txBody>
      </p:sp>
      <p:sp>
        <p:nvSpPr>
          <p:cNvPr id="29703" name="Text Box 7"/>
          <p:cNvSpPr txBox="1">
            <a:spLocks noChangeArrowheads="1"/>
          </p:cNvSpPr>
          <p:nvPr/>
        </p:nvSpPr>
        <p:spPr bwMode="auto">
          <a:xfrm>
            <a:off x="0" y="3352800"/>
            <a:ext cx="91440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defRPr/>
            </a:pPr>
            <a:r>
              <a:rPr lang="en-US" sz="2000" dirty="0" err="1" smtClean="0">
                <a:latin typeface="+mj-lt"/>
              </a:rPr>
              <a:t>Nhóm</a:t>
            </a:r>
            <a:r>
              <a:rPr lang="en-US" sz="2000" dirty="0" smtClean="0">
                <a:latin typeface="+mj-lt"/>
              </a:rPr>
              <a:t> </a:t>
            </a:r>
            <a:r>
              <a:rPr lang="vi-VN" sz="2000" dirty="0" smtClean="0">
                <a:latin typeface="+mj-lt"/>
              </a:rPr>
              <a:t>đ</a:t>
            </a:r>
            <a:r>
              <a:rPr lang="en-US" sz="2000" dirty="0" err="1" smtClean="0">
                <a:latin typeface="+mj-lt"/>
              </a:rPr>
              <a:t>ôi</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tổ</a:t>
            </a:r>
            <a:r>
              <a:rPr lang="en-US" sz="2000" dirty="0" smtClean="0">
                <a:latin typeface="+mj-lt"/>
              </a:rPr>
              <a:t> 1: Tai </a:t>
            </a:r>
            <a:r>
              <a:rPr lang="en-US" sz="2000" dirty="0" err="1" smtClean="0">
                <a:latin typeface="+mj-lt"/>
              </a:rPr>
              <a:t>nạn</a:t>
            </a:r>
            <a:r>
              <a:rPr lang="en-US" sz="2000" dirty="0" smtClean="0">
                <a:latin typeface="+mj-lt"/>
              </a:rPr>
              <a:t> </a:t>
            </a:r>
            <a:r>
              <a:rPr lang="en-US" sz="2000" dirty="0" err="1" smtClean="0">
                <a:latin typeface="+mj-lt"/>
              </a:rPr>
              <a:t>giao</a:t>
            </a:r>
            <a:r>
              <a:rPr lang="en-US" sz="2000" dirty="0" smtClean="0">
                <a:latin typeface="+mj-lt"/>
              </a:rPr>
              <a:t> </a:t>
            </a:r>
            <a:r>
              <a:rPr lang="en-US" sz="2000" dirty="0" err="1" smtClean="0">
                <a:latin typeface="+mj-lt"/>
              </a:rPr>
              <a:t>thụng</a:t>
            </a:r>
            <a:r>
              <a:rPr lang="en-US" sz="2000" dirty="0" smtClean="0">
                <a:latin typeface="+mj-lt"/>
              </a:rPr>
              <a:t> </a:t>
            </a:r>
            <a:r>
              <a:rPr lang="en-US" sz="2000" dirty="0" err="1" smtClean="0">
                <a:latin typeface="+mj-lt"/>
              </a:rPr>
              <a:t>để</a:t>
            </a:r>
            <a:r>
              <a:rPr lang="en-US" sz="2000" dirty="0" smtClean="0">
                <a:latin typeface="+mj-lt"/>
              </a:rPr>
              <a:t> </a:t>
            </a:r>
            <a:r>
              <a:rPr lang="en-US" sz="2000" dirty="0" err="1" smtClean="0">
                <a:latin typeface="+mj-lt"/>
              </a:rPr>
              <a:t>lại</a:t>
            </a:r>
            <a:r>
              <a:rPr lang="en-US" sz="2000" dirty="0" smtClean="0">
                <a:latin typeface="+mj-lt"/>
              </a:rPr>
              <a:t> </a:t>
            </a:r>
            <a:r>
              <a:rPr lang="en-US" sz="2000" dirty="0" err="1" smtClean="0">
                <a:latin typeface="+mj-lt"/>
              </a:rPr>
              <a:t>những</a:t>
            </a:r>
            <a:r>
              <a:rPr lang="en-US" sz="2000" dirty="0" smtClean="0">
                <a:latin typeface="+mj-lt"/>
              </a:rPr>
              <a:t> </a:t>
            </a:r>
            <a:r>
              <a:rPr lang="en-US" sz="2000" dirty="0" err="1" smtClean="0">
                <a:latin typeface="+mj-lt"/>
              </a:rPr>
              <a:t>hậu</a:t>
            </a:r>
            <a:r>
              <a:rPr lang="en-US" sz="2000" dirty="0" smtClean="0">
                <a:latin typeface="+mj-lt"/>
              </a:rPr>
              <a:t> </a:t>
            </a:r>
            <a:r>
              <a:rPr lang="en-US" sz="2000" dirty="0" err="1" smtClean="0">
                <a:latin typeface="+mj-lt"/>
              </a:rPr>
              <a:t>quả</a:t>
            </a:r>
            <a:r>
              <a:rPr lang="en-US" sz="2000" dirty="0" smtClean="0">
                <a:latin typeface="+mj-lt"/>
              </a:rPr>
              <a:t> </a:t>
            </a:r>
            <a:r>
              <a:rPr lang="en-US" sz="2000" dirty="0" err="1" smtClean="0">
                <a:latin typeface="+mj-lt"/>
              </a:rPr>
              <a:t>gỡ</a:t>
            </a:r>
            <a:r>
              <a:rPr lang="en-US" sz="2000" dirty="0" smtClean="0">
                <a:latin typeface="+mj-lt"/>
              </a:rPr>
              <a:t>?</a:t>
            </a:r>
          </a:p>
          <a:p>
            <a:pPr>
              <a:spcBef>
                <a:spcPct val="50000"/>
              </a:spcBef>
              <a:defRPr/>
            </a:pPr>
            <a:r>
              <a:rPr lang="en-US" sz="2000" dirty="0" err="1" smtClean="0">
                <a:latin typeface="+mj-lt"/>
              </a:rPr>
              <a:t>Nhóm</a:t>
            </a:r>
            <a:r>
              <a:rPr lang="en-US" sz="2000" dirty="0" smtClean="0">
                <a:latin typeface="+mj-lt"/>
              </a:rPr>
              <a:t> </a:t>
            </a:r>
            <a:r>
              <a:rPr lang="vi-VN" sz="2000" dirty="0" smtClean="0">
                <a:latin typeface="+mj-lt"/>
              </a:rPr>
              <a:t>đ</a:t>
            </a:r>
            <a:r>
              <a:rPr lang="en-US" sz="2000" dirty="0" err="1" smtClean="0">
                <a:latin typeface="+mj-lt"/>
              </a:rPr>
              <a:t>ôi</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tổ</a:t>
            </a:r>
            <a:r>
              <a:rPr lang="en-US" sz="2000" dirty="0" smtClean="0">
                <a:latin typeface="+mj-lt"/>
              </a:rPr>
              <a:t> 2: </a:t>
            </a:r>
            <a:r>
              <a:rPr lang="en-US" sz="2000" dirty="0" err="1" smtClean="0">
                <a:latin typeface="+mj-lt"/>
              </a:rPr>
              <a:t>Tại</a:t>
            </a:r>
            <a:r>
              <a:rPr lang="en-US" sz="2000" dirty="0" smtClean="0">
                <a:latin typeface="+mj-lt"/>
              </a:rPr>
              <a:t> </a:t>
            </a:r>
            <a:r>
              <a:rPr lang="en-US" sz="2000" dirty="0" err="1" smtClean="0">
                <a:latin typeface="+mj-lt"/>
              </a:rPr>
              <a:t>sao</a:t>
            </a:r>
            <a:r>
              <a:rPr lang="en-US" sz="2000" dirty="0" smtClean="0">
                <a:latin typeface="+mj-lt"/>
              </a:rPr>
              <a:t> </a:t>
            </a:r>
            <a:r>
              <a:rPr lang="en-US" sz="2000" dirty="0" err="1" smtClean="0">
                <a:latin typeface="+mj-lt"/>
              </a:rPr>
              <a:t>lại</a:t>
            </a:r>
            <a:r>
              <a:rPr lang="en-US" sz="2000" dirty="0" smtClean="0">
                <a:latin typeface="+mj-lt"/>
              </a:rPr>
              <a:t> </a:t>
            </a:r>
            <a:r>
              <a:rPr lang="en-US" sz="2000" dirty="0" err="1" smtClean="0">
                <a:latin typeface="+mj-lt"/>
              </a:rPr>
              <a:t>xẩy</a:t>
            </a:r>
            <a:r>
              <a:rPr lang="en-US" sz="2000" dirty="0" smtClean="0">
                <a:latin typeface="+mj-lt"/>
              </a:rPr>
              <a:t> </a:t>
            </a:r>
            <a:r>
              <a:rPr lang="en-US" sz="2000" dirty="0" err="1" smtClean="0">
                <a:latin typeface="+mj-lt"/>
              </a:rPr>
              <a:t>ra</a:t>
            </a:r>
            <a:r>
              <a:rPr lang="en-US" sz="2000" dirty="0" smtClean="0">
                <a:latin typeface="+mj-lt"/>
              </a:rPr>
              <a:t> tai </a:t>
            </a:r>
            <a:r>
              <a:rPr lang="en-US" sz="2000" dirty="0" err="1" smtClean="0">
                <a:latin typeface="+mj-lt"/>
              </a:rPr>
              <a:t>nạn</a:t>
            </a:r>
            <a:r>
              <a:rPr lang="en-US" sz="2000" dirty="0" smtClean="0">
                <a:latin typeface="+mj-lt"/>
              </a:rPr>
              <a:t> </a:t>
            </a:r>
            <a:r>
              <a:rPr lang="en-US" sz="2000" dirty="0" err="1" smtClean="0">
                <a:latin typeface="+mj-lt"/>
              </a:rPr>
              <a:t>giao</a:t>
            </a:r>
            <a:r>
              <a:rPr lang="en-US" sz="2000" dirty="0" smtClean="0">
                <a:latin typeface="+mj-lt"/>
              </a:rPr>
              <a:t> </a:t>
            </a:r>
            <a:r>
              <a:rPr lang="en-US" sz="2000" dirty="0" err="1" smtClean="0">
                <a:latin typeface="+mj-lt"/>
              </a:rPr>
              <a:t>thụng</a:t>
            </a:r>
            <a:r>
              <a:rPr lang="en-US" sz="2000" dirty="0" smtClean="0">
                <a:latin typeface="+mj-lt"/>
              </a:rPr>
              <a:t> ?</a:t>
            </a:r>
          </a:p>
          <a:p>
            <a:pPr>
              <a:spcBef>
                <a:spcPct val="50000"/>
              </a:spcBef>
              <a:defRPr/>
            </a:pPr>
            <a:r>
              <a:rPr lang="en-US" sz="2000" dirty="0" err="1" smtClean="0">
                <a:latin typeface="+mj-lt"/>
              </a:rPr>
              <a:t>Nhóm</a:t>
            </a:r>
            <a:r>
              <a:rPr lang="en-US" sz="2000" dirty="0" smtClean="0">
                <a:latin typeface="+mj-lt"/>
              </a:rPr>
              <a:t> </a:t>
            </a:r>
            <a:r>
              <a:rPr lang="vi-VN" sz="2000" dirty="0" smtClean="0">
                <a:latin typeface="+mj-lt"/>
              </a:rPr>
              <a:t>đ</a:t>
            </a:r>
            <a:r>
              <a:rPr lang="en-US" sz="2000" dirty="0" err="1" smtClean="0">
                <a:latin typeface="+mj-lt"/>
              </a:rPr>
              <a:t>ôi</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tổ</a:t>
            </a:r>
            <a:r>
              <a:rPr lang="en-US" sz="2000" dirty="0" smtClean="0">
                <a:latin typeface="+mj-lt"/>
              </a:rPr>
              <a:t> 3: </a:t>
            </a:r>
            <a:r>
              <a:rPr lang="en-US" sz="2000" dirty="0" err="1" smtClean="0">
                <a:latin typeface="+mj-lt"/>
              </a:rPr>
              <a:t>Em</a:t>
            </a:r>
            <a:r>
              <a:rPr lang="en-US" sz="2000" dirty="0" smtClean="0">
                <a:latin typeface="+mj-lt"/>
              </a:rPr>
              <a:t> </a:t>
            </a:r>
            <a:r>
              <a:rPr lang="en-US" sz="2000" dirty="0" err="1" smtClean="0">
                <a:latin typeface="+mj-lt"/>
              </a:rPr>
              <a:t>cần</a:t>
            </a:r>
            <a:r>
              <a:rPr lang="en-US" sz="2000" dirty="0" smtClean="0">
                <a:latin typeface="+mj-lt"/>
              </a:rPr>
              <a:t> </a:t>
            </a:r>
            <a:r>
              <a:rPr lang="en-US" sz="2000" dirty="0" err="1" smtClean="0">
                <a:latin typeface="+mj-lt"/>
              </a:rPr>
              <a:t>làm</a:t>
            </a:r>
            <a:r>
              <a:rPr lang="en-US" sz="2000" dirty="0" smtClean="0">
                <a:latin typeface="+mj-lt"/>
              </a:rPr>
              <a:t> </a:t>
            </a:r>
            <a:r>
              <a:rPr lang="en-US" sz="2000" dirty="0" err="1" smtClean="0">
                <a:latin typeface="+mj-lt"/>
              </a:rPr>
              <a:t>gì</a:t>
            </a:r>
            <a:r>
              <a:rPr lang="en-US" sz="2000" dirty="0" smtClean="0">
                <a:latin typeface="+mj-lt"/>
              </a:rPr>
              <a:t> </a:t>
            </a:r>
            <a:r>
              <a:rPr lang="en-US" sz="2000" dirty="0" err="1" smtClean="0">
                <a:latin typeface="+mj-lt"/>
              </a:rPr>
              <a:t>để</a:t>
            </a:r>
            <a:r>
              <a:rPr lang="en-US" sz="2000" dirty="0" smtClean="0">
                <a:latin typeface="+mj-lt"/>
              </a:rPr>
              <a:t> </a:t>
            </a:r>
            <a:r>
              <a:rPr lang="en-US" sz="2000" dirty="0" err="1" smtClean="0">
                <a:latin typeface="+mj-lt"/>
              </a:rPr>
              <a:t>tham</a:t>
            </a:r>
            <a:r>
              <a:rPr lang="en-US" sz="2000" dirty="0" smtClean="0">
                <a:latin typeface="+mj-lt"/>
              </a:rPr>
              <a:t> </a:t>
            </a:r>
            <a:r>
              <a:rPr lang="en-US" sz="2000" dirty="0" err="1" smtClean="0">
                <a:latin typeface="+mj-lt"/>
              </a:rPr>
              <a:t>gia</a:t>
            </a:r>
            <a:r>
              <a:rPr lang="en-US" sz="2000" dirty="0" smtClean="0">
                <a:latin typeface="+mj-lt"/>
              </a:rPr>
              <a:t> </a:t>
            </a:r>
            <a:r>
              <a:rPr lang="en-US" sz="2000" dirty="0" err="1" smtClean="0">
                <a:latin typeface="+mj-lt"/>
              </a:rPr>
              <a:t>giao</a:t>
            </a:r>
            <a:r>
              <a:rPr lang="en-US" sz="2000" dirty="0" smtClean="0">
                <a:latin typeface="+mj-lt"/>
              </a:rPr>
              <a:t> </a:t>
            </a:r>
            <a:r>
              <a:rPr lang="en-US" sz="2000" dirty="0" err="1" smtClean="0">
                <a:latin typeface="+mj-lt"/>
              </a:rPr>
              <a:t>thông</a:t>
            </a:r>
            <a:r>
              <a:rPr lang="en-US" sz="2000" dirty="0" smtClean="0">
                <a:latin typeface="+mj-lt"/>
              </a:rPr>
              <a:t> an </a:t>
            </a:r>
            <a:r>
              <a:rPr lang="en-US" sz="2000" dirty="0" err="1" smtClean="0">
                <a:latin typeface="+mj-lt"/>
              </a:rPr>
              <a:t>toàn</a:t>
            </a:r>
            <a:r>
              <a:rPr lang="en-US" sz="2000" dirty="0" smtClean="0">
                <a:latin typeface="+mj-lt"/>
              </a:rPr>
              <a:t> ?</a:t>
            </a:r>
          </a:p>
        </p:txBody>
      </p:sp>
      <p:sp>
        <p:nvSpPr>
          <p:cNvPr id="5124" name="Text Box 9"/>
          <p:cNvSpPr txBox="1">
            <a:spLocks noChangeArrowheads="1"/>
          </p:cNvSpPr>
          <p:nvPr/>
        </p:nvSpPr>
        <p:spPr bwMode="auto">
          <a:xfrm>
            <a:off x="0" y="685800"/>
            <a:ext cx="9144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Đạo đức</a:t>
            </a:r>
            <a:r>
              <a:rPr lang="en-US" sz="2800">
                <a:solidFill>
                  <a:srgbClr val="FFFF00"/>
                </a:solidFill>
                <a:latin typeface="Arial" charset="0"/>
              </a:rPr>
              <a:t> : Tôn trọng luật giao thông </a:t>
            </a:r>
            <a:r>
              <a:rPr lang="en-US" sz="2000">
                <a:solidFill>
                  <a:srgbClr val="FFFF00"/>
                </a:solidFill>
                <a:latin typeface="Arial" charset="0"/>
              </a:rPr>
              <a:t>(Tiết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2"/>
                                        </p:tgtEl>
                                        <p:attrNameLst>
                                          <p:attrName>style.visibility</p:attrName>
                                        </p:attrNameLst>
                                      </p:cBhvr>
                                      <p:to>
                                        <p:strVal val="visible"/>
                                      </p:to>
                                    </p:set>
                                    <p:anim calcmode="discrete" valueType="clr">
                                      <p:cBhvr override="childStyle">
                                        <p:cTn id="7" dur="80"/>
                                        <p:tgtEl>
                                          <p:spTgt spid="297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2"/>
                                        </p:tgtEl>
                                        <p:attrNameLst>
                                          <p:attrName>fillcolor</p:attrName>
                                        </p:attrNameLst>
                                      </p:cBhvr>
                                      <p:tavLst>
                                        <p:tav tm="0">
                                          <p:val>
                                            <p:clrVal>
                                              <a:schemeClr val="accent2"/>
                                            </p:clrVal>
                                          </p:val>
                                        </p:tav>
                                        <p:tav tm="50000">
                                          <p:val>
                                            <p:clrVal>
                                              <a:schemeClr val="hlink"/>
                                            </p:clrVal>
                                          </p:val>
                                        </p:tav>
                                      </p:tavLst>
                                    </p:anim>
                                    <p:set>
                                      <p:cBhvr>
                                        <p:cTn id="9" dur="80"/>
                                        <p:tgtEl>
                                          <p:spTgt spid="297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3"/>
                                        </p:tgtEl>
                                        <p:attrNameLst>
                                          <p:attrName>style.visibility</p:attrName>
                                        </p:attrNameLst>
                                      </p:cBhvr>
                                      <p:to>
                                        <p:strVal val="visible"/>
                                      </p:to>
                                    </p:set>
                                    <p:anim calcmode="discrete" valueType="clr">
                                      <p:cBhvr override="childStyle">
                                        <p:cTn id="14"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03"/>
                                        </p:tgtEl>
                                        <p:attrNameLst>
                                          <p:attrName>fillcolor</p:attrName>
                                        </p:attrNameLst>
                                      </p:cBhvr>
                                      <p:tavLst>
                                        <p:tav tm="0">
                                          <p:val>
                                            <p:clrVal>
                                              <a:schemeClr val="accent2"/>
                                            </p:clrVal>
                                          </p:val>
                                        </p:tav>
                                        <p:tav tm="50000">
                                          <p:val>
                                            <p:clrVal>
                                              <a:schemeClr val="hlink"/>
                                            </p:clrVal>
                                          </p:val>
                                        </p:tav>
                                      </p:tavLst>
                                    </p:anim>
                                    <p:set>
                                      <p:cBhvr>
                                        <p:cTn id="16" dur="80"/>
                                        <p:tgtEl>
                                          <p:spTgt spid="29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0" y="1905000"/>
            <a:ext cx="8458200" cy="40005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000">
                <a:latin typeface="Arial" charset="0"/>
              </a:rPr>
              <a:t>Tai nạn giao thông để lại những hậu quả gì ?</a:t>
            </a:r>
          </a:p>
        </p:txBody>
      </p:sp>
      <p:sp>
        <p:nvSpPr>
          <p:cNvPr id="31749" name="Text Box 5"/>
          <p:cNvSpPr txBox="1">
            <a:spLocks noChangeArrowheads="1"/>
          </p:cNvSpPr>
          <p:nvPr/>
        </p:nvSpPr>
        <p:spPr bwMode="auto">
          <a:xfrm>
            <a:off x="228600" y="2743200"/>
            <a:ext cx="8915400" cy="400050"/>
          </a:xfrm>
          <a:prstGeom prst="rect">
            <a:avLst/>
          </a:prstGeom>
          <a:noFill/>
          <a:ln w="9525">
            <a:noFill/>
            <a:miter lim="800000"/>
            <a:headEnd/>
            <a:tailEnd/>
          </a:ln>
          <a:effectLst/>
        </p:spPr>
        <p:txBody>
          <a:bodyPr>
            <a:spAutoFit/>
          </a:bodyPr>
          <a:lstStyle/>
          <a:p>
            <a:pPr>
              <a:spcBef>
                <a:spcPct val="50000"/>
              </a:spcBef>
            </a:pPr>
            <a:r>
              <a:rPr lang="en-US" sz="2000">
                <a:latin typeface="Arial" charset="0"/>
              </a:rPr>
              <a:t>Để lại nhiều hậu quả như : bị chấn thương sọ não, bị tàn tật, bị liệt, …</a:t>
            </a:r>
          </a:p>
        </p:txBody>
      </p:sp>
      <p:sp>
        <p:nvSpPr>
          <p:cNvPr id="31751" name="Rectangle 7"/>
          <p:cNvSpPr>
            <a:spLocks noChangeArrowheads="1"/>
          </p:cNvSpPr>
          <p:nvPr/>
        </p:nvSpPr>
        <p:spPr bwMode="auto">
          <a:xfrm rot="10800000" flipV="1">
            <a:off x="-1588" y="3868738"/>
            <a:ext cx="9145588" cy="401637"/>
          </a:xfrm>
          <a:prstGeom prst="rect">
            <a:avLst/>
          </a:prstGeom>
          <a:noFill/>
          <a:ln w="9525">
            <a:noFill/>
            <a:miter lim="800000"/>
            <a:headEnd/>
            <a:tailEnd/>
          </a:ln>
          <a:effectLst/>
        </p:spPr>
        <p:txBody>
          <a:bodyPr>
            <a:spAutoFit/>
          </a:bodyPr>
          <a:lstStyle/>
          <a:p>
            <a:pPr marL="342900" indent="-342900">
              <a:spcBef>
                <a:spcPct val="50000"/>
              </a:spcBef>
            </a:pPr>
            <a:r>
              <a:rPr lang="en-US" sz="2000">
                <a:latin typeface="Arial" charset="0"/>
              </a:rPr>
              <a:t>  2.  Tại sao lại xẩy ra tai nạn giao thông ?</a:t>
            </a:r>
          </a:p>
        </p:txBody>
      </p:sp>
      <p:sp>
        <p:nvSpPr>
          <p:cNvPr id="31752" name="Text Box 8"/>
          <p:cNvSpPr txBox="1">
            <a:spLocks noChangeArrowheads="1"/>
          </p:cNvSpPr>
          <p:nvPr/>
        </p:nvSpPr>
        <p:spPr bwMode="auto">
          <a:xfrm>
            <a:off x="0" y="4800600"/>
            <a:ext cx="9144000" cy="708025"/>
          </a:xfrm>
          <a:prstGeom prst="rect">
            <a:avLst/>
          </a:prstGeom>
          <a:noFill/>
          <a:ln w="9525">
            <a:noFill/>
            <a:miter lim="800000"/>
            <a:headEnd/>
            <a:tailEnd/>
          </a:ln>
          <a:effectLst/>
        </p:spPr>
        <p:txBody>
          <a:bodyPr>
            <a:spAutoFit/>
          </a:bodyPr>
          <a:lstStyle/>
          <a:p>
            <a:pPr>
              <a:spcBef>
                <a:spcPct val="50000"/>
              </a:spcBef>
            </a:pPr>
            <a:r>
              <a:rPr lang="en-US" sz="2000">
                <a:latin typeface="Arial" charset="0"/>
              </a:rPr>
              <a:t>Vì không chấp hành các luật lệ về an toàn giao thông , phóng nhanh, vượt ẩu hay không đội mũ bảo hiểm.</a:t>
            </a:r>
          </a:p>
        </p:txBody>
      </p:sp>
      <p:sp>
        <p:nvSpPr>
          <p:cNvPr id="6150" name="Text Box 10"/>
          <p:cNvSpPr txBox="1">
            <a:spLocks noChangeArrowheads="1"/>
          </p:cNvSpPr>
          <p:nvPr/>
        </p:nvSpPr>
        <p:spPr bwMode="auto">
          <a:xfrm>
            <a:off x="381000" y="457200"/>
            <a:ext cx="8763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Đạo đức:</a:t>
            </a:r>
            <a:r>
              <a:rPr lang="en-US" sz="2800">
                <a:solidFill>
                  <a:srgbClr val="FFFF00"/>
                </a:solidFill>
                <a:latin typeface="Arial" charset="0"/>
              </a:rPr>
              <a:t>    Tôn trọng luật giao thông </a:t>
            </a:r>
            <a:r>
              <a:rPr lang="en-US" sz="2000">
                <a:solidFill>
                  <a:srgbClr val="FFFF00"/>
                </a:solidFill>
                <a:latin typeface="Arial" charset="0"/>
              </a:rPr>
              <a:t>(Tiết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8"/>
                                        </p:tgtEl>
                                        <p:attrNameLst>
                                          <p:attrName>style.visibility</p:attrName>
                                        </p:attrNameLst>
                                      </p:cBhvr>
                                      <p:to>
                                        <p:strVal val="visible"/>
                                      </p:to>
                                    </p:set>
                                    <p:anim calcmode="discrete" valueType="clr">
                                      <p:cBhvr override="childStyle">
                                        <p:cTn id="7" dur="80"/>
                                        <p:tgtEl>
                                          <p:spTgt spid="317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8"/>
                                        </p:tgtEl>
                                        <p:attrNameLst>
                                          <p:attrName>fillcolor</p:attrName>
                                        </p:attrNameLst>
                                      </p:cBhvr>
                                      <p:tavLst>
                                        <p:tav tm="0">
                                          <p:val>
                                            <p:clrVal>
                                              <a:schemeClr val="accent2"/>
                                            </p:clrVal>
                                          </p:val>
                                        </p:tav>
                                        <p:tav tm="50000">
                                          <p:val>
                                            <p:clrVal>
                                              <a:schemeClr val="hlink"/>
                                            </p:clrVal>
                                          </p:val>
                                        </p:tav>
                                      </p:tavLst>
                                    </p:anim>
                                    <p:set>
                                      <p:cBhvr>
                                        <p:cTn id="9" dur="80"/>
                                        <p:tgtEl>
                                          <p:spTgt spid="3174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49"/>
                                        </p:tgtEl>
                                        <p:attrNameLst>
                                          <p:attrName>style.visibility</p:attrName>
                                        </p:attrNameLst>
                                      </p:cBhvr>
                                      <p:to>
                                        <p:strVal val="visible"/>
                                      </p:to>
                                    </p:set>
                                    <p:anim calcmode="discrete" valueType="clr">
                                      <p:cBhvr override="childStyle">
                                        <p:cTn id="14"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49"/>
                                        </p:tgtEl>
                                        <p:attrNameLst>
                                          <p:attrName>fillcolor</p:attrName>
                                        </p:attrNameLst>
                                      </p:cBhvr>
                                      <p:tavLst>
                                        <p:tav tm="0">
                                          <p:val>
                                            <p:clrVal>
                                              <a:schemeClr val="accent2"/>
                                            </p:clrVal>
                                          </p:val>
                                        </p:tav>
                                        <p:tav tm="50000">
                                          <p:val>
                                            <p:clrVal>
                                              <a:schemeClr val="hlink"/>
                                            </p:clrVal>
                                          </p:val>
                                        </p:tav>
                                      </p:tavLst>
                                    </p:anim>
                                    <p:set>
                                      <p:cBhvr>
                                        <p:cTn id="16" dur="80"/>
                                        <p:tgtEl>
                                          <p:spTgt spid="3174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1751"/>
                                        </p:tgtEl>
                                        <p:attrNameLst>
                                          <p:attrName>style.visibility</p:attrName>
                                        </p:attrNameLst>
                                      </p:cBhvr>
                                      <p:to>
                                        <p:strVal val="visible"/>
                                      </p:to>
                                    </p:set>
                                    <p:anim calcmode="discrete" valueType="clr">
                                      <p:cBhvr override="childStyle">
                                        <p:cTn id="21"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751"/>
                                        </p:tgtEl>
                                        <p:attrNameLst>
                                          <p:attrName>fillcolor</p:attrName>
                                        </p:attrNameLst>
                                      </p:cBhvr>
                                      <p:tavLst>
                                        <p:tav tm="0">
                                          <p:val>
                                            <p:clrVal>
                                              <a:schemeClr val="accent2"/>
                                            </p:clrVal>
                                          </p:val>
                                        </p:tav>
                                        <p:tav tm="50000">
                                          <p:val>
                                            <p:clrVal>
                                              <a:schemeClr val="hlink"/>
                                            </p:clrVal>
                                          </p:val>
                                        </p:tav>
                                      </p:tavLst>
                                    </p:anim>
                                    <p:set>
                                      <p:cBhvr>
                                        <p:cTn id="23" dur="80"/>
                                        <p:tgtEl>
                                          <p:spTgt spid="3175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1752"/>
                                        </p:tgtEl>
                                        <p:attrNameLst>
                                          <p:attrName>style.visibility</p:attrName>
                                        </p:attrNameLst>
                                      </p:cBhvr>
                                      <p:to>
                                        <p:strVal val="visible"/>
                                      </p:to>
                                    </p:set>
                                    <p:anim calcmode="discrete" valueType="clr">
                                      <p:cBhvr override="childStyle">
                                        <p:cTn id="28" dur="80"/>
                                        <p:tgtEl>
                                          <p:spTgt spid="3175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1752"/>
                                        </p:tgtEl>
                                        <p:attrNameLst>
                                          <p:attrName>fillcolor</p:attrName>
                                        </p:attrNameLst>
                                      </p:cBhvr>
                                      <p:tavLst>
                                        <p:tav tm="0">
                                          <p:val>
                                            <p:clrVal>
                                              <a:schemeClr val="accent2"/>
                                            </p:clrVal>
                                          </p:val>
                                        </p:tav>
                                        <p:tav tm="50000">
                                          <p:val>
                                            <p:clrVal>
                                              <a:schemeClr val="hlink"/>
                                            </p:clrVal>
                                          </p:val>
                                        </p:tav>
                                      </p:tavLst>
                                    </p:anim>
                                    <p:set>
                                      <p:cBhvr>
                                        <p:cTn id="30" dur="80"/>
                                        <p:tgtEl>
                                          <p:spTgt spid="31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1" grpId="0"/>
      <p:bldP spid="317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3200" smtClean="0">
                <a:solidFill>
                  <a:srgbClr val="FFFF00"/>
                </a:solidFill>
              </a:rPr>
              <a:t>Đạo </a:t>
            </a:r>
            <a:r>
              <a:rPr lang="vi-VN" sz="3200" smtClean="0">
                <a:solidFill>
                  <a:srgbClr val="FFFF00"/>
                </a:solidFill>
              </a:rPr>
              <a:t>đ</a:t>
            </a:r>
            <a:r>
              <a:rPr lang="en-US" sz="3200" smtClean="0">
                <a:solidFill>
                  <a:srgbClr val="FFFF00"/>
                </a:solidFill>
              </a:rPr>
              <a:t>ức: Tôn trọng luật giao thông(Tiết 1)</a:t>
            </a:r>
          </a:p>
        </p:txBody>
      </p:sp>
      <p:sp>
        <p:nvSpPr>
          <p:cNvPr id="46083" name="Rectangle 3"/>
          <p:cNvSpPr>
            <a:spLocks noGrp="1" noChangeArrowheads="1"/>
          </p:cNvSpPr>
          <p:nvPr>
            <p:ph type="body" idx="1"/>
          </p:nvPr>
        </p:nvSpPr>
        <p:spPr/>
        <p:txBody>
          <a:bodyPr/>
          <a:lstStyle/>
          <a:p>
            <a:pPr algn="ctr" eaLnBrk="1" hangingPunct="1"/>
            <a:endParaRPr lang="en-US" sz="2400" smtClean="0"/>
          </a:p>
          <a:p>
            <a:pPr eaLnBrk="1" hangingPunct="1"/>
            <a:endParaRPr lang="en-US" sz="2400" smtClean="0"/>
          </a:p>
          <a:p>
            <a:pPr algn="ctr" eaLnBrk="1" hangingPunct="1"/>
            <a:r>
              <a:rPr lang="en-US" sz="2400" smtClean="0"/>
              <a:t>Câu hỏi: Em hãy cho biết ở </a:t>
            </a:r>
            <a:r>
              <a:rPr lang="vi-VN" sz="2400" smtClean="0"/>
              <a:t>đ</a:t>
            </a:r>
            <a:r>
              <a:rPr lang="en-US" sz="2400" smtClean="0"/>
              <a:t>ịa ph</a:t>
            </a:r>
            <a:r>
              <a:rPr lang="vi-VN" sz="2400" smtClean="0"/>
              <a:t>ươ</a:t>
            </a:r>
            <a:r>
              <a:rPr lang="en-US" sz="2400" smtClean="0"/>
              <a:t>ng em</a:t>
            </a:r>
          </a:p>
          <a:p>
            <a:pPr eaLnBrk="1" hangingPunct="1">
              <a:buFontTx/>
              <a:buNone/>
            </a:pPr>
            <a:r>
              <a:rPr lang="en-US" sz="2400" smtClean="0"/>
              <a:t> </a:t>
            </a:r>
            <a:r>
              <a:rPr lang="vi-VN" sz="2400" smtClean="0"/>
              <a:t>đ</a:t>
            </a:r>
            <a:r>
              <a:rPr lang="en-US" sz="2400" smtClean="0"/>
              <a:t>ã từng xảy ra những vụ tai nan giao thông nào ch</a:t>
            </a:r>
            <a:r>
              <a:rPr lang="vi-VN" sz="2400" smtClean="0"/>
              <a:t>ư</a:t>
            </a:r>
            <a:r>
              <a:rPr lang="en-US" sz="2400" smtClean="0"/>
              <a:t>a? Và nó </a:t>
            </a:r>
            <a:r>
              <a:rPr lang="vi-VN" sz="2400" smtClean="0"/>
              <a:t>đ</a:t>
            </a:r>
            <a:r>
              <a:rPr lang="en-US" sz="2400" smtClean="0"/>
              <a:t>ể lại những hậu quả gì?</a:t>
            </a:r>
          </a:p>
          <a:p>
            <a:pPr algn="ctr" eaLnBrk="1" hangingPunct="1">
              <a:buFontTx/>
              <a:buNone/>
            </a:pPr>
            <a:endParaRPr lang="en-US" sz="2400" smtClean="0"/>
          </a:p>
          <a:p>
            <a:pPr eaLnBrk="1" hangingPunct="1">
              <a:buFontTx/>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 calcmode="lin" valueType="num">
                                      <p:cBhvr>
                                        <p:cTn id="7"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6083">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 calcmode="lin" valueType="num">
                                      <p:cBhvr>
                                        <p:cTn id="12"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608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609600"/>
            <a:ext cx="8763000" cy="584200"/>
          </a:xfrm>
          <a:prstGeom prst="rect">
            <a:avLst/>
          </a:prstGeom>
          <a:noFill/>
          <a:ln w="9525">
            <a:noFill/>
            <a:miter lim="800000"/>
            <a:headEnd/>
            <a:tailEnd/>
          </a:ln>
          <a:effectLst/>
        </p:spPr>
        <p:txBody>
          <a:bodyPr>
            <a:spAutoFit/>
          </a:bodyPr>
          <a:lstStyle/>
          <a:p>
            <a:pPr>
              <a:spcBef>
                <a:spcPct val="50000"/>
              </a:spcBef>
            </a:pPr>
            <a:r>
              <a:rPr lang="en-US" sz="3200" u="sng">
                <a:solidFill>
                  <a:srgbClr val="FFFF00"/>
                </a:solidFill>
                <a:latin typeface="Arial" charset="0"/>
              </a:rPr>
              <a:t>Đạo đức</a:t>
            </a:r>
            <a:r>
              <a:rPr lang="en-US" sz="3200">
                <a:solidFill>
                  <a:srgbClr val="FFFF00"/>
                </a:solidFill>
                <a:latin typeface="Arial" charset="0"/>
              </a:rPr>
              <a:t>: Tôn trọng luật giao thông </a:t>
            </a:r>
            <a:r>
              <a:rPr lang="en-US" sz="2400">
                <a:solidFill>
                  <a:srgbClr val="FFFF00"/>
                </a:solidFill>
                <a:latin typeface="Arial" charset="0"/>
              </a:rPr>
              <a:t>(Tiết 1)</a:t>
            </a:r>
          </a:p>
        </p:txBody>
      </p:sp>
      <p:sp>
        <p:nvSpPr>
          <p:cNvPr id="47107" name="Rectangle 3"/>
          <p:cNvSpPr>
            <a:spLocks noChangeArrowheads="1"/>
          </p:cNvSpPr>
          <p:nvPr/>
        </p:nvSpPr>
        <p:spPr bwMode="auto">
          <a:xfrm>
            <a:off x="0" y="1752600"/>
            <a:ext cx="8153400" cy="461963"/>
          </a:xfrm>
          <a:prstGeom prst="rect">
            <a:avLst/>
          </a:prstGeom>
          <a:noFill/>
          <a:ln w="9525">
            <a:noFill/>
            <a:miter lim="800000"/>
            <a:headEnd/>
            <a:tailEnd/>
          </a:ln>
          <a:effectLst/>
        </p:spPr>
        <p:txBody>
          <a:bodyPr>
            <a:spAutoFit/>
          </a:bodyPr>
          <a:lstStyle/>
          <a:p>
            <a:pPr marL="342900" indent="-342900">
              <a:spcBef>
                <a:spcPct val="50000"/>
              </a:spcBef>
            </a:pPr>
            <a:r>
              <a:rPr lang="en-US" sz="2400">
                <a:latin typeface="Arial" charset="0"/>
              </a:rPr>
              <a:t>3. Em cần làm gì để tham gia giao thông an toàn ?</a:t>
            </a:r>
          </a:p>
        </p:txBody>
      </p:sp>
      <p:sp>
        <p:nvSpPr>
          <p:cNvPr id="47108" name="Rectangle 4"/>
          <p:cNvSpPr>
            <a:spLocks noChangeArrowheads="1"/>
          </p:cNvSpPr>
          <p:nvPr/>
        </p:nvSpPr>
        <p:spPr bwMode="auto">
          <a:xfrm>
            <a:off x="0" y="2667000"/>
            <a:ext cx="9144000" cy="3046413"/>
          </a:xfrm>
          <a:prstGeom prst="rect">
            <a:avLst/>
          </a:prstGeom>
          <a:noFill/>
          <a:ln w="9525">
            <a:noFill/>
            <a:miter lim="800000"/>
            <a:headEnd/>
            <a:tailEnd/>
          </a:ln>
          <a:effectLst/>
        </p:spPr>
        <p:txBody>
          <a:bodyPr>
            <a:spAutoFit/>
          </a:bodyPr>
          <a:lstStyle/>
          <a:p>
            <a:r>
              <a:rPr lang="en-US" sz="2400">
                <a:latin typeface="Arial" charset="0"/>
              </a:rPr>
              <a:t>      Để thực hiện đúng luật giao thông em cần phải:</a:t>
            </a:r>
          </a:p>
          <a:p>
            <a:endParaRPr lang="en-US" sz="2400">
              <a:latin typeface="Arial" charset="0"/>
            </a:endParaRPr>
          </a:p>
          <a:p>
            <a:r>
              <a:rPr lang="en-US" sz="2400" b="1">
                <a:latin typeface="Arial" charset="0"/>
              </a:rPr>
              <a:t>    - </a:t>
            </a:r>
            <a:r>
              <a:rPr lang="en-US" sz="2400">
                <a:latin typeface="Arial" charset="0"/>
              </a:rPr>
              <a:t>Đi đúng phần đường dành cho người đi bộ.</a:t>
            </a:r>
          </a:p>
          <a:p>
            <a:r>
              <a:rPr lang="en-US" sz="2400">
                <a:latin typeface="Arial" charset="0"/>
              </a:rPr>
              <a:t>    - Nghiêm túc thực hiện theo tín hiệu của các biển báo giao thông và đội mũ bảo hiểm.</a:t>
            </a:r>
          </a:p>
          <a:p>
            <a:r>
              <a:rPr lang="en-US" sz="2400">
                <a:latin typeface="Arial" charset="0"/>
              </a:rPr>
              <a:t>    - Đứng cách xa và an toàn khi xe lửa chạy qua.</a:t>
            </a:r>
          </a:p>
          <a:p>
            <a:r>
              <a:rPr lang="en-US" sz="2400">
                <a:latin typeface="Arial" charset="0"/>
              </a:rPr>
              <a:t>    - Quan sát trước khi qua đường…</a:t>
            </a:r>
          </a:p>
          <a:p>
            <a:endParaRPr lang="en-US"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7"/>
                                        </p:tgtEl>
                                        <p:attrNameLst>
                                          <p:attrName>style.visibility</p:attrName>
                                        </p:attrNameLst>
                                      </p:cBhvr>
                                      <p:to>
                                        <p:strVal val="visible"/>
                                      </p:to>
                                    </p:set>
                                    <p:anim calcmode="discrete" valueType="clr">
                                      <p:cBhvr override="childStyle">
                                        <p:cTn id="7" dur="80"/>
                                        <p:tgtEl>
                                          <p:spTgt spid="47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gtEl>
                                        <p:attrNameLst>
                                          <p:attrName>fillcolor</p:attrName>
                                        </p:attrNameLst>
                                      </p:cBhvr>
                                      <p:tavLst>
                                        <p:tav tm="0">
                                          <p:val>
                                            <p:clrVal>
                                              <a:schemeClr val="accent2"/>
                                            </p:clrVal>
                                          </p:val>
                                        </p:tav>
                                        <p:tav tm="50000">
                                          <p:val>
                                            <p:clrVal>
                                              <a:schemeClr val="hlink"/>
                                            </p:clrVal>
                                          </p:val>
                                        </p:tav>
                                      </p:tavLst>
                                    </p:anim>
                                    <p:set>
                                      <p:cBhvr>
                                        <p:cTn id="9" dur="80"/>
                                        <p:tgtEl>
                                          <p:spTgt spid="471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47108">
                                            <p:txEl>
                                              <p:pRg st="0" end="0"/>
                                            </p:txEl>
                                          </p:spTgt>
                                        </p:tgtEl>
                                        <p:attrNameLst>
                                          <p:attrName>style.visibility</p:attrName>
                                        </p:attrNameLst>
                                      </p:cBhvr>
                                      <p:to>
                                        <p:strVal val="visible"/>
                                      </p:to>
                                    </p:set>
                                    <p:animEffect transition="in" filter="wheel(4)">
                                      <p:cBhvr>
                                        <p:cTn id="14" dur="2000"/>
                                        <p:tgtEl>
                                          <p:spTgt spid="47108">
                                            <p:txEl>
                                              <p:pRg st="0" end="0"/>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wheel(4)">
                                      <p:cBhvr>
                                        <p:cTn id="17" dur="2000"/>
                                        <p:tgtEl>
                                          <p:spTgt spid="47108">
                                            <p:txEl>
                                              <p:pRg st="2" end="2"/>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47108">
                                            <p:txEl>
                                              <p:pRg st="3" end="3"/>
                                            </p:txEl>
                                          </p:spTgt>
                                        </p:tgtEl>
                                        <p:attrNameLst>
                                          <p:attrName>style.visibility</p:attrName>
                                        </p:attrNameLst>
                                      </p:cBhvr>
                                      <p:to>
                                        <p:strVal val="visible"/>
                                      </p:to>
                                    </p:set>
                                    <p:animEffect transition="in" filter="wheel(4)">
                                      <p:cBhvr>
                                        <p:cTn id="20" dur="2000"/>
                                        <p:tgtEl>
                                          <p:spTgt spid="47108">
                                            <p:txEl>
                                              <p:pRg st="3" end="3"/>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47108">
                                            <p:txEl>
                                              <p:pRg st="4" end="4"/>
                                            </p:txEl>
                                          </p:spTgt>
                                        </p:tgtEl>
                                        <p:attrNameLst>
                                          <p:attrName>style.visibility</p:attrName>
                                        </p:attrNameLst>
                                      </p:cBhvr>
                                      <p:to>
                                        <p:strVal val="visible"/>
                                      </p:to>
                                    </p:set>
                                    <p:animEffect transition="in" filter="wheel(4)">
                                      <p:cBhvr>
                                        <p:cTn id="23" dur="2000"/>
                                        <p:tgtEl>
                                          <p:spTgt spid="47108">
                                            <p:txEl>
                                              <p:pRg st="4" end="4"/>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47108">
                                            <p:txEl>
                                              <p:pRg st="5" end="5"/>
                                            </p:txEl>
                                          </p:spTgt>
                                        </p:tgtEl>
                                        <p:attrNameLst>
                                          <p:attrName>style.visibility</p:attrName>
                                        </p:attrNameLst>
                                      </p:cBhvr>
                                      <p:to>
                                        <p:strVal val="visible"/>
                                      </p:to>
                                    </p:set>
                                    <p:animEffect transition="in" filter="wheel(4)">
                                      <p:cBhvr>
                                        <p:cTn id="26" dur="2000"/>
                                        <p:tgtEl>
                                          <p:spTgt spid="47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600" smtClean="0">
                <a:solidFill>
                  <a:srgbClr val="FFFF00"/>
                </a:solidFill>
              </a:rPr>
              <a:t>Đạo </a:t>
            </a:r>
            <a:r>
              <a:rPr lang="vi-VN" sz="3600" smtClean="0">
                <a:solidFill>
                  <a:srgbClr val="FFFF00"/>
                </a:solidFill>
              </a:rPr>
              <a:t>đ</a:t>
            </a:r>
            <a:r>
              <a:rPr lang="en-US" sz="3600" smtClean="0">
                <a:solidFill>
                  <a:srgbClr val="FFFF00"/>
                </a:solidFill>
              </a:rPr>
              <a:t>ức:Tôn trọng luật giao thông</a:t>
            </a:r>
          </a:p>
        </p:txBody>
      </p:sp>
      <p:sp>
        <p:nvSpPr>
          <p:cNvPr id="48131" name="Rectangle 3"/>
          <p:cNvSpPr>
            <a:spLocks noGrp="1" noChangeArrowheads="1"/>
          </p:cNvSpPr>
          <p:nvPr>
            <p:ph type="body" idx="1"/>
          </p:nvPr>
        </p:nvSpPr>
        <p:spPr/>
        <p:txBody>
          <a:bodyPr/>
          <a:lstStyle/>
          <a:p>
            <a:pPr eaLnBrk="1" hangingPunct="1">
              <a:buFontTx/>
              <a:buNone/>
            </a:pPr>
            <a:r>
              <a:rPr lang="en-US" sz="2400" smtClean="0"/>
              <a:t>Câu hỏi: Em hãy cho biết ở tr</a:t>
            </a:r>
            <a:r>
              <a:rPr lang="vi-VN" sz="2400" smtClean="0"/>
              <a:t>ư</a:t>
            </a:r>
            <a:r>
              <a:rPr lang="en-US" sz="2400" smtClean="0"/>
              <a:t>ờng em </a:t>
            </a:r>
            <a:r>
              <a:rPr lang="vi-VN" sz="2400" smtClean="0"/>
              <a:t>đ</a:t>
            </a:r>
            <a:r>
              <a:rPr lang="en-US" sz="2400" smtClean="0"/>
              <a:t>ã có những hoạt </a:t>
            </a:r>
            <a:r>
              <a:rPr lang="vi-VN" sz="2400" smtClean="0"/>
              <a:t>đ</a:t>
            </a:r>
            <a:r>
              <a:rPr lang="en-US" sz="2400" smtClean="0"/>
              <a:t>ộng gì </a:t>
            </a:r>
            <a:r>
              <a:rPr lang="vi-VN" sz="2400" smtClean="0"/>
              <a:t>đ</a:t>
            </a:r>
            <a:r>
              <a:rPr lang="en-US" sz="2400" smtClean="0"/>
              <a:t>ể h</a:t>
            </a:r>
            <a:r>
              <a:rPr lang="vi-VN" sz="2400" smtClean="0"/>
              <a:t>ư</a:t>
            </a:r>
            <a:r>
              <a:rPr lang="en-US" sz="2400" smtClean="0"/>
              <a:t>ởng ứng thực hiện luật an toàn giao thông?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2514600"/>
            <a:ext cx="9144000" cy="708025"/>
          </a:xfrm>
          <a:prstGeom prst="rect">
            <a:avLst/>
          </a:prstGeom>
          <a:noFill/>
          <a:ln w="9525">
            <a:noFill/>
            <a:miter lim="800000"/>
            <a:headEnd/>
            <a:tailEnd/>
          </a:ln>
          <a:effectLst/>
        </p:spPr>
        <p:txBody>
          <a:bodyPr>
            <a:spAutoFit/>
          </a:bodyPr>
          <a:lstStyle/>
          <a:p>
            <a:pPr eaLnBrk="1" hangingPunct="1">
              <a:spcBef>
                <a:spcPct val="50000"/>
              </a:spcBef>
            </a:pPr>
            <a:r>
              <a:rPr lang="en-US" sz="2000">
                <a:latin typeface="Arial" charset="0"/>
              </a:rPr>
              <a:t> Để hạn chế và giảm bớt tai nạn giao thông , mọi người phải tham gia vào việc giữ gìn trật tự an toàn giao thông, mọi nơi mọi lúc.</a:t>
            </a:r>
          </a:p>
        </p:txBody>
      </p:sp>
      <p:sp>
        <p:nvSpPr>
          <p:cNvPr id="10243" name="Rectangle 6"/>
          <p:cNvSpPr>
            <a:spLocks noChangeArrowheads="1"/>
          </p:cNvSpPr>
          <p:nvPr/>
        </p:nvSpPr>
        <p:spPr bwMode="auto">
          <a:xfrm>
            <a:off x="0" y="685800"/>
            <a:ext cx="9144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Đạo đức</a:t>
            </a:r>
            <a:r>
              <a:rPr lang="en-US" sz="2800">
                <a:solidFill>
                  <a:srgbClr val="FFFF00"/>
                </a:solidFill>
                <a:latin typeface="Arial" charset="0"/>
              </a:rPr>
              <a:t>:    Tôn trọng luật giao thông  </a:t>
            </a:r>
            <a:r>
              <a:rPr lang="en-US" sz="2000">
                <a:solidFill>
                  <a:srgbClr val="FFFF00"/>
                </a:solidFill>
                <a:latin typeface="Arial" charset="0"/>
              </a:rPr>
              <a:t>(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2"/>
                                        </p:tgtEl>
                                        <p:attrNameLst>
                                          <p:attrName>style.visibility</p:attrName>
                                        </p:attrNameLst>
                                      </p:cBhvr>
                                      <p:to>
                                        <p:strVal val="visible"/>
                                      </p:to>
                                    </p:set>
                                    <p:anim calcmode="discrete" valueType="clr">
                                      <p:cBhvr override="childStyle">
                                        <p:cTn id="7" dur="80"/>
                                        <p:tgtEl>
                                          <p:spTgt spid="71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2"/>
                                        </p:tgtEl>
                                        <p:attrNameLst>
                                          <p:attrName>fillcolor</p:attrName>
                                        </p:attrNameLst>
                                      </p:cBhvr>
                                      <p:tavLst>
                                        <p:tav tm="0">
                                          <p:val>
                                            <p:clrVal>
                                              <a:schemeClr val="accent2"/>
                                            </p:clrVal>
                                          </p:val>
                                        </p:tav>
                                        <p:tav tm="50000">
                                          <p:val>
                                            <p:clrVal>
                                              <a:schemeClr val="hlink"/>
                                            </p:clrVal>
                                          </p:val>
                                        </p:tav>
                                      </p:tavLst>
                                    </p:anim>
                                    <p:set>
                                      <p:cBhvr>
                                        <p:cTn id="9" dur="80"/>
                                        <p:tgtEl>
                                          <p:spTgt spid="71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0" y="2895600"/>
            <a:ext cx="91440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20000"/>
              </a:spcBef>
              <a:buClr>
                <a:schemeClr val="tx1"/>
              </a:buClr>
              <a:defRPr/>
            </a:pPr>
            <a:r>
              <a:rPr lang="en-US" sz="2000" u="sng">
                <a:solidFill>
                  <a:srgbClr val="FF0000"/>
                </a:solidFill>
                <a:effectLst>
                  <a:outerShdw blurRad="38100" dist="38100" dir="2700000" algn="tl">
                    <a:srgbClr val="000000"/>
                  </a:outerShdw>
                </a:effectLst>
                <a:latin typeface="Arial"/>
              </a:rPr>
              <a:t>Ghi nhớ</a:t>
            </a:r>
            <a:r>
              <a:rPr lang="en-US" sz="2000">
                <a:solidFill>
                  <a:srgbClr val="FF0000"/>
                </a:solidFill>
                <a:latin typeface="Arial"/>
              </a:rPr>
              <a:t> : </a:t>
            </a:r>
            <a:r>
              <a:rPr lang="en-US" sz="2000">
                <a:latin typeface="Arial"/>
              </a:rPr>
              <a:t>Thực hiện Luật Giao thông là trách nhiệm của mỗi người dân để tự bảo vệ mình, bảo vệ mọi người và đảm bảo an toàn giao thông.</a:t>
            </a:r>
          </a:p>
        </p:txBody>
      </p:sp>
      <p:sp>
        <p:nvSpPr>
          <p:cNvPr id="11267" name="Text Box 6"/>
          <p:cNvSpPr txBox="1">
            <a:spLocks noChangeArrowheads="1"/>
          </p:cNvSpPr>
          <p:nvPr/>
        </p:nvSpPr>
        <p:spPr bwMode="auto">
          <a:xfrm>
            <a:off x="0" y="838200"/>
            <a:ext cx="9144000" cy="523875"/>
          </a:xfrm>
          <a:prstGeom prst="rect">
            <a:avLst/>
          </a:prstGeom>
          <a:noFill/>
          <a:ln w="9525">
            <a:noFill/>
            <a:miter lim="800000"/>
            <a:headEnd/>
            <a:tailEnd/>
          </a:ln>
          <a:effectLst/>
        </p:spPr>
        <p:txBody>
          <a:bodyPr>
            <a:spAutoFit/>
          </a:bodyPr>
          <a:lstStyle/>
          <a:p>
            <a:pPr>
              <a:spcBef>
                <a:spcPct val="50000"/>
              </a:spcBef>
            </a:pPr>
            <a:r>
              <a:rPr lang="en-US" sz="2800" u="sng">
                <a:solidFill>
                  <a:srgbClr val="FFFF00"/>
                </a:solidFill>
                <a:latin typeface="Arial" charset="0"/>
              </a:rPr>
              <a:t>Đạo đức</a:t>
            </a:r>
            <a:r>
              <a:rPr lang="en-US" sz="2800">
                <a:solidFill>
                  <a:srgbClr val="FFFF00"/>
                </a:solidFill>
                <a:latin typeface="Arial" charset="0"/>
              </a:rPr>
              <a:t> :    Tôn trọng luật giao thông </a:t>
            </a:r>
            <a:r>
              <a:rPr lang="en-US" sz="2000">
                <a:solidFill>
                  <a:srgbClr val="FFFF00"/>
                </a:solidFill>
                <a:latin typeface="Arial" charset="0"/>
              </a:rPr>
              <a:t>(Tiết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edg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393</TotalTime>
  <Words>922</Words>
  <Application>Microsoft Office PowerPoint</Application>
  <PresentationFormat>On-screen Show (4:3)</PresentationFormat>
  <Paragraphs>68</Paragraphs>
  <Slides>21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Arial</vt:lpstr>
      <vt:lpstr>Calibri</vt:lpstr>
      <vt:lpstr>Mountain Top</vt:lpstr>
      <vt:lpstr>Slide 1</vt:lpstr>
      <vt:lpstr>Slide 2</vt:lpstr>
      <vt:lpstr>Slide 3</vt:lpstr>
      <vt:lpstr>Slide 4</vt:lpstr>
      <vt:lpstr>Đạo đức: Tôn trọng luật giao thông(Tiết 1)</vt:lpstr>
      <vt:lpstr>Slide 6</vt:lpstr>
      <vt:lpstr>Đạo đức:Tôn trọng luật giao thông</vt:lpstr>
      <vt:lpstr>Slide 8</vt:lpstr>
      <vt:lpstr>Slide 9</vt:lpstr>
      <vt:lpstr>Slide 10</vt:lpstr>
      <vt:lpstr>Slide 11</vt:lpstr>
      <vt:lpstr>Slide 12</vt:lpstr>
      <vt:lpstr>Slide 13</vt:lpstr>
      <vt:lpstr>Slide 14</vt:lpstr>
      <vt:lpstr>Slide 15</vt:lpstr>
      <vt:lpstr>Slide 16</vt:lpstr>
      <vt:lpstr>Slide 17</vt:lpstr>
      <vt:lpstr>Bài 2: Em hãy dự đoán xem điều gì có thế xảy ra trong các tình huống sau.</vt:lpstr>
      <vt:lpstr>Slide 19</vt:lpstr>
      <vt:lpstr>Slide 20</vt:lpstr>
      <vt:lpstr>TiẾT HỌC KẾT THÚC</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42</cp:revision>
  <dcterms:created xsi:type="dcterms:W3CDTF">2007-02-24T18:26:17Z</dcterms:created>
  <dcterms:modified xsi:type="dcterms:W3CDTF">2016-06-30T02:19:59Z</dcterms:modified>
</cp:coreProperties>
</file>